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C0CE0-B5FB-42B4-BFB8-57168CC17E24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BA190-347E-4491-A0FA-B8BC7C429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00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BA190-347E-4491-A0FA-B8BC7C4291C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1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0CC2C-96A6-41BB-B543-563632C9E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32622-9600-42B9-AAD3-93218D77A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FD964-9D35-4403-AEE9-1567B12A4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65CA-6F25-4F79-956F-E62CCE7B1468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0CA64-4881-4533-868C-8C9B2603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AD821-DE7D-41A1-BE95-F3A413727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D803-32FC-464E-ABD5-DB423EBF8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9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27EEC-8319-440E-BFCA-D4434B1C4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20B034-EFB5-4305-B843-C2270EC10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980B-1369-4BD0-ADD3-95FA1774F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65CA-6F25-4F79-956F-E62CCE7B1468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FC035-C6B7-452E-B59B-C070BD9EA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F1A64-4DCB-4E7E-8A52-F78D07EC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D803-32FC-464E-ABD5-DB423EBF8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62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519CE7-A047-4143-826C-C4DAEACF72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0011F4-46BD-4E3B-845A-42D726848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84FF0-31CB-411D-A128-74EA7BC5C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65CA-6F25-4F79-956F-E62CCE7B1468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76C37-215C-4C0D-9605-E7C50ADED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41F92-F226-46A4-BB77-6D894A93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D803-32FC-464E-ABD5-DB423EBF8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45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BC2-5A38-491B-BEFD-FD5FC8FB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85789-3B2C-4994-A91A-12C48CD09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64355-BEA8-45D7-A031-0B9F55BAA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65CA-6F25-4F79-956F-E62CCE7B1468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5BB67-D022-472B-8F13-58DB83D2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C4E5C-8422-4C6F-B827-673D0D223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D803-32FC-464E-ABD5-DB423EBF8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39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4DDC9-C510-4810-9AA5-3003085E1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49008-ADF0-420F-92DF-01CF5CE07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6BF9E-09CA-4B6B-89BF-40D46367E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65CA-6F25-4F79-956F-E62CCE7B1468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C7425-ECE7-4C3C-8756-324D2E633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F3C6B-FA39-4FB3-8487-925B8E1FF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D803-32FC-464E-ABD5-DB423EBF8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23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F389C-8E93-415E-AD92-CCC69E4BD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C3EF0-95F2-482B-BADE-4FF43993A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1EEED-A016-4951-957C-B9A89131C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6FAF3-C4CD-4C18-927E-0837B92AD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65CA-6F25-4F79-956F-E62CCE7B1468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7059D-4260-4343-BC1A-F252E94D0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2632D-AD35-4554-A9DF-565AC467F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D803-32FC-464E-ABD5-DB423EBF8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914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34C9F-6BD1-46FD-A4B2-D3E35174D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41BCA-F303-4411-96D8-5819C4474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3DF65-3CFA-476A-B660-6FDE0357F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D1E465-B88A-4933-A3A8-97E206A27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F39B78-4576-4BBE-A2DF-0AB611717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9A0088-72D5-4FF3-BE85-024D000AE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65CA-6F25-4F79-956F-E62CCE7B1468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AC310E-BC91-4DAC-B0CB-6E7E8D59D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F869F4-4231-4892-8E19-1A41B53E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D803-32FC-464E-ABD5-DB423EBF8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85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A8D9-58E5-4192-8A84-20D89A56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B24465-0364-4ACC-AC5D-F19DA5FF5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65CA-6F25-4F79-956F-E62CCE7B1468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ACA3A-8F4E-4D0D-9544-FA223E31A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E9577-6E7F-4FBD-BFE9-41072889A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D803-32FC-464E-ABD5-DB423EBF8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12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638E60-9A9A-48FE-9A91-DE4EDF7C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65CA-6F25-4F79-956F-E62CCE7B1468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7BCF35-B620-4504-B89A-DEF3B0183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BF4D8-938A-4605-B97E-DA153554C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D803-32FC-464E-ABD5-DB423EBF8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29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63B27-FAE0-4852-9ED9-BA58F1D5F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EA0FB-3A43-40A3-97E6-CD97FF860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BD97D-376F-41AA-A270-1B84A5D4E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68FDB-7779-47DD-9FB7-8AF59C8C9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65CA-6F25-4F79-956F-E62CCE7B1468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30EB7-3179-4995-A5AB-35A6AC9D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6E8E8-8F8D-4326-9EA5-12279E37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D803-32FC-464E-ABD5-DB423EBF8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60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8516-00DB-40C1-986F-89AA00FA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278285-12F2-4364-91C7-3166D56BA9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50E0D-6ADB-4D66-AFD6-8A3287B94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0707B-CB99-4FD1-BF16-EF658057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65CA-6F25-4F79-956F-E62CCE7B1468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C9460-BAFB-45CA-8D91-0606A883D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FD9D8-7006-4030-B22C-1BA6C14F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D803-32FC-464E-ABD5-DB423EBF8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12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7030A0">
                <a:alpha val="75000"/>
              </a:srgbClr>
            </a:gs>
            <a:gs pos="83000">
              <a:srgbClr val="7030A0">
                <a:alpha val="75000"/>
              </a:srgbClr>
            </a:gs>
            <a:gs pos="100000">
              <a:srgbClr val="7030A0">
                <a:alpha val="75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152728-0B85-4648-8011-0F7196F3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2DA04-1DA2-4C8F-A827-5066EABD6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541D0-F81C-4B32-A1DF-2B2AB6A09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165CA-6F25-4F79-956F-E62CCE7B1468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DFA48-1C3C-4975-84FD-722C5A5C5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1BFF0-15E2-4863-AC59-EE9B9367C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CD803-32FC-464E-ABD5-DB423EBF8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5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forms.office.com/e/RJpmT78s9h" TargetMode="External"/><Relationship Id="rId4" Type="http://schemas.openxmlformats.org/officeDocument/2006/relationships/hyperlink" Target="https://forms.office.com/e/ktRjNV8dfT" TargetMode="External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91AB3C-D34F-4A33-89B4-54822FEC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474"/>
            <a:ext cx="10515600" cy="1187175"/>
          </a:xfrm>
        </p:spPr>
        <p:txBody>
          <a:bodyPr/>
          <a:lstStyle/>
          <a:p>
            <a:r>
              <a:rPr lang="en-GB" dirty="0"/>
              <a:t> Vote for your 3 favourites</a:t>
            </a:r>
          </a:p>
        </p:txBody>
      </p:sp>
      <p:pic>
        <p:nvPicPr>
          <p:cNvPr id="37" name="Picture 36" descr="A picture containing logo&#10;&#10;Description automatically generated">
            <a:extLst>
              <a:ext uri="{FF2B5EF4-FFF2-40B4-BE49-F238E27FC236}">
                <a16:creationId xmlns:a16="http://schemas.microsoft.com/office/drawing/2014/main" id="{90D6F76D-4DD5-446C-A618-09D46CE73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789" y="300503"/>
            <a:ext cx="1944628" cy="115214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3708D65-1770-47F6-953F-9AF6936EA074}"/>
              </a:ext>
            </a:extLst>
          </p:cNvPr>
          <p:cNvSpPr txBox="1"/>
          <p:nvPr/>
        </p:nvSpPr>
        <p:spPr>
          <a:xfrm>
            <a:off x="2494047" y="2157177"/>
            <a:ext cx="3160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Nina Peanut is amazing By Sarah Bowie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CCD921-863B-4EEA-9817-C8018D5635F5}"/>
              </a:ext>
            </a:extLst>
          </p:cNvPr>
          <p:cNvSpPr txBox="1"/>
          <p:nvPr/>
        </p:nvSpPr>
        <p:spPr>
          <a:xfrm>
            <a:off x="2415020" y="4581635"/>
            <a:ext cx="210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Reek</a:t>
            </a:r>
          </a:p>
          <a:p>
            <a:r>
              <a:rPr lang="en-GB" dirty="0"/>
              <a:t>By Alastair Chisholm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388F48-BDAE-419E-A38E-29440B2E4C8F}"/>
              </a:ext>
            </a:extLst>
          </p:cNvPr>
          <p:cNvSpPr txBox="1"/>
          <p:nvPr/>
        </p:nvSpPr>
        <p:spPr>
          <a:xfrm>
            <a:off x="6198867" y="4598296"/>
            <a:ext cx="255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Stitch</a:t>
            </a:r>
          </a:p>
          <a:p>
            <a:r>
              <a:rPr lang="en-GB" dirty="0"/>
              <a:t>By Padraig Kenny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1BD9854-E74D-455F-A684-C8DD48FB48A7}"/>
              </a:ext>
            </a:extLst>
          </p:cNvPr>
          <p:cNvSpPr txBox="1"/>
          <p:nvPr/>
        </p:nvSpPr>
        <p:spPr>
          <a:xfrm>
            <a:off x="7928320" y="1990532"/>
            <a:ext cx="2886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Lost on Gibbon Island</a:t>
            </a:r>
          </a:p>
          <a:p>
            <a:r>
              <a:rPr lang="en-GB" dirty="0"/>
              <a:t>By Jess Butterworth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02B7267-BC3F-4D95-BEF0-0648AE8AA65E}"/>
              </a:ext>
            </a:extLst>
          </p:cNvPr>
          <p:cNvSpPr txBox="1"/>
          <p:nvPr/>
        </p:nvSpPr>
        <p:spPr>
          <a:xfrm>
            <a:off x="9853789" y="4581635"/>
            <a:ext cx="2228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Hercules: the diary of a (sort of) hero</a:t>
            </a:r>
          </a:p>
          <a:p>
            <a:r>
              <a:rPr lang="en-GB" dirty="0"/>
              <a:t>By Tom Vaughan</a:t>
            </a:r>
          </a:p>
        </p:txBody>
      </p:sp>
      <p:pic>
        <p:nvPicPr>
          <p:cNvPr id="2" name="Picture 1" descr="A yellow cover with white text and cartoon characters&#10;&#10;Description automatically generated">
            <a:extLst>
              <a:ext uri="{FF2B5EF4-FFF2-40B4-BE49-F238E27FC236}">
                <a16:creationId xmlns:a16="http://schemas.microsoft.com/office/drawing/2014/main" id="{EDA1F137-7608-ED8D-7E6A-BCF8AE92C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32" y="1343799"/>
            <a:ext cx="1480367" cy="22358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6234E8-0371-8CDB-0B2B-043987D41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402" y="1366405"/>
            <a:ext cx="1464980" cy="2235820"/>
          </a:xfrm>
          <a:prstGeom prst="rect">
            <a:avLst/>
          </a:prstGeom>
        </p:spPr>
      </p:pic>
      <p:pic>
        <p:nvPicPr>
          <p:cNvPr id="6" name="Picture 5" descr="A cover of a book&#10;&#10;Description automatically generated">
            <a:extLst>
              <a:ext uri="{FF2B5EF4-FFF2-40B4-BE49-F238E27FC236}">
                <a16:creationId xmlns:a16="http://schemas.microsoft.com/office/drawing/2014/main" id="{7C81DD64-BB8B-B42B-D140-1C5A548A39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32" y="4091356"/>
            <a:ext cx="1467615" cy="2235820"/>
          </a:xfrm>
          <a:prstGeom prst="rect">
            <a:avLst/>
          </a:prstGeom>
        </p:spPr>
      </p:pic>
      <p:pic>
        <p:nvPicPr>
          <p:cNvPr id="7" name="Picture 6" descr="A cartoon of a person walking on a tree branch&#10;&#10;Description automatically generated">
            <a:extLst>
              <a:ext uri="{FF2B5EF4-FFF2-40B4-BE49-F238E27FC236}">
                <a16:creationId xmlns:a16="http://schemas.microsoft.com/office/drawing/2014/main" id="{F255364D-CBFE-9718-95AF-D4D293A8FF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598" y="4085988"/>
            <a:ext cx="1460269" cy="2241188"/>
          </a:xfrm>
          <a:prstGeom prst="rect">
            <a:avLst/>
          </a:prstGeom>
        </p:spPr>
      </p:pic>
      <p:pic>
        <p:nvPicPr>
          <p:cNvPr id="8" name="Picture 7" descr="A cartoon character in a vase&#10;&#10;Description automatically generated">
            <a:extLst>
              <a:ext uri="{FF2B5EF4-FFF2-40B4-BE49-F238E27FC236}">
                <a16:creationId xmlns:a16="http://schemas.microsoft.com/office/drawing/2014/main" id="{2D29D662-FEA2-4F15-D235-C7EA82F22A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47" y="4054492"/>
            <a:ext cx="1460269" cy="223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9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7030A0">
                <a:alpha val="75000"/>
              </a:srgbClr>
            </a:gs>
            <a:gs pos="100000">
              <a:srgbClr val="7030A0">
                <a:alpha val="75000"/>
              </a:srgbClr>
            </a:gs>
            <a:gs pos="100000">
              <a:srgbClr val="7030A0">
                <a:alpha val="75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91AB3C-D34F-4A33-89B4-54822FEC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257"/>
            <a:ext cx="10515600" cy="115214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7030A0">
                  <a:alpha val="85000"/>
                </a:srgbClr>
              </a:gs>
              <a:gs pos="83000">
                <a:srgbClr val="7030A0">
                  <a:alpha val="85000"/>
                </a:srgbClr>
              </a:gs>
              <a:gs pos="89647">
                <a:srgbClr val="7030A0">
                  <a:alpha val="85000"/>
                </a:srgbClr>
              </a:gs>
              <a:gs pos="100000">
                <a:srgbClr val="7030A0">
                  <a:alpha val="85000"/>
                </a:srgb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GB" sz="3600" dirty="0"/>
              <a:t> Next steps …</a:t>
            </a:r>
          </a:p>
        </p:txBody>
      </p:sp>
      <p:pic>
        <p:nvPicPr>
          <p:cNvPr id="37" name="Picture 36" descr="A picture containing logo&#10;&#10;Description automatically generated">
            <a:extLst>
              <a:ext uri="{FF2B5EF4-FFF2-40B4-BE49-F238E27FC236}">
                <a16:creationId xmlns:a16="http://schemas.microsoft.com/office/drawing/2014/main" id="{90D6F76D-4DD5-446C-A618-09D46CE73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172" y="187348"/>
            <a:ext cx="1944628" cy="11521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A7337-F425-477E-8BE1-8FE3259AD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811"/>
            <a:ext cx="10515600" cy="5119291"/>
          </a:xfrm>
          <a:noFill/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Well done for voting for your top 3 </a:t>
            </a:r>
            <a:r>
              <a:rPr lang="en-GB" sz="2400" i="1" dirty="0"/>
              <a:t>Our Best Book </a:t>
            </a:r>
            <a:r>
              <a:rPr lang="en-GB" sz="2400" dirty="0"/>
              <a:t>books! 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Teachers submit your school’s overall top 3 votes using this link </a:t>
            </a:r>
            <a:r>
              <a:rPr lang="en-GB" sz="2400" b="1" dirty="0"/>
              <a:t>by Friday 23rd May 2025: </a:t>
            </a:r>
            <a:r>
              <a:rPr lang="en-GB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Our Best Book short list vote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Teachers complete your school’s evaluation using this link: </a:t>
            </a:r>
            <a:r>
              <a:rPr lang="en-GB" sz="2400" dirty="0">
                <a:hlinkClick r:id="rId5"/>
              </a:rPr>
              <a:t>Our Best Book 2025 teacher evaluation form</a:t>
            </a:r>
            <a:r>
              <a:rPr lang="en-GB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All participating schools’ votes will be added up to select the winning book.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Wednesday 4</a:t>
            </a:r>
            <a:r>
              <a:rPr lang="en-GB" sz="2400" baseline="30000" dirty="0"/>
              <a:t>th</a:t>
            </a:r>
            <a:r>
              <a:rPr lang="en-GB" sz="2400" dirty="0"/>
              <a:t> June the Our Best Book winner will be announced!   </a:t>
            </a:r>
          </a:p>
          <a:p>
            <a:pPr marL="0" indent="0">
              <a:buNone/>
            </a:pPr>
            <a:r>
              <a:rPr lang="en-GB" dirty="0"/>
              <a:t>					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3CFA55A-1E0B-4E12-91AB-CCD14A1930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01" y="5707740"/>
            <a:ext cx="918315" cy="966331"/>
          </a:xfrm>
          <a:prstGeom prst="rect">
            <a:avLst/>
          </a:prstGeom>
        </p:spPr>
      </p:pic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4C9E9970-4E26-40DB-BBA4-39A027041A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22" y="5603352"/>
            <a:ext cx="918315" cy="1070719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454F3410-8540-4EDB-BC72-6FB03510EC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28" y="6029846"/>
            <a:ext cx="2499360" cy="524256"/>
          </a:xfrm>
          <a:prstGeom prst="rect">
            <a:avLst/>
          </a:prstGeom>
        </p:spPr>
      </p:pic>
      <p:pic>
        <p:nvPicPr>
          <p:cNvPr id="20" name="Picture 19" descr="A picture containing shape&#10;&#10;Description automatically generated">
            <a:extLst>
              <a:ext uri="{FF2B5EF4-FFF2-40B4-BE49-F238E27FC236}">
                <a16:creationId xmlns:a16="http://schemas.microsoft.com/office/drawing/2014/main" id="{216683BD-922B-4EE1-8E4A-50AC23962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511" y="5575534"/>
            <a:ext cx="723289" cy="97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5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131</Words>
  <Application>Microsoft Office PowerPoint</Application>
  <PresentationFormat>Widescreen</PresentationFormat>
  <Paragraphs>23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 Vote for your 3 favourites</vt:lpstr>
      <vt:lpstr> Next steps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Sandy Gibbons</dc:creator>
  <cp:lastModifiedBy>Sandy Gibbons</cp:lastModifiedBy>
  <cp:revision>29</cp:revision>
  <dcterms:created xsi:type="dcterms:W3CDTF">2021-11-18T10:34:22Z</dcterms:created>
  <dcterms:modified xsi:type="dcterms:W3CDTF">2025-05-07T08:04:39Z</dcterms:modified>
</cp:coreProperties>
</file>