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 Greensmith" userId="0c541fb5-96fd-49dd-a1be-b5e04ad78283" providerId="ADAL" clId="{F562BA34-7F5F-46D0-9E4D-E10507D1C3A7}"/>
    <pc:docChg chg="delSld">
      <pc:chgData name="Helen Greensmith" userId="0c541fb5-96fd-49dd-a1be-b5e04ad78283" providerId="ADAL" clId="{F562BA34-7F5F-46D0-9E4D-E10507D1C3A7}" dt="2023-09-28T12:41:20.349" v="0" actId="47"/>
      <pc:docMkLst>
        <pc:docMk/>
      </pc:docMkLst>
      <pc:sldChg chg="del">
        <pc:chgData name="Helen Greensmith" userId="0c541fb5-96fd-49dd-a1be-b5e04ad78283" providerId="ADAL" clId="{F562BA34-7F5F-46D0-9E4D-E10507D1C3A7}" dt="2023-09-28T12:41:20.349" v="0" actId="47"/>
        <pc:sldMkLst>
          <pc:docMk/>
          <pc:sldMk cId="3140458297" sldId="256"/>
        </pc:sldMkLst>
      </pc:sldChg>
    </pc:docChg>
  </pc:docChgLst>
  <pc:docChgLst>
    <pc:chgData name="Dan Riley" userId="41b10929-09d3-4e6a-920d-19bfbdb04779" providerId="ADAL" clId="{DF83EDF9-D17B-4189-A413-1340ED0FC6DE}"/>
    <pc:docChg chg="modSld">
      <pc:chgData name="Dan Riley" userId="41b10929-09d3-4e6a-920d-19bfbdb04779" providerId="ADAL" clId="{DF83EDF9-D17B-4189-A413-1340ED0FC6DE}" dt="2023-10-12T14:33:31.193" v="31" actId="20577"/>
      <pc:docMkLst>
        <pc:docMk/>
      </pc:docMkLst>
      <pc:sldChg chg="modSp mod">
        <pc:chgData name="Dan Riley" userId="41b10929-09d3-4e6a-920d-19bfbdb04779" providerId="ADAL" clId="{DF83EDF9-D17B-4189-A413-1340ED0FC6DE}" dt="2023-10-12T14:33:31.193" v="31" actId="20577"/>
        <pc:sldMkLst>
          <pc:docMk/>
          <pc:sldMk cId="856518957" sldId="257"/>
        </pc:sldMkLst>
        <pc:spChg chg="mod">
          <ac:chgData name="Dan Riley" userId="41b10929-09d3-4e6a-920d-19bfbdb04779" providerId="ADAL" clId="{DF83EDF9-D17B-4189-A413-1340ED0FC6DE}" dt="2023-10-12T14:33:31.193" v="31" actId="20577"/>
          <ac:spMkLst>
            <pc:docMk/>
            <pc:sldMk cId="856518957" sldId="257"/>
            <ac:spMk id="6" creationId="{ABC2508A-3971-6701-DD99-C0C38666E7B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6B1BB-1E23-C23B-5DDB-7E5965E62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0CF043-E501-7454-A899-85DC08CB4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131B1-C456-AF17-7A4B-1E314A75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0663-E96A-4875-B107-65227A96B899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C578B-BBAC-56FD-1258-CDF6BE291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1EFC6-EF50-8A9B-F478-4544DB162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ECA6-FE71-4215-B75F-0810B2717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373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F696C-B229-CEEF-996D-8C37C3E0A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886B86-3EF9-3A2A-D9CF-E77F24EFE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FDAC8-D677-6EBB-BD62-A30C7BC6F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0663-E96A-4875-B107-65227A96B899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B9903-B328-CA9D-61AA-C72148494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C907E-5EDC-E39F-B343-243D9A324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ECA6-FE71-4215-B75F-0810B2717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377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0A6522-BDD6-2FE5-6872-2DD7781F94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C636A7-4164-2286-3C99-F4903CC6C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5B75A-B550-535B-A952-DFDBDAFBC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0663-E96A-4875-B107-65227A96B899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FE76B-4329-38D4-B863-40BC1C107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08FF5-625C-0487-6CF5-1CEE2ABA4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ECA6-FE71-4215-B75F-0810B2717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211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638E4-400D-5746-9D40-7FEF779C3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1D83B-96FA-3D81-16A9-609BC48A8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3B3E4-BDA6-E030-F9FA-AC78C3132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0663-E96A-4875-B107-65227A96B899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C6696-14AF-41D9-AC51-EAA504929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5B3EC-E60E-E605-B048-8FCBAFBA3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ECA6-FE71-4215-B75F-0810B2717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072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6594D-E082-AB22-8B78-431F719F5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5AE6D6-25F6-142A-4AA9-25951E9B7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7155C-E398-C467-EE55-A959F260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0663-E96A-4875-B107-65227A96B899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DEEEC-1CCB-013C-58DE-22430667C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F6CB0-104E-2486-D095-8F571D3B5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ECA6-FE71-4215-B75F-0810B2717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249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5AACE-059C-153D-0649-F48F05233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831FE-CACE-88B6-EF7A-CC37B55D62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FF6CB-A4EB-F06C-B2BA-B8809FD4E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25CA62-B5AB-A912-6204-C87E6CC47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0663-E96A-4875-B107-65227A96B899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4AEA92-8A70-6C44-F41D-E25D7C5AA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5EB36-53FF-229C-7DC3-7B039EA7E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ECA6-FE71-4215-B75F-0810B2717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59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3452F-D141-186D-D675-DF398B8F1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669D0-2BB5-D15C-2BF0-75702C5F1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ABEBD-07A2-AA6C-0C33-57B81019BC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483173-EFBC-C764-DC69-3CDC37945B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41E002-D881-E722-F1E7-06B00AD79A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EB1AE8-D53B-CDF7-4A22-CE2449423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0663-E96A-4875-B107-65227A96B899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749AF1-1E85-ECE0-5AB7-3730660E0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5DE313-D664-3F9A-21D2-CA84BEF4F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ECA6-FE71-4215-B75F-0810B2717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35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7EC6F-B2E1-1DBB-0B07-3E50CFE02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52C25F-3039-759A-9891-6D825081B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0663-E96A-4875-B107-65227A96B899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6DA84D-DF6D-5597-CFE0-10A6F02A3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772392-BB93-DE0E-5E1F-9CC77BF49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ECA6-FE71-4215-B75F-0810B2717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980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9E736A-10EF-357A-169E-CE0E6234D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0663-E96A-4875-B107-65227A96B899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D5C6C9-AD4A-D6A7-82C3-91F5B0198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F06032-B4B4-75A6-52DA-DE503B65F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ECA6-FE71-4215-B75F-0810B2717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593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1178D-E77E-BDF3-AC69-DB443C9A6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916B2-7B6A-8207-3D22-23AC02309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3A036A-23A1-4683-6918-E66F4646F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9BD972-AC25-D5C7-E16F-AA004E861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0663-E96A-4875-B107-65227A96B899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E86BD-4609-6255-D34F-15A8BA55A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3EA729-15A9-7ECB-F976-AC9755F57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ECA6-FE71-4215-B75F-0810B2717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66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4A5EB-973E-BA2F-A3B3-C9823D98D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C3D06D-887C-F262-4B4C-EFF761DFFD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2C5130-C90A-99A8-6145-68C81057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4A5074-A5D9-4A9B-2303-A598E71B0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0663-E96A-4875-B107-65227A96B899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4E533B-CCA2-980A-2841-1435C96A0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A9B0C6-64A2-238F-5174-B0304A846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ECA6-FE71-4215-B75F-0810B2717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70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929777-5930-D40D-321D-CD23C1DD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7CB918-DC99-ADC0-25D5-A05A8E78F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9D1A4-CC10-9771-C6DC-2CF752C20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F0663-E96A-4875-B107-65227A96B899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2C28C-454B-9F17-16EA-441B1F61AC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13D77-56D5-0313-0151-A539B8ACB2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BECA6-FE71-4215-B75F-0810B2717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5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mailto:zoe.pedersen@leicester.gov.uk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AAD29BD-A38A-7D76-B90B-8C5F24A69A17}"/>
              </a:ext>
            </a:extLst>
          </p:cNvPr>
          <p:cNvSpPr txBox="1"/>
          <p:nvPr/>
        </p:nvSpPr>
        <p:spPr>
          <a:xfrm>
            <a:off x="4102100" y="1196419"/>
            <a:ext cx="7658100" cy="193899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2000" b="1" i="0" u="sng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FREE Multi place SEMH training for City Secondary Schools</a:t>
            </a:r>
          </a:p>
          <a:p>
            <a:endParaRPr lang="en-GB" sz="2000" b="0" i="0" u="sng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/>
            <a:r>
              <a:rPr lang="en-GB" sz="2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In partnership with Public Health Leicester, the City SEMH team have developed a research informed programme to support schools with the growing mental health challenges being faced by our schools.</a:t>
            </a:r>
          </a:p>
          <a:p>
            <a:pPr algn="ctr"/>
            <a:endParaRPr lang="en-GB" sz="2000" b="0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C2508A-3971-6701-DD99-C0C38666E7BD}"/>
              </a:ext>
            </a:extLst>
          </p:cNvPr>
          <p:cNvSpPr txBox="1"/>
          <p:nvPr/>
        </p:nvSpPr>
        <p:spPr>
          <a:xfrm>
            <a:off x="164387" y="3273034"/>
            <a:ext cx="11863225" cy="34778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2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The programme is aimed at all city secondaries and colleges with the aim of providing training and opportunities to discuss and share strategies and best practice in the areas of: </a:t>
            </a:r>
            <a:endParaRPr lang="en-GB" sz="2000" b="0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Mental health and vulnerable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Identifying and understanding trauma and adverse childhood experiences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Anxiety, low mood and mental health conditions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Behaviour approaches and de-escalation strategies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Attachment awareness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Staff wellbeing when working with challenging pupils</a:t>
            </a:r>
          </a:p>
          <a:p>
            <a:endParaRPr lang="en-GB" sz="2000" b="0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</a:rPr>
              <a:t>To book your launch places please email confirmation of your attendance to:</a:t>
            </a:r>
          </a:p>
          <a:p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zoe.pedersen</a:t>
            </a:r>
            <a:r>
              <a:rPr lang="en-GB" sz="2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@leicester.gov.uk</a:t>
            </a:r>
            <a:r>
              <a:rPr lang="en-GB" sz="2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 by the </a:t>
            </a:r>
            <a:r>
              <a:rPr lang="en-GB" sz="2000" b="0" i="0" u="none" strike="noStrike" baseline="0">
                <a:solidFill>
                  <a:schemeClr val="bg1"/>
                </a:solidFill>
                <a:latin typeface="Calibri" panose="020F0502020204030204" pitchFamily="34" charset="0"/>
              </a:rPr>
              <a:t>end of </a:t>
            </a:r>
            <a:r>
              <a:rPr lang="en-GB" sz="2000">
                <a:solidFill>
                  <a:schemeClr val="bg1"/>
                </a:solidFill>
                <a:latin typeface="Calibri" panose="020F0502020204030204" pitchFamily="34" charset="0"/>
              </a:rPr>
              <a:t>Tuesday</a:t>
            </a:r>
            <a:r>
              <a:rPr lang="en-GB" sz="2000" b="0" i="0" u="none" strike="noStrike" baseline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2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24th October 23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7BD64C-A814-B399-37D0-1D5E9AF04E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3195" y="170726"/>
            <a:ext cx="744005" cy="100337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B69CBCB-EBD3-1916-A9E4-40135D5C67BD}"/>
              </a:ext>
            </a:extLst>
          </p:cNvPr>
          <p:cNvSpPr txBox="1"/>
          <p:nvPr/>
        </p:nvSpPr>
        <p:spPr>
          <a:xfrm>
            <a:off x="304800" y="32836"/>
            <a:ext cx="105283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700" b="1" i="1" u="none" strike="noStrike" baseline="0" dirty="0">
                <a:latin typeface="Calibri" panose="020F0502020204030204" pitchFamily="34" charset="0"/>
              </a:rPr>
              <a:t> Leicester Public Health Team in partnership with SEMH Team presents…</a:t>
            </a:r>
          </a:p>
          <a:p>
            <a:pPr algn="ctr"/>
            <a:r>
              <a:rPr lang="en-GB" sz="2700" b="1" i="1" u="none" strike="noStrike" baseline="0" dirty="0">
                <a:latin typeface="Calibri" panose="020F0502020204030204" pitchFamily="34" charset="0"/>
              </a:rPr>
              <a:t>‘</a:t>
            </a:r>
            <a:r>
              <a:rPr lang="en-GB" sz="2700" b="1" i="1" dirty="0">
                <a:latin typeface="Calibri" panose="020F0502020204030204" pitchFamily="34" charset="0"/>
              </a:rPr>
              <a:t>B</a:t>
            </a:r>
            <a:r>
              <a:rPr lang="en-GB" sz="2700" b="1" i="1" u="none" strike="noStrike" baseline="0" dirty="0">
                <a:latin typeface="Calibri" panose="020F0502020204030204" pitchFamily="34" charset="0"/>
              </a:rPr>
              <a:t>etter </a:t>
            </a:r>
            <a:r>
              <a:rPr lang="en-GB" sz="2700" b="1" i="1" dirty="0">
                <a:latin typeface="Calibri" panose="020F0502020204030204" pitchFamily="34" charset="0"/>
              </a:rPr>
              <a:t>C</a:t>
            </a:r>
            <a:r>
              <a:rPr lang="en-GB" sz="2700" b="1" i="1" u="none" strike="noStrike" baseline="0" dirty="0">
                <a:latin typeface="Calibri" panose="020F0502020204030204" pitchFamily="34" charset="0"/>
              </a:rPr>
              <a:t>onnections, Better </a:t>
            </a:r>
            <a:r>
              <a:rPr lang="en-GB" sz="2700" b="1" i="1" dirty="0">
                <a:latin typeface="Calibri" panose="020F0502020204030204" pitchFamily="34" charset="0"/>
              </a:rPr>
              <a:t>U</a:t>
            </a:r>
            <a:r>
              <a:rPr lang="en-GB" sz="2700" b="1" i="1" u="none" strike="noStrike" baseline="0" dirty="0">
                <a:latin typeface="Calibri" panose="020F0502020204030204" pitchFamily="34" charset="0"/>
              </a:rPr>
              <a:t>nderstanding, Better behaviour’ </a:t>
            </a:r>
            <a:endParaRPr lang="en-GB" sz="2700" dirty="0"/>
          </a:p>
        </p:txBody>
      </p:sp>
      <p:sp>
        <p:nvSpPr>
          <p:cNvPr id="12" name="Star: 7 Points 11">
            <a:extLst>
              <a:ext uri="{FF2B5EF4-FFF2-40B4-BE49-F238E27FC236}">
                <a16:creationId xmlns:a16="http://schemas.microsoft.com/office/drawing/2014/main" id="{67DFBA61-68D9-A9B8-A608-EBB983D04A08}"/>
              </a:ext>
            </a:extLst>
          </p:cNvPr>
          <p:cNvSpPr/>
          <p:nvPr/>
        </p:nvSpPr>
        <p:spPr>
          <a:xfrm rot="1581706">
            <a:off x="8185613" y="3594756"/>
            <a:ext cx="3614660" cy="2957895"/>
          </a:xfrm>
          <a:prstGeom prst="star7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b="1" dirty="0">
                <a:solidFill>
                  <a:schemeClr val="tx1"/>
                </a:solidFill>
              </a:rPr>
              <a:t>Come along to find out more at our launch on:</a:t>
            </a:r>
          </a:p>
          <a:p>
            <a:pPr algn="ctr"/>
            <a:r>
              <a:rPr lang="en-GB" sz="1500" b="1" dirty="0">
                <a:solidFill>
                  <a:schemeClr val="tx1"/>
                </a:solidFill>
              </a:rPr>
              <a:t>26</a:t>
            </a:r>
            <a:r>
              <a:rPr lang="en-GB" sz="1500" b="1" baseline="30000" dirty="0">
                <a:solidFill>
                  <a:schemeClr val="tx1"/>
                </a:solidFill>
              </a:rPr>
              <a:t>th</a:t>
            </a:r>
            <a:r>
              <a:rPr lang="en-GB" sz="1500" b="1" dirty="0">
                <a:solidFill>
                  <a:schemeClr val="tx1"/>
                </a:solidFill>
              </a:rPr>
              <a:t> October </a:t>
            </a:r>
          </a:p>
          <a:p>
            <a:pPr algn="ctr"/>
            <a:r>
              <a:rPr lang="en-GB" sz="1500" b="1" dirty="0">
                <a:solidFill>
                  <a:schemeClr val="tx1"/>
                </a:solidFill>
              </a:rPr>
              <a:t>2-3pm </a:t>
            </a:r>
          </a:p>
          <a:p>
            <a:pPr algn="ctr"/>
            <a:r>
              <a:rPr lang="en-GB" sz="1500" b="1" dirty="0">
                <a:solidFill>
                  <a:schemeClr val="tx1"/>
                </a:solidFill>
              </a:rPr>
              <a:t>City Hall</a:t>
            </a:r>
          </a:p>
          <a:p>
            <a:pPr algn="ctr"/>
            <a:r>
              <a:rPr lang="en-GB" sz="1500" b="1" dirty="0">
                <a:solidFill>
                  <a:schemeClr val="tx1"/>
                </a:solidFill>
              </a:rPr>
              <a:t>Refreshments provided!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3B587D55-E97C-6FF9-38C0-89F5D06ED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04" y="956166"/>
            <a:ext cx="3243795" cy="2257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518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95A0E6A2CA974B977188EB6CEFD5DC" ma:contentTypeVersion="18" ma:contentTypeDescription="Create a new document." ma:contentTypeScope="" ma:versionID="90275c677de06cff3674143da553eac0">
  <xsd:schema xmlns:xsd="http://www.w3.org/2001/XMLSchema" xmlns:xs="http://www.w3.org/2001/XMLSchema" xmlns:p="http://schemas.microsoft.com/office/2006/metadata/properties" xmlns:ns2="70c62776-2631-44c6-bfb2-c02ef588aad5" xmlns:ns3="7da79be6-7256-499a-a247-3ba42000f6ce" targetNamespace="http://schemas.microsoft.com/office/2006/metadata/properties" ma:root="true" ma:fieldsID="4ce737e4544e38d0e4744a7cdc77c205" ns2:_="" ns3:_="">
    <xsd:import namespace="70c62776-2631-44c6-bfb2-c02ef588aad5"/>
    <xsd:import namespace="7da79be6-7256-499a-a247-3ba42000f6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c62776-2631-44c6-bfb2-c02ef588aa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70225b1-d351-448c-917d-4883002b86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a79be6-7256-499a-a247-3ba42000f6c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ad656e7-2468-4ca2-8976-6f2ffa916cf1}" ma:internalName="TaxCatchAll" ma:showField="CatchAllData" ma:web="7da79be6-7256-499a-a247-3ba42000f6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0c62776-2631-44c6-bfb2-c02ef588aad5">
      <Terms xmlns="http://schemas.microsoft.com/office/infopath/2007/PartnerControls"/>
    </lcf76f155ced4ddcb4097134ff3c332f>
    <TaxCatchAll xmlns="7da79be6-7256-499a-a247-3ba42000f6ce" xsi:nil="true"/>
  </documentManagement>
</p:properties>
</file>

<file path=customXml/itemProps1.xml><?xml version="1.0" encoding="utf-8"?>
<ds:datastoreItem xmlns:ds="http://schemas.openxmlformats.org/officeDocument/2006/customXml" ds:itemID="{BF40BAF6-E072-493D-A7F0-CCBF2DABBF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c62776-2631-44c6-bfb2-c02ef588aad5"/>
    <ds:schemaRef ds:uri="7da79be6-7256-499a-a247-3ba42000f6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8C87B5-60C3-4736-BE6D-D4716C1553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8D59BD-6949-4112-B3ED-33420B31325F}">
  <ds:schemaRefs>
    <ds:schemaRef ds:uri="http://schemas.microsoft.com/office/2006/metadata/properties"/>
    <ds:schemaRef ds:uri="http://schemas.microsoft.com/office/infopath/2007/PartnerControls"/>
    <ds:schemaRef ds:uri="70c62776-2631-44c6-bfb2-c02ef588aad5"/>
    <ds:schemaRef ds:uri="7da79be6-7256-499a-a247-3ba42000f6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180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Greensmith</dc:creator>
  <cp:lastModifiedBy>Dan Riley</cp:lastModifiedBy>
  <cp:revision>1</cp:revision>
  <dcterms:created xsi:type="dcterms:W3CDTF">2023-09-28T12:10:44Z</dcterms:created>
  <dcterms:modified xsi:type="dcterms:W3CDTF">2023-10-12T14:33:35Z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0x0101002395A0E6A2CA974B977188EB6CEFD5DC</vt:lpwstr>
  </property>
</Properties>
</file>