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C64F5-DC74-5D26-C148-0886970543AE}" v="449" dt="2023-10-11T08:38:46.504"/>
    <p1510:client id="{5F82E940-6A20-4F13-8554-1D5EAD319A9D}" v="171" dt="2023-10-10T16:26:20.768"/>
    <p1510:client id="{7B11DF2E-328C-A989-DB40-24F83AF2FEAF}" v="147" dt="2023-10-12T12:45:49.599"/>
    <p1510:client id="{80FA4503-492B-41D8-A57F-FC210FB815FB}" v="3" dt="2023-10-11T14:03:35.652"/>
    <p1510:client id="{C34479B4-231C-D1CD-DC68-C1DA4D10C331}" v="985" dt="2023-10-11T13:51:22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yrton" userId="S::rachel.ayrton@leicester.gov.uk::bdd02c58-d7e5-46a8-bb97-26ee8145cbc5" providerId="AD" clId="Web-{C34479B4-231C-D1CD-DC68-C1DA4D10C331}"/>
    <pc:docChg chg="addSld delSld modSld">
      <pc:chgData name="Rachel Ayrton" userId="S::rachel.ayrton@leicester.gov.uk::bdd02c58-d7e5-46a8-bb97-26ee8145cbc5" providerId="AD" clId="Web-{C34479B4-231C-D1CD-DC68-C1DA4D10C331}" dt="2023-10-11T13:51:22.513" v="608" actId="20577"/>
      <pc:docMkLst>
        <pc:docMk/>
      </pc:docMkLst>
      <pc:sldChg chg="addSp delSp">
        <pc:chgData name="Rachel Ayrton" userId="S::rachel.ayrton@leicester.gov.uk::bdd02c58-d7e5-46a8-bb97-26ee8145cbc5" providerId="AD" clId="Web-{C34479B4-231C-D1CD-DC68-C1DA4D10C331}" dt="2023-10-11T13:45:55.191" v="285"/>
        <pc:sldMkLst>
          <pc:docMk/>
          <pc:sldMk cId="109857222" sldId="256"/>
        </pc:sldMkLst>
        <pc:picChg chg="add del">
          <ac:chgData name="Rachel Ayrton" userId="S::rachel.ayrton@leicester.gov.uk::bdd02c58-d7e5-46a8-bb97-26ee8145cbc5" providerId="AD" clId="Web-{C34479B4-231C-D1CD-DC68-C1DA4D10C331}" dt="2023-10-11T13:45:55.191" v="285"/>
          <ac:picMkLst>
            <pc:docMk/>
            <pc:sldMk cId="109857222" sldId="256"/>
            <ac:picMk id="3" creationId="{EC5D8470-9716-CC7E-58C4-3E43C7270D5E}"/>
          </ac:picMkLst>
        </pc:picChg>
      </pc:sldChg>
      <pc:sldChg chg="addSp delSp modSp">
        <pc:chgData name="Rachel Ayrton" userId="S::rachel.ayrton@leicester.gov.uk::bdd02c58-d7e5-46a8-bb97-26ee8145cbc5" providerId="AD" clId="Web-{C34479B4-231C-D1CD-DC68-C1DA4D10C331}" dt="2023-10-11T13:50:52.809" v="603" actId="14100"/>
        <pc:sldMkLst>
          <pc:docMk/>
          <pc:sldMk cId="1759269828" sldId="257"/>
        </pc:sldMkLst>
        <pc:spChg chg="del">
          <ac:chgData name="Rachel Ayrton" userId="S::rachel.ayrton@leicester.gov.uk::bdd02c58-d7e5-46a8-bb97-26ee8145cbc5" providerId="AD" clId="Web-{C34479B4-231C-D1CD-DC68-C1DA4D10C331}" dt="2023-10-11T13:44:47.907" v="281"/>
          <ac:spMkLst>
            <pc:docMk/>
            <pc:sldMk cId="1759269828" sldId="257"/>
            <ac:spMk id="5" creationId="{C10D1B6E-AA80-87D4-D4BE-9058B4A2AAD6}"/>
          </ac:spMkLst>
        </pc:spChg>
        <pc:spChg chg="add mod">
          <ac:chgData name="Rachel Ayrton" userId="S::rachel.ayrton@leicester.gov.uk::bdd02c58-d7e5-46a8-bb97-26ee8145cbc5" providerId="AD" clId="Web-{C34479B4-231C-D1CD-DC68-C1DA4D10C331}" dt="2023-10-11T13:50:52.809" v="603" actId="14100"/>
          <ac:spMkLst>
            <pc:docMk/>
            <pc:sldMk cId="1759269828" sldId="257"/>
            <ac:spMk id="6" creationId="{9658DFB1-A136-3750-6DEC-D520BDECBCA5}"/>
          </ac:spMkLst>
        </pc:spChg>
        <pc:spChg chg="add del mod">
          <ac:chgData name="Rachel Ayrton" userId="S::rachel.ayrton@leicester.gov.uk::bdd02c58-d7e5-46a8-bb97-26ee8145cbc5" providerId="AD" clId="Web-{C34479B4-231C-D1CD-DC68-C1DA4D10C331}" dt="2023-10-11T13:49:18.728" v="558"/>
          <ac:spMkLst>
            <pc:docMk/>
            <pc:sldMk cId="1759269828" sldId="257"/>
            <ac:spMk id="8" creationId="{67875CA0-FA58-65E4-907B-048BC83B3840}"/>
          </ac:spMkLst>
        </pc:spChg>
        <pc:picChg chg="add">
          <ac:chgData name="Rachel Ayrton" userId="S::rachel.ayrton@leicester.gov.uk::bdd02c58-d7e5-46a8-bb97-26ee8145cbc5" providerId="AD" clId="Web-{C34479B4-231C-D1CD-DC68-C1DA4D10C331}" dt="2023-10-11T13:44:58.376" v="283"/>
          <ac:picMkLst>
            <pc:docMk/>
            <pc:sldMk cId="1759269828" sldId="257"/>
            <ac:picMk id="3" creationId="{325D5CA5-DC5D-338D-E09B-3AFB35FD0C4E}"/>
          </ac:picMkLst>
        </pc:picChg>
        <pc:picChg chg="del mod modCrop">
          <ac:chgData name="Rachel Ayrton" userId="S::rachel.ayrton@leicester.gov.uk::bdd02c58-d7e5-46a8-bb97-26ee8145cbc5" providerId="AD" clId="Web-{C34479B4-231C-D1CD-DC68-C1DA4D10C331}" dt="2023-10-11T13:49:14.790" v="557"/>
          <ac:picMkLst>
            <pc:docMk/>
            <pc:sldMk cId="1759269828" sldId="257"/>
            <ac:picMk id="4" creationId="{8AC94E2A-1FAD-AB15-2EEF-354F64883CC6}"/>
          </ac:picMkLst>
        </pc:picChg>
      </pc:sldChg>
      <pc:sldChg chg="addSp modSp">
        <pc:chgData name="Rachel Ayrton" userId="S::rachel.ayrton@leicester.gov.uk::bdd02c58-d7e5-46a8-bb97-26ee8145cbc5" providerId="AD" clId="Web-{C34479B4-231C-D1CD-DC68-C1DA4D10C331}" dt="2023-10-11T13:51:22.513" v="608" actId="20577"/>
        <pc:sldMkLst>
          <pc:docMk/>
          <pc:sldMk cId="301252543" sldId="258"/>
        </pc:sldMkLst>
        <pc:spChg chg="mod">
          <ac:chgData name="Rachel Ayrton" userId="S::rachel.ayrton@leicester.gov.uk::bdd02c58-d7e5-46a8-bb97-26ee8145cbc5" providerId="AD" clId="Web-{C34479B4-231C-D1CD-DC68-C1DA4D10C331}" dt="2023-10-11T13:51:22.513" v="608" actId="20577"/>
          <ac:spMkLst>
            <pc:docMk/>
            <pc:sldMk cId="301252543" sldId="258"/>
            <ac:spMk id="4" creationId="{85894831-1B38-4FD4-9426-2714239A2D7C}"/>
          </ac:spMkLst>
        </pc:spChg>
        <pc:spChg chg="mod">
          <ac:chgData name="Rachel Ayrton" userId="S::rachel.ayrton@leicester.gov.uk::bdd02c58-d7e5-46a8-bb97-26ee8145cbc5" providerId="AD" clId="Web-{C34479B4-231C-D1CD-DC68-C1DA4D10C331}" dt="2023-10-11T13:40:24.431" v="232" actId="20577"/>
          <ac:spMkLst>
            <pc:docMk/>
            <pc:sldMk cId="301252543" sldId="258"/>
            <ac:spMk id="7" creationId="{6A7E2703-D550-3920-F5F2-6E448AC3B3DA}"/>
          </ac:spMkLst>
        </pc:spChg>
        <pc:spChg chg="mod">
          <ac:chgData name="Rachel Ayrton" userId="S::rachel.ayrton@leicester.gov.uk::bdd02c58-d7e5-46a8-bb97-26ee8145cbc5" providerId="AD" clId="Web-{C34479B4-231C-D1CD-DC68-C1DA4D10C331}" dt="2023-10-11T13:51:10.341" v="606" actId="20577"/>
          <ac:spMkLst>
            <pc:docMk/>
            <pc:sldMk cId="301252543" sldId="258"/>
            <ac:spMk id="8" creationId="{0028A3E8-48C8-2DAF-2677-894D3B5105EA}"/>
          </ac:spMkLst>
        </pc:spChg>
        <pc:picChg chg="add mod">
          <ac:chgData name="Rachel Ayrton" userId="S::rachel.ayrton@leicester.gov.uk::bdd02c58-d7e5-46a8-bb97-26ee8145cbc5" providerId="AD" clId="Web-{C34479B4-231C-D1CD-DC68-C1DA4D10C331}" dt="2023-10-11T13:44:14.219" v="278" actId="1076"/>
          <ac:picMkLst>
            <pc:docMk/>
            <pc:sldMk cId="301252543" sldId="258"/>
            <ac:picMk id="2" creationId="{D38CB66F-F718-1D08-C867-D3327391F4E1}"/>
          </ac:picMkLst>
        </pc:picChg>
      </pc:sldChg>
      <pc:sldChg chg="modSp new del">
        <pc:chgData name="Rachel Ayrton" userId="S::rachel.ayrton@leicester.gov.uk::bdd02c58-d7e5-46a8-bb97-26ee8145cbc5" providerId="AD" clId="Web-{C34479B4-231C-D1CD-DC68-C1DA4D10C331}" dt="2023-10-11T13:41:37.933" v="276"/>
        <pc:sldMkLst>
          <pc:docMk/>
          <pc:sldMk cId="2712291578" sldId="259"/>
        </pc:sldMkLst>
        <pc:spChg chg="mod">
          <ac:chgData name="Rachel Ayrton" userId="S::rachel.ayrton@leicester.gov.uk::bdd02c58-d7e5-46a8-bb97-26ee8145cbc5" providerId="AD" clId="Web-{C34479B4-231C-D1CD-DC68-C1DA4D10C331}" dt="2023-10-11T12:57:39.802" v="3" actId="20577"/>
          <ac:spMkLst>
            <pc:docMk/>
            <pc:sldMk cId="2712291578" sldId="259"/>
            <ac:spMk id="3" creationId="{38768A97-63B4-AC2A-87FD-042BE4A5A17E}"/>
          </ac:spMkLst>
        </pc:spChg>
      </pc:sldChg>
    </pc:docChg>
  </pc:docChgLst>
  <pc:docChgLst>
    <pc:chgData name="Rachel Ayrton" userId="S::rachel.ayrton@leicester.gov.uk::bdd02c58-d7e5-46a8-bb97-26ee8145cbc5" providerId="AD" clId="Web-{5F82E940-6A20-4F13-8554-1D5EAD319A9D}"/>
    <pc:docChg chg="addSld modSld">
      <pc:chgData name="Rachel Ayrton" userId="S::rachel.ayrton@leicester.gov.uk::bdd02c58-d7e5-46a8-bb97-26ee8145cbc5" providerId="AD" clId="Web-{5F82E940-6A20-4F13-8554-1D5EAD319A9D}" dt="2023-10-10T16:26:20.768" v="168" actId="1076"/>
      <pc:docMkLst>
        <pc:docMk/>
      </pc:docMkLst>
      <pc:sldChg chg="addSp delSp modSp mod setBg">
        <pc:chgData name="Rachel Ayrton" userId="S::rachel.ayrton@leicester.gov.uk::bdd02c58-d7e5-46a8-bb97-26ee8145cbc5" providerId="AD" clId="Web-{5F82E940-6A20-4F13-8554-1D5EAD319A9D}" dt="2023-10-10T15:32:07.720" v="10"/>
        <pc:sldMkLst>
          <pc:docMk/>
          <pc:sldMk cId="109857222" sldId="256"/>
        </pc:sldMkLst>
        <pc:spChg chg="del">
          <ac:chgData name="Rachel Ayrton" userId="S::rachel.ayrton@leicester.gov.uk::bdd02c58-d7e5-46a8-bb97-26ee8145cbc5" providerId="AD" clId="Web-{5F82E940-6A20-4F13-8554-1D5EAD319A9D}" dt="2023-10-10T15:27:38.166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Rachel Ayrton" userId="S::rachel.ayrton@leicester.gov.uk::bdd02c58-d7e5-46a8-bb97-26ee8145cbc5" providerId="AD" clId="Web-{5F82E940-6A20-4F13-8554-1D5EAD319A9D}" dt="2023-10-10T15:27:39.775" v="1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Rachel Ayrton" userId="S::rachel.ayrton@leicester.gov.uk::bdd02c58-d7e5-46a8-bb97-26ee8145cbc5" providerId="AD" clId="Web-{5F82E940-6A20-4F13-8554-1D5EAD319A9D}" dt="2023-10-10T15:32:07.720" v="10"/>
          <ac:spMkLst>
            <pc:docMk/>
            <pc:sldMk cId="109857222" sldId="256"/>
            <ac:spMk id="9" creationId="{42A4FC2C-047E-45A5-965D-8E1E3BF09BC6}"/>
          </ac:spMkLst>
        </pc:spChg>
        <pc:picChg chg="add mod">
          <ac:chgData name="Rachel Ayrton" userId="S::rachel.ayrton@leicester.gov.uk::bdd02c58-d7e5-46a8-bb97-26ee8145cbc5" providerId="AD" clId="Web-{5F82E940-6A20-4F13-8554-1D5EAD319A9D}" dt="2023-10-10T15:32:07.720" v="10"/>
          <ac:picMkLst>
            <pc:docMk/>
            <pc:sldMk cId="109857222" sldId="256"/>
            <ac:picMk id="4" creationId="{640B9BE9-DF09-A512-5A2C-496C2D9E9943}"/>
          </ac:picMkLst>
        </pc:picChg>
      </pc:sldChg>
      <pc:sldChg chg="addSp delSp modSp new">
        <pc:chgData name="Rachel Ayrton" userId="S::rachel.ayrton@leicester.gov.uk::bdd02c58-d7e5-46a8-bb97-26ee8145cbc5" providerId="AD" clId="Web-{5F82E940-6A20-4F13-8554-1D5EAD319A9D}" dt="2023-10-10T16:26:20.768" v="168" actId="1076"/>
        <pc:sldMkLst>
          <pc:docMk/>
          <pc:sldMk cId="1759269828" sldId="257"/>
        </pc:sldMkLst>
        <pc:spChg chg="del">
          <ac:chgData name="Rachel Ayrton" userId="S::rachel.ayrton@leicester.gov.uk::bdd02c58-d7e5-46a8-bb97-26ee8145cbc5" providerId="AD" clId="Web-{5F82E940-6A20-4F13-8554-1D5EAD319A9D}" dt="2023-10-10T15:32:39.127" v="13"/>
          <ac:spMkLst>
            <pc:docMk/>
            <pc:sldMk cId="1759269828" sldId="257"/>
            <ac:spMk id="2" creationId="{19A0B8DF-9553-F6D0-1DD7-2F9F983F8828}"/>
          </ac:spMkLst>
        </pc:spChg>
        <pc:spChg chg="del">
          <ac:chgData name="Rachel Ayrton" userId="S::rachel.ayrton@leicester.gov.uk::bdd02c58-d7e5-46a8-bb97-26ee8145cbc5" providerId="AD" clId="Web-{5F82E940-6A20-4F13-8554-1D5EAD319A9D}" dt="2023-10-10T15:32:37.065" v="12"/>
          <ac:spMkLst>
            <pc:docMk/>
            <pc:sldMk cId="1759269828" sldId="257"/>
            <ac:spMk id="3" creationId="{1E480C6C-AFD8-75A3-11EA-AF55DEA7292C}"/>
          </ac:spMkLst>
        </pc:spChg>
        <pc:spChg chg="add mod">
          <ac:chgData name="Rachel Ayrton" userId="S::rachel.ayrton@leicester.gov.uk::bdd02c58-d7e5-46a8-bb97-26ee8145cbc5" providerId="AD" clId="Web-{5F82E940-6A20-4F13-8554-1D5EAD319A9D}" dt="2023-10-10T15:33:29.253" v="27" actId="1076"/>
          <ac:spMkLst>
            <pc:docMk/>
            <pc:sldMk cId="1759269828" sldId="257"/>
            <ac:spMk id="5" creationId="{C10D1B6E-AA80-87D4-D4BE-9058B4A2AAD6}"/>
          </ac:spMkLst>
        </pc:spChg>
        <pc:picChg chg="add mod ord">
          <ac:chgData name="Rachel Ayrton" userId="S::rachel.ayrton@leicester.gov.uk::bdd02c58-d7e5-46a8-bb97-26ee8145cbc5" providerId="AD" clId="Web-{5F82E940-6A20-4F13-8554-1D5EAD319A9D}" dt="2023-10-10T16:26:20.768" v="168" actId="1076"/>
          <ac:picMkLst>
            <pc:docMk/>
            <pc:sldMk cId="1759269828" sldId="257"/>
            <ac:picMk id="4" creationId="{8AC94E2A-1FAD-AB15-2EEF-354F64883CC6}"/>
          </ac:picMkLst>
        </pc:picChg>
      </pc:sldChg>
      <pc:sldChg chg="addSp delSp modSp new">
        <pc:chgData name="Rachel Ayrton" userId="S::rachel.ayrton@leicester.gov.uk::bdd02c58-d7e5-46a8-bb97-26ee8145cbc5" providerId="AD" clId="Web-{5F82E940-6A20-4F13-8554-1D5EAD319A9D}" dt="2023-10-10T16:26:20.143" v="167"/>
        <pc:sldMkLst>
          <pc:docMk/>
          <pc:sldMk cId="301252543" sldId="258"/>
        </pc:sldMkLst>
        <pc:spChg chg="del mod">
          <ac:chgData name="Rachel Ayrton" userId="S::rachel.ayrton@leicester.gov.uk::bdd02c58-d7e5-46a8-bb97-26ee8145cbc5" providerId="AD" clId="Web-{5F82E940-6A20-4F13-8554-1D5EAD319A9D}" dt="2023-10-10T16:26:20.143" v="167"/>
          <ac:spMkLst>
            <pc:docMk/>
            <pc:sldMk cId="301252543" sldId="258"/>
            <ac:spMk id="2" creationId="{283B2DD4-2E08-E499-9410-A41327A72381}"/>
          </ac:spMkLst>
        </pc:spChg>
        <pc:spChg chg="del mod">
          <ac:chgData name="Rachel Ayrton" userId="S::rachel.ayrton@leicester.gov.uk::bdd02c58-d7e5-46a8-bb97-26ee8145cbc5" providerId="AD" clId="Web-{5F82E940-6A20-4F13-8554-1D5EAD319A9D}" dt="2023-10-10T16:26:19.675" v="166"/>
          <ac:spMkLst>
            <pc:docMk/>
            <pc:sldMk cId="301252543" sldId="258"/>
            <ac:spMk id="3" creationId="{4308B942-D190-CCA9-1FFC-A091BD375504}"/>
          </ac:spMkLst>
        </pc:spChg>
        <pc:spChg chg="add mod">
          <ac:chgData name="Rachel Ayrton" userId="S::rachel.ayrton@leicester.gov.uk::bdd02c58-d7e5-46a8-bb97-26ee8145cbc5" providerId="AD" clId="Web-{5F82E940-6A20-4F13-8554-1D5EAD319A9D}" dt="2023-10-10T16:26:19.675" v="166"/>
          <ac:spMkLst>
            <pc:docMk/>
            <pc:sldMk cId="301252543" sldId="258"/>
            <ac:spMk id="5" creationId="{3DC698A8-C05A-D4A9-7C9B-7A8DC1F4F350}"/>
          </ac:spMkLst>
        </pc:spChg>
        <pc:spChg chg="add mod">
          <ac:chgData name="Rachel Ayrton" userId="S::rachel.ayrton@leicester.gov.uk::bdd02c58-d7e5-46a8-bb97-26ee8145cbc5" providerId="AD" clId="Web-{5F82E940-6A20-4F13-8554-1D5EAD319A9D}" dt="2023-10-10T16:26:20.143" v="167"/>
          <ac:spMkLst>
            <pc:docMk/>
            <pc:sldMk cId="301252543" sldId="258"/>
            <ac:spMk id="7" creationId="{6A7E2703-D550-3920-F5F2-6E448AC3B3DA}"/>
          </ac:spMkLst>
        </pc:spChg>
      </pc:sldChg>
    </pc:docChg>
  </pc:docChgLst>
  <pc:docChgLst>
    <pc:chgData name="Rachel Ayrton" userId="S::rachel.ayrton@leicester.gov.uk::bdd02c58-d7e5-46a8-bb97-26ee8145cbc5" providerId="AD" clId="Web-{5D0C64F5-DC74-5D26-C148-0886970543AE}"/>
    <pc:docChg chg="modSld">
      <pc:chgData name="Rachel Ayrton" userId="S::rachel.ayrton@leicester.gov.uk::bdd02c58-d7e5-46a8-bb97-26ee8145cbc5" providerId="AD" clId="Web-{5D0C64F5-DC74-5D26-C148-0886970543AE}" dt="2023-10-11T08:38:46.504" v="265" actId="1076"/>
      <pc:docMkLst>
        <pc:docMk/>
      </pc:docMkLst>
      <pc:sldChg chg="modSp">
        <pc:chgData name="Rachel Ayrton" userId="S::rachel.ayrton@leicester.gov.uk::bdd02c58-d7e5-46a8-bb97-26ee8145cbc5" providerId="AD" clId="Web-{5D0C64F5-DC74-5D26-C148-0886970543AE}" dt="2023-10-11T08:38:46.504" v="265" actId="1076"/>
        <pc:sldMkLst>
          <pc:docMk/>
          <pc:sldMk cId="1759269828" sldId="257"/>
        </pc:sldMkLst>
        <pc:picChg chg="mod modCrop">
          <ac:chgData name="Rachel Ayrton" userId="S::rachel.ayrton@leicester.gov.uk::bdd02c58-d7e5-46a8-bb97-26ee8145cbc5" providerId="AD" clId="Web-{5D0C64F5-DC74-5D26-C148-0886970543AE}" dt="2023-10-11T08:38:46.504" v="265" actId="1076"/>
          <ac:picMkLst>
            <pc:docMk/>
            <pc:sldMk cId="1759269828" sldId="257"/>
            <ac:picMk id="4" creationId="{8AC94E2A-1FAD-AB15-2EEF-354F64883CC6}"/>
          </ac:picMkLst>
        </pc:picChg>
      </pc:sldChg>
      <pc:sldChg chg="addSp delSp modSp">
        <pc:chgData name="Rachel Ayrton" userId="S::rachel.ayrton@leicester.gov.uk::bdd02c58-d7e5-46a8-bb97-26ee8145cbc5" providerId="AD" clId="Web-{5D0C64F5-DC74-5D26-C148-0886970543AE}" dt="2023-10-11T08:38:16.972" v="260" actId="20577"/>
        <pc:sldMkLst>
          <pc:docMk/>
          <pc:sldMk cId="301252543" sldId="258"/>
        </pc:sldMkLst>
        <pc:spChg chg="add mod">
          <ac:chgData name="Rachel Ayrton" userId="S::rachel.ayrton@leicester.gov.uk::bdd02c58-d7e5-46a8-bb97-26ee8145cbc5" providerId="AD" clId="Web-{5D0C64F5-DC74-5D26-C148-0886970543AE}" dt="2023-10-11T08:38:09.722" v="257" actId="1076"/>
          <ac:spMkLst>
            <pc:docMk/>
            <pc:sldMk cId="301252543" sldId="258"/>
            <ac:spMk id="4" creationId="{85894831-1B38-4FD4-9426-2714239A2D7C}"/>
          </ac:spMkLst>
        </pc:spChg>
        <pc:spChg chg="del">
          <ac:chgData name="Rachel Ayrton" userId="S::rachel.ayrton@leicester.gov.uk::bdd02c58-d7e5-46a8-bb97-26ee8145cbc5" providerId="AD" clId="Web-{5D0C64F5-DC74-5D26-C148-0886970543AE}" dt="2023-10-11T08:32:08.775" v="0"/>
          <ac:spMkLst>
            <pc:docMk/>
            <pc:sldMk cId="301252543" sldId="258"/>
            <ac:spMk id="5" creationId="{3DC698A8-C05A-D4A9-7C9B-7A8DC1F4F350}"/>
          </ac:spMkLst>
        </pc:spChg>
        <pc:spChg chg="mod">
          <ac:chgData name="Rachel Ayrton" userId="S::rachel.ayrton@leicester.gov.uk::bdd02c58-d7e5-46a8-bb97-26ee8145cbc5" providerId="AD" clId="Web-{5D0C64F5-DC74-5D26-C148-0886970543AE}" dt="2023-10-11T08:38:16.972" v="260" actId="20577"/>
          <ac:spMkLst>
            <pc:docMk/>
            <pc:sldMk cId="301252543" sldId="258"/>
            <ac:spMk id="7" creationId="{6A7E2703-D550-3920-F5F2-6E448AC3B3DA}"/>
          </ac:spMkLst>
        </pc:spChg>
        <pc:spChg chg="add mod">
          <ac:chgData name="Rachel Ayrton" userId="S::rachel.ayrton@leicester.gov.uk::bdd02c58-d7e5-46a8-bb97-26ee8145cbc5" providerId="AD" clId="Web-{5D0C64F5-DC74-5D26-C148-0886970543AE}" dt="2023-10-11T08:38:09.737" v="258" actId="1076"/>
          <ac:spMkLst>
            <pc:docMk/>
            <pc:sldMk cId="301252543" sldId="258"/>
            <ac:spMk id="8" creationId="{0028A3E8-48C8-2DAF-2677-894D3B5105EA}"/>
          </ac:spMkLst>
        </pc:spChg>
        <pc:graphicFrameChg chg="add del mod ord modGraphic">
          <ac:chgData name="Rachel Ayrton" userId="S::rachel.ayrton@leicester.gov.uk::bdd02c58-d7e5-46a8-bb97-26ee8145cbc5" providerId="AD" clId="Web-{5D0C64F5-DC74-5D26-C148-0886970543AE}" dt="2023-10-11T08:34:51.217" v="189"/>
          <ac:graphicFrameMkLst>
            <pc:docMk/>
            <pc:sldMk cId="301252543" sldId="258"/>
            <ac:graphicFrameMk id="3" creationId="{6D3DF143-9DDA-5360-FEF1-BCFFA5DF7AAE}"/>
          </ac:graphicFrameMkLst>
        </pc:graphicFrameChg>
      </pc:sldChg>
    </pc:docChg>
  </pc:docChgLst>
  <pc:docChgLst>
    <pc:chgData name="Rachel Ayrton" userId="bdd02c58-d7e5-46a8-bb97-26ee8145cbc5" providerId="ADAL" clId="{80FA4503-492B-41D8-A57F-FC210FB815FB}"/>
    <pc:docChg chg="undo redo custSel modSld">
      <pc:chgData name="Rachel Ayrton" userId="bdd02c58-d7e5-46a8-bb97-26ee8145cbc5" providerId="ADAL" clId="{80FA4503-492B-41D8-A57F-FC210FB815FB}" dt="2023-10-11T14:05:23.192" v="236" actId="1076"/>
      <pc:docMkLst>
        <pc:docMk/>
      </pc:docMkLst>
      <pc:sldChg chg="addSp delSp modSp mod">
        <pc:chgData name="Rachel Ayrton" userId="bdd02c58-d7e5-46a8-bb97-26ee8145cbc5" providerId="ADAL" clId="{80FA4503-492B-41D8-A57F-FC210FB815FB}" dt="2023-10-11T14:05:23.192" v="236" actId="1076"/>
        <pc:sldMkLst>
          <pc:docMk/>
          <pc:sldMk cId="109857222" sldId="256"/>
        </pc:sldMkLst>
        <pc:picChg chg="add del mod">
          <ac:chgData name="Rachel Ayrton" userId="bdd02c58-d7e5-46a8-bb97-26ee8145cbc5" providerId="ADAL" clId="{80FA4503-492B-41D8-A57F-FC210FB815FB}" dt="2023-10-11T14:02:56.766" v="219" actId="478"/>
          <ac:picMkLst>
            <pc:docMk/>
            <pc:sldMk cId="109857222" sldId="256"/>
            <ac:picMk id="3" creationId="{D88196FC-DA3F-D6F1-56D9-9C2D33A08BA5}"/>
          </ac:picMkLst>
        </pc:picChg>
        <pc:picChg chg="add del mod">
          <ac:chgData name="Rachel Ayrton" userId="bdd02c58-d7e5-46a8-bb97-26ee8145cbc5" providerId="ADAL" clId="{80FA4503-492B-41D8-A57F-FC210FB815FB}" dt="2023-10-11T14:03:31.033" v="226" actId="21"/>
          <ac:picMkLst>
            <pc:docMk/>
            <pc:sldMk cId="109857222" sldId="256"/>
            <ac:picMk id="6" creationId="{BF29BFE9-FE6D-3CA4-85DD-7CD52E72B554}"/>
          </ac:picMkLst>
        </pc:picChg>
        <pc:picChg chg="add mod">
          <ac:chgData name="Rachel Ayrton" userId="bdd02c58-d7e5-46a8-bb97-26ee8145cbc5" providerId="ADAL" clId="{80FA4503-492B-41D8-A57F-FC210FB815FB}" dt="2023-10-11T14:05:23.192" v="236" actId="1076"/>
          <ac:picMkLst>
            <pc:docMk/>
            <pc:sldMk cId="109857222" sldId="256"/>
            <ac:picMk id="7" creationId="{B104314D-EFF0-DDB3-D110-49BB15AE2F11}"/>
          </ac:picMkLst>
        </pc:picChg>
      </pc:sldChg>
      <pc:sldChg chg="modSp mod">
        <pc:chgData name="Rachel Ayrton" userId="bdd02c58-d7e5-46a8-bb97-26ee8145cbc5" providerId="ADAL" clId="{80FA4503-492B-41D8-A57F-FC210FB815FB}" dt="2023-10-11T14:01:20.576" v="213" actId="2711"/>
        <pc:sldMkLst>
          <pc:docMk/>
          <pc:sldMk cId="301252543" sldId="258"/>
        </pc:sldMkLst>
        <pc:spChg chg="mod">
          <ac:chgData name="Rachel Ayrton" userId="bdd02c58-d7e5-46a8-bb97-26ee8145cbc5" providerId="ADAL" clId="{80FA4503-492B-41D8-A57F-FC210FB815FB}" dt="2023-10-11T14:00:30.575" v="130" actId="20577"/>
          <ac:spMkLst>
            <pc:docMk/>
            <pc:sldMk cId="301252543" sldId="258"/>
            <ac:spMk id="4" creationId="{85894831-1B38-4FD4-9426-2714239A2D7C}"/>
          </ac:spMkLst>
        </pc:spChg>
        <pc:spChg chg="mod">
          <ac:chgData name="Rachel Ayrton" userId="bdd02c58-d7e5-46a8-bb97-26ee8145cbc5" providerId="ADAL" clId="{80FA4503-492B-41D8-A57F-FC210FB815FB}" dt="2023-10-11T14:01:20.576" v="213" actId="2711"/>
          <ac:spMkLst>
            <pc:docMk/>
            <pc:sldMk cId="301252543" sldId="258"/>
            <ac:spMk id="7" creationId="{6A7E2703-D550-3920-F5F2-6E448AC3B3DA}"/>
          </ac:spMkLst>
        </pc:spChg>
        <pc:spChg chg="mod">
          <ac:chgData name="Rachel Ayrton" userId="bdd02c58-d7e5-46a8-bb97-26ee8145cbc5" providerId="ADAL" clId="{80FA4503-492B-41D8-A57F-FC210FB815FB}" dt="2023-10-11T14:01:03.241" v="212" actId="1038"/>
          <ac:spMkLst>
            <pc:docMk/>
            <pc:sldMk cId="301252543" sldId="258"/>
            <ac:spMk id="8" creationId="{0028A3E8-48C8-2DAF-2677-894D3B5105EA}"/>
          </ac:spMkLst>
        </pc:spChg>
      </pc:sldChg>
    </pc:docChg>
  </pc:docChgLst>
  <pc:docChgLst>
    <pc:chgData name="Rachel Ayrton" userId="S::rachel.ayrton@leicester.gov.uk::bdd02c58-d7e5-46a8-bb97-26ee8145cbc5" providerId="AD" clId="Web-{7B11DF2E-328C-A989-DB40-24F83AF2FEAF}"/>
    <pc:docChg chg="addSld modSld">
      <pc:chgData name="Rachel Ayrton" userId="S::rachel.ayrton@leicester.gov.uk::bdd02c58-d7e5-46a8-bb97-26ee8145cbc5" providerId="AD" clId="Web-{7B11DF2E-328C-A989-DB40-24F83AF2FEAF}" dt="2023-10-12T12:45:48.349" v="98" actId="20577"/>
      <pc:docMkLst>
        <pc:docMk/>
      </pc:docMkLst>
      <pc:sldChg chg="modSp">
        <pc:chgData name="Rachel Ayrton" userId="S::rachel.ayrton@leicester.gov.uk::bdd02c58-d7e5-46a8-bb97-26ee8145cbc5" providerId="AD" clId="Web-{7B11DF2E-328C-A989-DB40-24F83AF2FEAF}" dt="2023-10-12T12:45:48.349" v="98" actId="20577"/>
        <pc:sldMkLst>
          <pc:docMk/>
          <pc:sldMk cId="1759269828" sldId="257"/>
        </pc:sldMkLst>
        <pc:spChg chg="mod">
          <ac:chgData name="Rachel Ayrton" userId="S::rachel.ayrton@leicester.gov.uk::bdd02c58-d7e5-46a8-bb97-26ee8145cbc5" providerId="AD" clId="Web-{7B11DF2E-328C-A989-DB40-24F83AF2FEAF}" dt="2023-10-12T12:45:48.349" v="98" actId="20577"/>
          <ac:spMkLst>
            <pc:docMk/>
            <pc:sldMk cId="1759269828" sldId="257"/>
            <ac:spMk id="6" creationId="{9658DFB1-A136-3750-6DEC-D520BDECBCA5}"/>
          </ac:spMkLst>
        </pc:spChg>
      </pc:sldChg>
      <pc:sldChg chg="addSp modSp new">
        <pc:chgData name="Rachel Ayrton" userId="S::rachel.ayrton@leicester.gov.uk::bdd02c58-d7e5-46a8-bb97-26ee8145cbc5" providerId="AD" clId="Web-{7B11DF2E-328C-A989-DB40-24F83AF2FEAF}" dt="2023-10-12T12:45:21.301" v="96"/>
        <pc:sldMkLst>
          <pc:docMk/>
          <pc:sldMk cId="776951835" sldId="259"/>
        </pc:sldMkLst>
        <pc:spChg chg="mod">
          <ac:chgData name="Rachel Ayrton" userId="S::rachel.ayrton@leicester.gov.uk::bdd02c58-d7e5-46a8-bb97-26ee8145cbc5" providerId="AD" clId="Web-{7B11DF2E-328C-A989-DB40-24F83AF2FEAF}" dt="2023-10-12T12:45:01.488" v="93" actId="20577"/>
          <ac:spMkLst>
            <pc:docMk/>
            <pc:sldMk cId="776951835" sldId="259"/>
            <ac:spMk id="2" creationId="{BCD147E3-05C9-6CB5-3D45-F10A8016EFF6}"/>
          </ac:spMkLst>
        </pc:spChg>
        <pc:spChg chg="mod">
          <ac:chgData name="Rachel Ayrton" userId="S::rachel.ayrton@leicester.gov.uk::bdd02c58-d7e5-46a8-bb97-26ee8145cbc5" providerId="AD" clId="Web-{7B11DF2E-328C-A989-DB40-24F83AF2FEAF}" dt="2023-10-12T12:45:13.254" v="95" actId="20577"/>
          <ac:spMkLst>
            <pc:docMk/>
            <pc:sldMk cId="776951835" sldId="259"/>
            <ac:spMk id="3" creationId="{24948213-DEE6-B751-21A2-EE7B11A9B4FB}"/>
          </ac:spMkLst>
        </pc:spChg>
        <pc:picChg chg="add">
          <ac:chgData name="Rachel Ayrton" userId="S::rachel.ayrton@leicester.gov.uk::bdd02c58-d7e5-46a8-bb97-26ee8145cbc5" providerId="AD" clId="Web-{7B11DF2E-328C-A989-DB40-24F83AF2FEAF}" dt="2023-10-12T12:45:21.301" v="96"/>
          <ac:picMkLst>
            <pc:docMk/>
            <pc:sldMk cId="776951835" sldId="259"/>
            <ac:picMk id="5" creationId="{58B86B6F-83AE-3683-6D9A-4FB041D7ED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anjit.garcha@leicester.gov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group of buildings with a mural on the side&#10;&#10;Description automatically generated">
            <a:extLst>
              <a:ext uri="{FF2B5EF4-FFF2-40B4-BE49-F238E27FC236}">
                <a16:creationId xmlns:a16="http://schemas.microsoft.com/office/drawing/2014/main" id="{640B9BE9-DF09-A512-5A2C-496C2D9E99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35" b="129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104314D-EFF0-DDB3-D110-49BB15AE2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000" y="5544000"/>
            <a:ext cx="2743200" cy="92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325D5CA5-DC5D-338D-E09B-3AFB35FD0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117" y="5555030"/>
            <a:ext cx="2743200" cy="9237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58DFB1-A136-3750-6DEC-D520BDECBCA5}"/>
              </a:ext>
            </a:extLst>
          </p:cNvPr>
          <p:cNvSpPr txBox="1"/>
          <p:nvPr/>
        </p:nvSpPr>
        <p:spPr>
          <a:xfrm>
            <a:off x="756373" y="462263"/>
            <a:ext cx="8540461" cy="57246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dirty="0">
                <a:cs typeface="Calibri"/>
              </a:rPr>
              <a:t>Leicester Arts &amp; Museums and Graffwerk have an exciting opportunity for young people aged 13-19 years who are currently excluded or at risk of exclusion from formal education</a:t>
            </a:r>
          </a:p>
          <a:p>
            <a:endParaRPr lang="en-GB" dirty="0">
              <a:cs typeface="Calibri"/>
            </a:endParaRPr>
          </a:p>
          <a:p>
            <a:r>
              <a:rPr lang="en-GB" sz="2000" dirty="0">
                <a:cs typeface="Calibri"/>
              </a:rPr>
              <a:t>We are offering a programme of 10 workshops over five weeks on Tuesdays and Thursdays during the second half of the autumn term.</a:t>
            </a:r>
          </a:p>
          <a:p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This programme will run from </a:t>
            </a:r>
            <a:r>
              <a:rPr lang="en-GB" sz="2000" b="1" dirty="0">
                <a:cs typeface="Calibri"/>
              </a:rPr>
              <a:t>31st October – 30th November 2023, 10am-3pm.</a:t>
            </a:r>
            <a:endParaRPr lang="en-GB" b="1" dirty="0"/>
          </a:p>
          <a:p>
            <a:endParaRPr lang="en-GB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The project aims to improve students' attitude and engagement with formal education and will support participants to achieve a Bronze Arts Award (GCSE level).</a:t>
            </a:r>
          </a:p>
          <a:p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Each session will include different challenges, skills, and activities, all focusing </a:t>
            </a:r>
            <a:br>
              <a:rPr lang="en-GB" sz="2000" dirty="0">
                <a:cs typeface="Calibri"/>
              </a:rPr>
            </a:br>
            <a:r>
              <a:rPr lang="en-GB" sz="2000" dirty="0">
                <a:cs typeface="Calibri"/>
              </a:rPr>
              <a:t>on the outcomes of improved engagement at school.</a:t>
            </a:r>
          </a:p>
        </p:txBody>
      </p:sp>
    </p:spTree>
    <p:extLst>
      <p:ext uri="{BB962C8B-B14F-4D97-AF65-F5344CB8AC3E}">
        <p14:creationId xmlns:p14="http://schemas.microsoft.com/office/powerpoint/2010/main" val="175926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7E2703-D550-3920-F5F2-6E448AC3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+mn-lt"/>
                <a:cs typeface="Calibri Light"/>
              </a:rPr>
              <a:t>Street Art workshop content &amp; aims overview:</a:t>
            </a:r>
            <a:endParaRPr lang="en-GB" sz="32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894831-1B38-4FD4-9426-2714239A2D7C}"/>
              </a:ext>
            </a:extLst>
          </p:cNvPr>
          <p:cNvSpPr txBox="1"/>
          <p:nvPr/>
        </p:nvSpPr>
        <p:spPr>
          <a:xfrm>
            <a:off x="838200" y="1551563"/>
            <a:ext cx="5115214" cy="47807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cs typeface="Calibri"/>
              </a:rPr>
              <a:t>Sessions will include: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/>
                <a:cs typeface="Arial"/>
              </a:rPr>
              <a:t>Create a friendly and inclusive atmosphere of community and trust.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/>
                <a:cs typeface="Arial"/>
              </a:rPr>
              <a:t>Street art walking tour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"/>
              <a:cs typeface="Calibri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Street art techniques and skills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Theme exploration &amp; expression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Zine making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Street artist guest speaker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Plan and install an arts exhibition, including marketing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>
                <a:cs typeface="Calibri"/>
              </a:rPr>
              <a:t>Complete Arts Award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028A3E8-48C8-2DAF-2677-894D3B510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1257" y="1551563"/>
            <a:ext cx="4958315" cy="34312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ea typeface="Segoe UI"/>
                <a:cs typeface="Segoe UI"/>
              </a:rPr>
              <a:t>Aim – young people will have developed or achieved these key skills:​</a:t>
            </a:r>
            <a:endParaRPr lang="en-US" sz="20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ea typeface="Arial"/>
                <a:cs typeface="Arial"/>
              </a:rPr>
              <a:t>Project management​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a typeface="Arial"/>
                <a:cs typeface="Arial"/>
              </a:rPr>
              <a:t>Working independently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a typeface="Arial"/>
                <a:cs typeface="Arial"/>
              </a:rPr>
              <a:t>Working as part of a group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a typeface="Arial"/>
                <a:cs typeface="Arial"/>
              </a:rPr>
              <a:t>Exhibition curation​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ea typeface="Arial"/>
                <a:cs typeface="Arial"/>
              </a:rPr>
              <a:t>Marketing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cs typeface="Arial"/>
              </a:rPr>
              <a:t>Arts Award bronze certification</a:t>
            </a:r>
            <a:endParaRPr lang="en-GB" sz="2000" dirty="0">
              <a:cs typeface="Calibri"/>
            </a:endParaRPr>
          </a:p>
        </p:txBody>
      </p: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38CB66F-F718-1D08-C867-D3327391F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117" y="5555030"/>
            <a:ext cx="2743200" cy="92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5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47E3-05C9-6CB5-3D45-F10A8016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alibri"/>
                <a:cs typeface="Calibri Light"/>
              </a:rPr>
              <a:t>For more information:</a:t>
            </a:r>
            <a:endParaRPr lang="en-GB" sz="4000" dirty="0">
              <a:latin typeface="Calibri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48213-DEE6-B751-21A2-EE7B11A9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>
                <a:cs typeface="Calibri"/>
              </a:rPr>
              <a:t>Manjit Garcha</a:t>
            </a:r>
          </a:p>
          <a:p>
            <a:pPr marL="0" indent="0">
              <a:buNone/>
            </a:pPr>
            <a:r>
              <a:rPr lang="en-GB" dirty="0">
                <a:cs typeface="Calibri"/>
              </a:rPr>
              <a:t>Learning Officer</a:t>
            </a:r>
          </a:p>
          <a:p>
            <a:pPr marL="0" indent="0">
              <a:buNone/>
            </a:pPr>
            <a:r>
              <a:rPr lang="en-GB" dirty="0">
                <a:cs typeface="Calibri"/>
              </a:rPr>
              <a:t>Leicester Museums &amp; Galleries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>
                <a:cs typeface="Calibri"/>
                <a:hlinkClick r:id="rId2"/>
              </a:rPr>
              <a:t>Manjit.garcha@leicester.gov.uk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0116 454 4574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58B86B6F-83AE-3683-6D9A-4FB041D7E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5117" y="5555030"/>
            <a:ext cx="2743200" cy="92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95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203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Street Art workshop content &amp; aims overview:</vt:lpstr>
      <vt:lpstr>For more information: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Rachel Ayrton</cp:lastModifiedBy>
  <cp:revision>234</cp:revision>
  <dcterms:created xsi:type="dcterms:W3CDTF">2023-10-10T15:27:07Z</dcterms:created>
  <dcterms:modified xsi:type="dcterms:W3CDTF">2023-10-12T12:45:51Z</dcterms:modified>
</cp:coreProperties>
</file>