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57" r:id="rId7"/>
    <p:sldId id="258" r:id="rId8"/>
    <p:sldId id="259" r:id="rId9"/>
    <p:sldId id="260" r:id="rId10"/>
    <p:sldId id="261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 Jowett" userId="b4c18200-571b-4fac-968d-92e9fa7f3d31" providerId="ADAL" clId="{36F1393E-3667-49DB-B68E-537B27883B1C}"/>
    <pc:docChg chg="modSld">
      <pc:chgData name="Lee Jowett" userId="b4c18200-571b-4fac-968d-92e9fa7f3d31" providerId="ADAL" clId="{36F1393E-3667-49DB-B68E-537B27883B1C}" dt="2022-10-31T20:18:22.001" v="1" actId="20577"/>
      <pc:docMkLst>
        <pc:docMk/>
      </pc:docMkLst>
      <pc:sldChg chg="modSp mod">
        <pc:chgData name="Lee Jowett" userId="b4c18200-571b-4fac-968d-92e9fa7f3d31" providerId="ADAL" clId="{36F1393E-3667-49DB-B68E-537B27883B1C}" dt="2022-10-31T20:18:22.001" v="1" actId="20577"/>
        <pc:sldMkLst>
          <pc:docMk/>
          <pc:sldMk cId="2732535328" sldId="256"/>
        </pc:sldMkLst>
        <pc:spChg chg="mod">
          <ac:chgData name="Lee Jowett" userId="b4c18200-571b-4fac-968d-92e9fa7f3d31" providerId="ADAL" clId="{36F1393E-3667-49DB-B68E-537B27883B1C}" dt="2022-10-31T20:18:22.001" v="1" actId="20577"/>
          <ac:spMkLst>
            <pc:docMk/>
            <pc:sldMk cId="2732535328" sldId="256"/>
            <ac:spMk id="2" creationId="{92D11CED-4235-4B70-96E6-F56D0228D1CC}"/>
          </ac:spMkLst>
        </pc:spChg>
      </pc:sldChg>
    </pc:docChg>
  </pc:docChgLst>
  <pc:docChgLst>
    <pc:chgData name="Lee Jowett" userId="S::lee.jowett@leicester.gov.uk::b4c18200-571b-4fac-968d-92e9fa7f3d31" providerId="AD" clId="Web-{A401EEA6-B781-5135-850B-221651D6F8DF}"/>
    <pc:docChg chg="modSld">
      <pc:chgData name="Lee Jowett" userId="S::lee.jowett@leicester.gov.uk::b4c18200-571b-4fac-968d-92e9fa7f3d31" providerId="AD" clId="Web-{A401EEA6-B781-5135-850B-221651D6F8DF}" dt="2021-08-23T16:47:09.006" v="9" actId="20577"/>
      <pc:docMkLst>
        <pc:docMk/>
      </pc:docMkLst>
      <pc:sldChg chg="modSp">
        <pc:chgData name="Lee Jowett" userId="S::lee.jowett@leicester.gov.uk::b4c18200-571b-4fac-968d-92e9fa7f3d31" providerId="AD" clId="Web-{A401EEA6-B781-5135-850B-221651D6F8DF}" dt="2021-08-23T16:47:09.006" v="9" actId="20577"/>
        <pc:sldMkLst>
          <pc:docMk/>
          <pc:sldMk cId="2732535328" sldId="256"/>
        </pc:sldMkLst>
        <pc:spChg chg="mod">
          <ac:chgData name="Lee Jowett" userId="S::lee.jowett@leicester.gov.uk::b4c18200-571b-4fac-968d-92e9fa7f3d31" providerId="AD" clId="Web-{A401EEA6-B781-5135-850B-221651D6F8DF}" dt="2021-08-23T16:47:04.866" v="7" actId="20577"/>
          <ac:spMkLst>
            <pc:docMk/>
            <pc:sldMk cId="2732535328" sldId="256"/>
            <ac:spMk id="2" creationId="{92D11CED-4235-4B70-96E6-F56D0228D1CC}"/>
          </ac:spMkLst>
        </pc:spChg>
        <pc:spChg chg="mod">
          <ac:chgData name="Lee Jowett" userId="S::lee.jowett@leicester.gov.uk::b4c18200-571b-4fac-968d-92e9fa7f3d31" providerId="AD" clId="Web-{A401EEA6-B781-5135-850B-221651D6F8DF}" dt="2021-08-23T16:47:09.006" v="9" actId="20577"/>
          <ac:spMkLst>
            <pc:docMk/>
            <pc:sldMk cId="2732535328" sldId="256"/>
            <ac:spMk id="3" creationId="{5DB3D231-980A-4D5C-89EC-D0A1A872DDBF}"/>
          </ac:spMkLst>
        </pc:spChg>
      </pc:sldChg>
    </pc:docChg>
  </pc:docChgLst>
  <pc:docChgLst>
    <pc:chgData name="Lee Jowett" userId="b4c18200-571b-4fac-968d-92e9fa7f3d31" providerId="ADAL" clId="{69A5A7E9-7456-4BD4-A344-D70FB136EFC3}"/>
    <pc:docChg chg="custSel addSld modSld sldOrd">
      <pc:chgData name="Lee Jowett" userId="b4c18200-571b-4fac-968d-92e9fa7f3d31" providerId="ADAL" clId="{69A5A7E9-7456-4BD4-A344-D70FB136EFC3}" dt="2021-10-31T11:05:14.075" v="2142" actId="962"/>
      <pc:docMkLst>
        <pc:docMk/>
      </pc:docMkLst>
      <pc:sldChg chg="addSp delSp modSp mod">
        <pc:chgData name="Lee Jowett" userId="b4c18200-571b-4fac-968d-92e9fa7f3d31" providerId="ADAL" clId="{69A5A7E9-7456-4BD4-A344-D70FB136EFC3}" dt="2021-10-31T11:03:29.109" v="2099" actId="962"/>
        <pc:sldMkLst>
          <pc:docMk/>
          <pc:sldMk cId="2732535328" sldId="256"/>
        </pc:sldMkLst>
        <pc:spChg chg="mod">
          <ac:chgData name="Lee Jowett" userId="b4c18200-571b-4fac-968d-92e9fa7f3d31" providerId="ADAL" clId="{69A5A7E9-7456-4BD4-A344-D70FB136EFC3}" dt="2021-10-31T10:21:56.900" v="1945" actId="1076"/>
          <ac:spMkLst>
            <pc:docMk/>
            <pc:sldMk cId="2732535328" sldId="256"/>
            <ac:spMk id="2" creationId="{92D11CED-4235-4B70-96E6-F56D0228D1CC}"/>
          </ac:spMkLst>
        </pc:spChg>
        <pc:spChg chg="del">
          <ac:chgData name="Lee Jowett" userId="b4c18200-571b-4fac-968d-92e9fa7f3d31" providerId="ADAL" clId="{69A5A7E9-7456-4BD4-A344-D70FB136EFC3}" dt="2021-10-31T10:21:52.954" v="1944" actId="478"/>
          <ac:spMkLst>
            <pc:docMk/>
            <pc:sldMk cId="2732535328" sldId="256"/>
            <ac:spMk id="3" creationId="{5DB3D231-980A-4D5C-89EC-D0A1A872DDBF}"/>
          </ac:spMkLst>
        </pc:spChg>
        <pc:picChg chg="add del mod modCrop">
          <ac:chgData name="Lee Jowett" userId="b4c18200-571b-4fac-968d-92e9fa7f3d31" providerId="ADAL" clId="{69A5A7E9-7456-4BD4-A344-D70FB136EFC3}" dt="2021-10-31T10:37:39.066" v="2045" actId="21"/>
          <ac:picMkLst>
            <pc:docMk/>
            <pc:sldMk cId="2732535328" sldId="256"/>
            <ac:picMk id="4" creationId="{FDCED4A6-3369-440D-BD86-74E7777D917E}"/>
          </ac:picMkLst>
        </pc:picChg>
        <pc:picChg chg="add mod modCrop">
          <ac:chgData name="Lee Jowett" userId="b4c18200-571b-4fac-968d-92e9fa7f3d31" providerId="ADAL" clId="{69A5A7E9-7456-4BD4-A344-D70FB136EFC3}" dt="2021-10-31T11:03:23.620" v="2098" actId="962"/>
          <ac:picMkLst>
            <pc:docMk/>
            <pc:sldMk cId="2732535328" sldId="256"/>
            <ac:picMk id="5" creationId="{8A4C66DC-C1F0-4968-AF28-815CC5CA7CF0}"/>
          </ac:picMkLst>
        </pc:picChg>
        <pc:picChg chg="add mod modCrop">
          <ac:chgData name="Lee Jowett" userId="b4c18200-571b-4fac-968d-92e9fa7f3d31" providerId="ADAL" clId="{69A5A7E9-7456-4BD4-A344-D70FB136EFC3}" dt="2021-10-31T11:03:29.109" v="2099" actId="962"/>
          <ac:picMkLst>
            <pc:docMk/>
            <pc:sldMk cId="2732535328" sldId="256"/>
            <ac:picMk id="6" creationId="{7ECE3118-C482-4E98-B77A-677CFA2B94CA}"/>
          </ac:picMkLst>
        </pc:picChg>
        <pc:picChg chg="add del mod modCrop">
          <ac:chgData name="Lee Jowett" userId="b4c18200-571b-4fac-968d-92e9fa7f3d31" providerId="ADAL" clId="{69A5A7E9-7456-4BD4-A344-D70FB136EFC3}" dt="2021-10-31T10:37:29.731" v="2041" actId="21"/>
          <ac:picMkLst>
            <pc:docMk/>
            <pc:sldMk cId="2732535328" sldId="256"/>
            <ac:picMk id="7" creationId="{5A9E76E6-1574-424A-9D21-5040E28B82F3}"/>
          </ac:picMkLst>
        </pc:picChg>
        <pc:picChg chg="add del mod modCrop">
          <ac:chgData name="Lee Jowett" userId="b4c18200-571b-4fac-968d-92e9fa7f3d31" providerId="ADAL" clId="{69A5A7E9-7456-4BD4-A344-D70FB136EFC3}" dt="2021-10-31T10:38:08.799" v="2055" actId="21"/>
          <ac:picMkLst>
            <pc:docMk/>
            <pc:sldMk cId="2732535328" sldId="256"/>
            <ac:picMk id="8" creationId="{65F0A1A1-EDFE-494D-AFB6-D336BB583B8E}"/>
          </ac:picMkLst>
        </pc:picChg>
        <pc:picChg chg="add del mod modCrop">
          <ac:chgData name="Lee Jowett" userId="b4c18200-571b-4fac-968d-92e9fa7f3d31" providerId="ADAL" clId="{69A5A7E9-7456-4BD4-A344-D70FB136EFC3}" dt="2021-10-31T10:37:56.849" v="2052" actId="21"/>
          <ac:picMkLst>
            <pc:docMk/>
            <pc:sldMk cId="2732535328" sldId="256"/>
            <ac:picMk id="9" creationId="{8A2598AC-E2C6-4D90-86CA-A0EF20594EB7}"/>
          </ac:picMkLst>
        </pc:picChg>
      </pc:sldChg>
      <pc:sldChg chg="addSp delSp modSp mod ord">
        <pc:chgData name="Lee Jowett" userId="b4c18200-571b-4fac-968d-92e9fa7f3d31" providerId="ADAL" clId="{69A5A7E9-7456-4BD4-A344-D70FB136EFC3}" dt="2021-10-31T11:04:35.575" v="2119" actId="962"/>
        <pc:sldMkLst>
          <pc:docMk/>
          <pc:sldMk cId="2160726211" sldId="257"/>
        </pc:sldMkLst>
        <pc:spChg chg="mod">
          <ac:chgData name="Lee Jowett" userId="b4c18200-571b-4fac-968d-92e9fa7f3d31" providerId="ADAL" clId="{69A5A7E9-7456-4BD4-A344-D70FB136EFC3}" dt="2021-10-31T10:10:37.281" v="1054" actId="20577"/>
          <ac:spMkLst>
            <pc:docMk/>
            <pc:sldMk cId="2160726211" sldId="257"/>
            <ac:spMk id="2" creationId="{34839FE0-2AF2-4595-AC62-1F5AF2816021}"/>
          </ac:spMkLst>
        </pc:spChg>
        <pc:spChg chg="mod">
          <ac:chgData name="Lee Jowett" userId="b4c18200-571b-4fac-968d-92e9fa7f3d31" providerId="ADAL" clId="{69A5A7E9-7456-4BD4-A344-D70FB136EFC3}" dt="2021-10-31T10:23:08.202" v="1961" actId="20577"/>
          <ac:spMkLst>
            <pc:docMk/>
            <pc:sldMk cId="2160726211" sldId="257"/>
            <ac:spMk id="3" creationId="{9C087CDF-551C-4F0F-B41C-5AEB007201CC}"/>
          </ac:spMkLst>
        </pc:spChg>
        <pc:picChg chg="add mod">
          <ac:chgData name="Lee Jowett" userId="b4c18200-571b-4fac-968d-92e9fa7f3d31" providerId="ADAL" clId="{69A5A7E9-7456-4BD4-A344-D70FB136EFC3}" dt="2021-10-31T11:03:35.009" v="2101" actId="962"/>
          <ac:picMkLst>
            <pc:docMk/>
            <pc:sldMk cId="2160726211" sldId="257"/>
            <ac:picMk id="6" creationId="{DDF0B455-A233-447F-A5B0-63379AA67DCA}"/>
          </ac:picMkLst>
        </pc:picChg>
        <pc:picChg chg="add mod">
          <ac:chgData name="Lee Jowett" userId="b4c18200-571b-4fac-968d-92e9fa7f3d31" providerId="ADAL" clId="{69A5A7E9-7456-4BD4-A344-D70FB136EFC3}" dt="2021-10-31T11:03:37.324" v="2102" actId="962"/>
          <ac:picMkLst>
            <pc:docMk/>
            <pc:sldMk cId="2160726211" sldId="257"/>
            <ac:picMk id="7" creationId="{51027FA0-BC27-4B21-9DBF-8FA0D0B33D54}"/>
          </ac:picMkLst>
        </pc:picChg>
        <pc:picChg chg="add del mod">
          <ac:chgData name="Lee Jowett" userId="b4c18200-571b-4fac-968d-92e9fa7f3d31" providerId="ADAL" clId="{69A5A7E9-7456-4BD4-A344-D70FB136EFC3}" dt="2021-10-31T10:10:46.463" v="1060" actId="478"/>
          <ac:picMkLst>
            <pc:docMk/>
            <pc:sldMk cId="2160726211" sldId="257"/>
            <ac:picMk id="1026" creationId="{B15046EB-3252-48BE-B501-EB5C4454D339}"/>
          </ac:picMkLst>
        </pc:picChg>
        <pc:picChg chg="add mod">
          <ac:chgData name="Lee Jowett" userId="b4c18200-571b-4fac-968d-92e9fa7f3d31" providerId="ADAL" clId="{69A5A7E9-7456-4BD4-A344-D70FB136EFC3}" dt="2021-10-31T11:04:35.575" v="2119" actId="962"/>
          <ac:picMkLst>
            <pc:docMk/>
            <pc:sldMk cId="2160726211" sldId="257"/>
            <ac:picMk id="1028" creationId="{5C49E164-2337-4257-B5B3-9AC0E1427DBC}"/>
          </ac:picMkLst>
        </pc:picChg>
      </pc:sldChg>
      <pc:sldChg chg="addSp delSp modSp add mod">
        <pc:chgData name="Lee Jowett" userId="b4c18200-571b-4fac-968d-92e9fa7f3d31" providerId="ADAL" clId="{69A5A7E9-7456-4BD4-A344-D70FB136EFC3}" dt="2021-10-31T11:03:47.775" v="2106" actId="962"/>
        <pc:sldMkLst>
          <pc:docMk/>
          <pc:sldMk cId="1956571024" sldId="258"/>
        </pc:sldMkLst>
        <pc:spChg chg="mod">
          <ac:chgData name="Lee Jowett" userId="b4c18200-571b-4fac-968d-92e9fa7f3d31" providerId="ADAL" clId="{69A5A7E9-7456-4BD4-A344-D70FB136EFC3}" dt="2021-10-31T10:22:16.278" v="1950" actId="1076"/>
          <ac:spMkLst>
            <pc:docMk/>
            <pc:sldMk cId="1956571024" sldId="258"/>
            <ac:spMk id="2" creationId="{34839FE0-2AF2-4595-AC62-1F5AF2816021}"/>
          </ac:spMkLst>
        </pc:spChg>
        <pc:spChg chg="del mod">
          <ac:chgData name="Lee Jowett" userId="b4c18200-571b-4fac-968d-92e9fa7f3d31" providerId="ADAL" clId="{69A5A7E9-7456-4BD4-A344-D70FB136EFC3}" dt="2021-10-31T10:00:01.628" v="372"/>
          <ac:spMkLst>
            <pc:docMk/>
            <pc:sldMk cId="1956571024" sldId="258"/>
            <ac:spMk id="3" creationId="{9C087CDF-551C-4F0F-B41C-5AEB007201CC}"/>
          </ac:spMkLst>
        </pc:spChg>
        <pc:spChg chg="add del mod">
          <ac:chgData name="Lee Jowett" userId="b4c18200-571b-4fac-968d-92e9fa7f3d31" providerId="ADAL" clId="{69A5A7E9-7456-4BD4-A344-D70FB136EFC3}" dt="2021-10-31T10:00:05.036" v="374" actId="478"/>
          <ac:spMkLst>
            <pc:docMk/>
            <pc:sldMk cId="1956571024" sldId="258"/>
            <ac:spMk id="4" creationId="{D7C29AB1-9FD2-485C-98F9-B1B24040084C}"/>
          </ac:spMkLst>
        </pc:spChg>
        <pc:picChg chg="add mod">
          <ac:chgData name="Lee Jowett" userId="b4c18200-571b-4fac-968d-92e9fa7f3d31" providerId="ADAL" clId="{69A5A7E9-7456-4BD4-A344-D70FB136EFC3}" dt="2021-10-31T11:03:41.375" v="2103" actId="962"/>
          <ac:picMkLst>
            <pc:docMk/>
            <pc:sldMk cId="1956571024" sldId="258"/>
            <ac:picMk id="5" creationId="{DA2313FA-FA44-4CFD-8E0D-ABAF901EB290}"/>
          </ac:picMkLst>
        </pc:picChg>
        <pc:picChg chg="add mod">
          <ac:chgData name="Lee Jowett" userId="b4c18200-571b-4fac-968d-92e9fa7f3d31" providerId="ADAL" clId="{69A5A7E9-7456-4BD4-A344-D70FB136EFC3}" dt="2021-10-31T11:03:43.742" v="2104" actId="962"/>
          <ac:picMkLst>
            <pc:docMk/>
            <pc:sldMk cId="1956571024" sldId="258"/>
            <ac:picMk id="6" creationId="{C60C4B74-6A87-4F5F-AEF6-CEEAB5AD7165}"/>
          </ac:picMkLst>
        </pc:picChg>
        <pc:picChg chg="add mod">
          <ac:chgData name="Lee Jowett" userId="b4c18200-571b-4fac-968d-92e9fa7f3d31" providerId="ADAL" clId="{69A5A7E9-7456-4BD4-A344-D70FB136EFC3}" dt="2021-10-31T11:03:45.942" v="2105" actId="962"/>
          <ac:picMkLst>
            <pc:docMk/>
            <pc:sldMk cId="1956571024" sldId="258"/>
            <ac:picMk id="8" creationId="{73349631-7848-4685-8409-1300011914E7}"/>
          </ac:picMkLst>
        </pc:picChg>
        <pc:picChg chg="add mod">
          <ac:chgData name="Lee Jowett" userId="b4c18200-571b-4fac-968d-92e9fa7f3d31" providerId="ADAL" clId="{69A5A7E9-7456-4BD4-A344-D70FB136EFC3}" dt="2021-10-31T11:03:47.775" v="2106" actId="962"/>
          <ac:picMkLst>
            <pc:docMk/>
            <pc:sldMk cId="1956571024" sldId="258"/>
            <ac:picMk id="9" creationId="{AAA19A42-20FB-43F1-98B0-43FDDB290441}"/>
          </ac:picMkLst>
        </pc:picChg>
        <pc:picChg chg="del">
          <ac:chgData name="Lee Jowett" userId="b4c18200-571b-4fac-968d-92e9fa7f3d31" providerId="ADAL" clId="{69A5A7E9-7456-4BD4-A344-D70FB136EFC3}" dt="2021-10-31T09:59:57.789" v="371" actId="478"/>
          <ac:picMkLst>
            <pc:docMk/>
            <pc:sldMk cId="1956571024" sldId="258"/>
            <ac:picMk id="1026" creationId="{B15046EB-3252-48BE-B501-EB5C4454D339}"/>
          </ac:picMkLst>
        </pc:picChg>
      </pc:sldChg>
      <pc:sldChg chg="addSp delSp modSp add mod">
        <pc:chgData name="Lee Jowett" userId="b4c18200-571b-4fac-968d-92e9fa7f3d31" providerId="ADAL" clId="{69A5A7E9-7456-4BD4-A344-D70FB136EFC3}" dt="2021-10-31T11:04:45.961" v="2132" actId="962"/>
        <pc:sldMkLst>
          <pc:docMk/>
          <pc:sldMk cId="1439084343" sldId="259"/>
        </pc:sldMkLst>
        <pc:spChg chg="mod">
          <ac:chgData name="Lee Jowett" userId="b4c18200-571b-4fac-968d-92e9fa7f3d31" providerId="ADAL" clId="{69A5A7E9-7456-4BD4-A344-D70FB136EFC3}" dt="2021-10-31T10:23:17.328" v="1962" actId="1076"/>
          <ac:spMkLst>
            <pc:docMk/>
            <pc:sldMk cId="1439084343" sldId="259"/>
            <ac:spMk id="2" creationId="{34839FE0-2AF2-4595-AC62-1F5AF2816021}"/>
          </ac:spMkLst>
        </pc:spChg>
        <pc:picChg chg="del mod">
          <ac:chgData name="Lee Jowett" userId="b4c18200-571b-4fac-968d-92e9fa7f3d31" providerId="ADAL" clId="{69A5A7E9-7456-4BD4-A344-D70FB136EFC3}" dt="2021-10-31T10:01:56.333" v="436" actId="478"/>
          <ac:picMkLst>
            <pc:docMk/>
            <pc:sldMk cId="1439084343" sldId="259"/>
            <ac:picMk id="5" creationId="{DA2313FA-FA44-4CFD-8E0D-ABAF901EB290}"/>
          </ac:picMkLst>
        </pc:picChg>
        <pc:picChg chg="del">
          <ac:chgData name="Lee Jowett" userId="b4c18200-571b-4fac-968d-92e9fa7f3d31" providerId="ADAL" clId="{69A5A7E9-7456-4BD4-A344-D70FB136EFC3}" dt="2021-10-31T10:01:57.229" v="437" actId="478"/>
          <ac:picMkLst>
            <pc:docMk/>
            <pc:sldMk cId="1439084343" sldId="259"/>
            <ac:picMk id="6" creationId="{C60C4B74-6A87-4F5F-AEF6-CEEAB5AD7165}"/>
          </ac:picMkLst>
        </pc:picChg>
        <pc:picChg chg="add mod">
          <ac:chgData name="Lee Jowett" userId="b4c18200-571b-4fac-968d-92e9fa7f3d31" providerId="ADAL" clId="{69A5A7E9-7456-4BD4-A344-D70FB136EFC3}" dt="2021-10-31T11:03:49.959" v="2107" actId="962"/>
          <ac:picMkLst>
            <pc:docMk/>
            <pc:sldMk cId="1439084343" sldId="259"/>
            <ac:picMk id="7" creationId="{B0E454A6-3130-41D1-BF6B-C5F9A15B16E3}"/>
          </ac:picMkLst>
        </pc:picChg>
        <pc:picChg chg="add mod">
          <ac:chgData name="Lee Jowett" userId="b4c18200-571b-4fac-968d-92e9fa7f3d31" providerId="ADAL" clId="{69A5A7E9-7456-4BD4-A344-D70FB136EFC3}" dt="2021-10-31T11:03:51.576" v="2108" actId="962"/>
          <ac:picMkLst>
            <pc:docMk/>
            <pc:sldMk cId="1439084343" sldId="259"/>
            <ac:picMk id="8" creationId="{EAE10E75-8FB3-4506-954A-7A7C1FBB75C4}"/>
          </ac:picMkLst>
        </pc:picChg>
        <pc:picChg chg="add mod">
          <ac:chgData name="Lee Jowett" userId="b4c18200-571b-4fac-968d-92e9fa7f3d31" providerId="ADAL" clId="{69A5A7E9-7456-4BD4-A344-D70FB136EFC3}" dt="2021-10-31T11:04:45.961" v="2132" actId="962"/>
          <ac:picMkLst>
            <pc:docMk/>
            <pc:sldMk cId="1439084343" sldId="259"/>
            <ac:picMk id="2050" creationId="{3C65CBF4-5FCF-4192-8B08-CCC247FD19D5}"/>
          </ac:picMkLst>
        </pc:picChg>
      </pc:sldChg>
      <pc:sldChg chg="addSp delSp modSp add mod">
        <pc:chgData name="Lee Jowett" userId="b4c18200-571b-4fac-968d-92e9fa7f3d31" providerId="ADAL" clId="{69A5A7E9-7456-4BD4-A344-D70FB136EFC3}" dt="2021-10-31T11:03:58.626" v="2111" actId="962"/>
        <pc:sldMkLst>
          <pc:docMk/>
          <pc:sldMk cId="642280488" sldId="260"/>
        </pc:sldMkLst>
        <pc:spChg chg="mod">
          <ac:chgData name="Lee Jowett" userId="b4c18200-571b-4fac-968d-92e9fa7f3d31" providerId="ADAL" clId="{69A5A7E9-7456-4BD4-A344-D70FB136EFC3}" dt="2021-10-31T10:39:45.083" v="2084" actId="14100"/>
          <ac:spMkLst>
            <pc:docMk/>
            <pc:sldMk cId="642280488" sldId="260"/>
            <ac:spMk id="2" creationId="{34839FE0-2AF2-4595-AC62-1F5AF2816021}"/>
          </ac:spMkLst>
        </pc:spChg>
        <pc:spChg chg="add mod">
          <ac:chgData name="Lee Jowett" userId="b4c18200-571b-4fac-968d-92e9fa7f3d31" providerId="ADAL" clId="{69A5A7E9-7456-4BD4-A344-D70FB136EFC3}" dt="2021-10-31T10:23:57.211" v="1969" actId="27636"/>
          <ac:spMkLst>
            <pc:docMk/>
            <pc:sldMk cId="642280488" sldId="260"/>
            <ac:spMk id="3" creationId="{C85785DA-8329-45FD-9C79-1EA3F8021E8D}"/>
          </ac:spMkLst>
        </pc:spChg>
        <pc:graphicFrameChg chg="add mod modGraphic">
          <ac:chgData name="Lee Jowett" userId="b4c18200-571b-4fac-968d-92e9fa7f3d31" providerId="ADAL" clId="{69A5A7E9-7456-4BD4-A344-D70FB136EFC3}" dt="2021-10-31T10:05:10.222" v="821" actId="403"/>
          <ac:graphicFrameMkLst>
            <pc:docMk/>
            <pc:sldMk cId="642280488" sldId="260"/>
            <ac:graphicFrameMk id="4" creationId="{33DC5C9D-946E-4850-9DFE-CD62095B27E8}"/>
          </ac:graphicFrameMkLst>
        </pc:graphicFrameChg>
        <pc:picChg chg="add mod modCrop">
          <ac:chgData name="Lee Jowett" userId="b4c18200-571b-4fac-968d-92e9fa7f3d31" providerId="ADAL" clId="{69A5A7E9-7456-4BD4-A344-D70FB136EFC3}" dt="2021-10-31T11:03:53.809" v="2109" actId="962"/>
          <ac:picMkLst>
            <pc:docMk/>
            <pc:sldMk cId="642280488" sldId="260"/>
            <ac:picMk id="5" creationId="{E804665E-5C59-49E4-8335-11A285D8B8EF}"/>
          </ac:picMkLst>
        </pc:picChg>
        <pc:picChg chg="add mod">
          <ac:chgData name="Lee Jowett" userId="b4c18200-571b-4fac-968d-92e9fa7f3d31" providerId="ADAL" clId="{69A5A7E9-7456-4BD4-A344-D70FB136EFC3}" dt="2021-10-31T11:03:56.175" v="2110" actId="962"/>
          <ac:picMkLst>
            <pc:docMk/>
            <pc:sldMk cId="642280488" sldId="260"/>
            <ac:picMk id="6" creationId="{E242EC8C-CE16-43B3-BEA7-0A0A38937C1A}"/>
          </ac:picMkLst>
        </pc:picChg>
        <pc:picChg chg="add mod">
          <ac:chgData name="Lee Jowett" userId="b4c18200-571b-4fac-968d-92e9fa7f3d31" providerId="ADAL" clId="{69A5A7E9-7456-4BD4-A344-D70FB136EFC3}" dt="2021-10-31T11:03:58.626" v="2111" actId="962"/>
          <ac:picMkLst>
            <pc:docMk/>
            <pc:sldMk cId="642280488" sldId="260"/>
            <ac:picMk id="9" creationId="{288FEBB2-ED99-4081-906E-83254251FC3E}"/>
          </ac:picMkLst>
        </pc:picChg>
        <pc:picChg chg="del">
          <ac:chgData name="Lee Jowett" userId="b4c18200-571b-4fac-968d-92e9fa7f3d31" providerId="ADAL" clId="{69A5A7E9-7456-4BD4-A344-D70FB136EFC3}" dt="2021-10-31T10:02:15.594" v="444" actId="478"/>
          <ac:picMkLst>
            <pc:docMk/>
            <pc:sldMk cId="642280488" sldId="260"/>
            <ac:picMk id="2050" creationId="{3C65CBF4-5FCF-4192-8B08-CCC247FD19D5}"/>
          </ac:picMkLst>
        </pc:picChg>
        <pc:picChg chg="add del mod">
          <ac:chgData name="Lee Jowett" userId="b4c18200-571b-4fac-968d-92e9fa7f3d31" providerId="ADAL" clId="{69A5A7E9-7456-4BD4-A344-D70FB136EFC3}" dt="2021-10-31T10:15:48.953" v="1370" actId="21"/>
          <ac:picMkLst>
            <pc:docMk/>
            <pc:sldMk cId="642280488" sldId="260"/>
            <ac:picMk id="5122" creationId="{E07833CA-79DA-4DD3-BE5F-8EB898EBD0D7}"/>
          </ac:picMkLst>
        </pc:picChg>
      </pc:sldChg>
      <pc:sldChg chg="addSp delSp modSp add mod">
        <pc:chgData name="Lee Jowett" userId="b4c18200-571b-4fac-968d-92e9fa7f3d31" providerId="ADAL" clId="{69A5A7E9-7456-4BD4-A344-D70FB136EFC3}" dt="2021-10-31T11:04:11.459" v="2115" actId="14100"/>
        <pc:sldMkLst>
          <pc:docMk/>
          <pc:sldMk cId="1731622572" sldId="261"/>
        </pc:sldMkLst>
        <pc:spChg chg="mod">
          <ac:chgData name="Lee Jowett" userId="b4c18200-571b-4fac-968d-92e9fa7f3d31" providerId="ADAL" clId="{69A5A7E9-7456-4BD4-A344-D70FB136EFC3}" dt="2021-10-31T10:40:08.133" v="2093" actId="14100"/>
          <ac:spMkLst>
            <pc:docMk/>
            <pc:sldMk cId="1731622572" sldId="261"/>
            <ac:spMk id="2" creationId="{34839FE0-2AF2-4595-AC62-1F5AF2816021}"/>
          </ac:spMkLst>
        </pc:spChg>
        <pc:spChg chg="mod">
          <ac:chgData name="Lee Jowett" userId="b4c18200-571b-4fac-968d-92e9fa7f3d31" providerId="ADAL" clId="{69A5A7E9-7456-4BD4-A344-D70FB136EFC3}" dt="2021-10-31T10:24:17.812" v="1972" actId="13926"/>
          <ac:spMkLst>
            <pc:docMk/>
            <pc:sldMk cId="1731622572" sldId="261"/>
            <ac:spMk id="3" creationId="{C85785DA-8329-45FD-9C79-1EA3F8021E8D}"/>
          </ac:spMkLst>
        </pc:spChg>
        <pc:spChg chg="add del">
          <ac:chgData name="Lee Jowett" userId="b4c18200-571b-4fac-968d-92e9fa7f3d31" providerId="ADAL" clId="{69A5A7E9-7456-4BD4-A344-D70FB136EFC3}" dt="2021-10-31T10:06:49.861" v="973"/>
          <ac:spMkLst>
            <pc:docMk/>
            <pc:sldMk cId="1731622572" sldId="261"/>
            <ac:spMk id="5" creationId="{B1690020-9CB4-4924-A706-F4AB7C30AE81}"/>
          </ac:spMkLst>
        </pc:spChg>
        <pc:graphicFrameChg chg="add del mod modGraphic">
          <ac:chgData name="Lee Jowett" userId="b4c18200-571b-4fac-968d-92e9fa7f3d31" providerId="ADAL" clId="{69A5A7E9-7456-4BD4-A344-D70FB136EFC3}" dt="2021-10-31T10:07:38.618" v="974" actId="478"/>
          <ac:graphicFrameMkLst>
            <pc:docMk/>
            <pc:sldMk cId="1731622572" sldId="261"/>
            <ac:graphicFrameMk id="4" creationId="{33DC5C9D-946E-4850-9DFE-CD62095B27E8}"/>
          </ac:graphicFrameMkLst>
        </pc:graphicFrameChg>
        <pc:picChg chg="add mod">
          <ac:chgData name="Lee Jowett" userId="b4c18200-571b-4fac-968d-92e9fa7f3d31" providerId="ADAL" clId="{69A5A7E9-7456-4BD4-A344-D70FB136EFC3}" dt="2021-10-31T11:04:03.642" v="2112" actId="962"/>
          <ac:picMkLst>
            <pc:docMk/>
            <pc:sldMk cId="1731622572" sldId="261"/>
            <ac:picMk id="6" creationId="{33437B19-807F-4732-8D73-83D6E42C08BC}"/>
          </ac:picMkLst>
        </pc:picChg>
        <pc:picChg chg="add mod">
          <ac:chgData name="Lee Jowett" userId="b4c18200-571b-4fac-968d-92e9fa7f3d31" providerId="ADAL" clId="{69A5A7E9-7456-4BD4-A344-D70FB136EFC3}" dt="2021-10-31T11:04:05.675" v="2113" actId="962"/>
          <ac:picMkLst>
            <pc:docMk/>
            <pc:sldMk cId="1731622572" sldId="261"/>
            <ac:picMk id="7" creationId="{03AAD934-7F26-41E9-A557-E6C52EFA976F}"/>
          </ac:picMkLst>
        </pc:picChg>
        <pc:picChg chg="add mod">
          <ac:chgData name="Lee Jowett" userId="b4c18200-571b-4fac-968d-92e9fa7f3d31" providerId="ADAL" clId="{69A5A7E9-7456-4BD4-A344-D70FB136EFC3}" dt="2021-10-31T11:04:11.459" v="2115" actId="14100"/>
          <ac:picMkLst>
            <pc:docMk/>
            <pc:sldMk cId="1731622572" sldId="261"/>
            <ac:picMk id="9" creationId="{5F096167-4E89-4909-B082-12F3F99B5879}"/>
          </ac:picMkLst>
        </pc:picChg>
        <pc:picChg chg="add del">
          <ac:chgData name="Lee Jowett" userId="b4c18200-571b-4fac-968d-92e9fa7f3d31" providerId="ADAL" clId="{69A5A7E9-7456-4BD4-A344-D70FB136EFC3}" dt="2021-10-31T10:07:39.310" v="975"/>
          <ac:picMkLst>
            <pc:docMk/>
            <pc:sldMk cId="1731622572" sldId="261"/>
            <ac:picMk id="4098" creationId="{B7630744-DA42-4E41-8EEC-72FF006EFA0A}"/>
          </ac:picMkLst>
        </pc:picChg>
      </pc:sldChg>
      <pc:sldChg chg="addSp delSp modSp add mod">
        <pc:chgData name="Lee Jowett" userId="b4c18200-571b-4fac-968d-92e9fa7f3d31" providerId="ADAL" clId="{69A5A7E9-7456-4BD4-A344-D70FB136EFC3}" dt="2021-10-31T11:03:32.175" v="2100" actId="962"/>
        <pc:sldMkLst>
          <pc:docMk/>
          <pc:sldMk cId="440525353" sldId="262"/>
        </pc:sldMkLst>
        <pc:spChg chg="mod">
          <ac:chgData name="Lee Jowett" userId="b4c18200-571b-4fac-968d-92e9fa7f3d31" providerId="ADAL" clId="{69A5A7E9-7456-4BD4-A344-D70FB136EFC3}" dt="2021-10-31T10:39:12.983" v="2072" actId="14100"/>
          <ac:spMkLst>
            <pc:docMk/>
            <pc:sldMk cId="440525353" sldId="262"/>
            <ac:spMk id="2" creationId="{34839FE0-2AF2-4595-AC62-1F5AF2816021}"/>
          </ac:spMkLst>
        </pc:spChg>
        <pc:spChg chg="mod">
          <ac:chgData name="Lee Jowett" userId="b4c18200-571b-4fac-968d-92e9fa7f3d31" providerId="ADAL" clId="{69A5A7E9-7456-4BD4-A344-D70FB136EFC3}" dt="2021-10-31T10:47:44.417" v="2097" actId="20577"/>
          <ac:spMkLst>
            <pc:docMk/>
            <pc:sldMk cId="440525353" sldId="262"/>
            <ac:spMk id="3" creationId="{9C087CDF-551C-4F0F-B41C-5AEB007201CC}"/>
          </ac:spMkLst>
        </pc:spChg>
        <pc:picChg chg="add del mod">
          <ac:chgData name="Lee Jowett" userId="b4c18200-571b-4fac-968d-92e9fa7f3d31" providerId="ADAL" clId="{69A5A7E9-7456-4BD4-A344-D70FB136EFC3}" dt="2021-10-31T10:24:59.754" v="1984"/>
          <ac:picMkLst>
            <pc:docMk/>
            <pc:sldMk cId="440525353" sldId="262"/>
            <ac:picMk id="5" creationId="{C23879E0-5255-4BAA-839F-ECC83CAB7FC9}"/>
          </ac:picMkLst>
        </pc:picChg>
        <pc:picChg chg="add mod">
          <ac:chgData name="Lee Jowett" userId="b4c18200-571b-4fac-968d-92e9fa7f3d31" providerId="ADAL" clId="{69A5A7E9-7456-4BD4-A344-D70FB136EFC3}" dt="2021-10-31T10:25:06.745" v="1990" actId="1076"/>
          <ac:picMkLst>
            <pc:docMk/>
            <pc:sldMk cId="440525353" sldId="262"/>
            <ac:picMk id="6" creationId="{A6B0798D-F51E-47A5-8120-6BB0D9CF1B62}"/>
          </ac:picMkLst>
        </pc:picChg>
        <pc:picChg chg="add mod">
          <ac:chgData name="Lee Jowett" userId="b4c18200-571b-4fac-968d-92e9fa7f3d31" providerId="ADAL" clId="{69A5A7E9-7456-4BD4-A344-D70FB136EFC3}" dt="2021-10-31T11:03:32.175" v="2100" actId="962"/>
          <ac:picMkLst>
            <pc:docMk/>
            <pc:sldMk cId="440525353" sldId="262"/>
            <ac:picMk id="7" creationId="{8594EC7D-B715-4F19-BDF2-41C9D08A5D46}"/>
          </ac:picMkLst>
        </pc:picChg>
        <pc:picChg chg="add del mod">
          <ac:chgData name="Lee Jowett" userId="b4c18200-571b-4fac-968d-92e9fa7f3d31" providerId="ADAL" clId="{69A5A7E9-7456-4BD4-A344-D70FB136EFC3}" dt="2021-10-31T10:25:08.027" v="1991" actId="21"/>
          <ac:picMkLst>
            <pc:docMk/>
            <pc:sldMk cId="440525353" sldId="262"/>
            <ac:picMk id="1026" creationId="{B15046EB-3252-48BE-B501-EB5C4454D339}"/>
          </ac:picMkLst>
        </pc:picChg>
      </pc:sldChg>
      <pc:sldChg chg="addSp modSp new mod">
        <pc:chgData name="Lee Jowett" userId="b4c18200-571b-4fac-968d-92e9fa7f3d31" providerId="ADAL" clId="{69A5A7E9-7456-4BD4-A344-D70FB136EFC3}" dt="2021-10-31T11:05:14.075" v="2142" actId="962"/>
        <pc:sldMkLst>
          <pc:docMk/>
          <pc:sldMk cId="3152151791" sldId="263"/>
        </pc:sldMkLst>
        <pc:spChg chg="mod">
          <ac:chgData name="Lee Jowett" userId="b4c18200-571b-4fac-968d-92e9fa7f3d31" providerId="ADAL" clId="{69A5A7E9-7456-4BD4-A344-D70FB136EFC3}" dt="2021-10-31T10:16:18.416" v="1379" actId="20577"/>
          <ac:spMkLst>
            <pc:docMk/>
            <pc:sldMk cId="3152151791" sldId="263"/>
            <ac:spMk id="2" creationId="{89C4E769-541A-4406-B3AF-C210DA10AA7A}"/>
          </ac:spMkLst>
        </pc:spChg>
        <pc:spChg chg="mod">
          <ac:chgData name="Lee Jowett" userId="b4c18200-571b-4fac-968d-92e9fa7f3d31" providerId="ADAL" clId="{69A5A7E9-7456-4BD4-A344-D70FB136EFC3}" dt="2021-10-31T10:19:37.192" v="1616" actId="20577"/>
          <ac:spMkLst>
            <pc:docMk/>
            <pc:sldMk cId="3152151791" sldId="263"/>
            <ac:spMk id="3" creationId="{FE71CFE9-BAE7-48F5-9DAC-77B965171FA5}"/>
          </ac:spMkLst>
        </pc:spChg>
        <pc:picChg chg="add mod">
          <ac:chgData name="Lee Jowett" userId="b4c18200-571b-4fac-968d-92e9fa7f3d31" providerId="ADAL" clId="{69A5A7E9-7456-4BD4-A344-D70FB136EFC3}" dt="2021-10-31T10:16:11.584" v="1377" actId="208"/>
          <ac:picMkLst>
            <pc:docMk/>
            <pc:sldMk cId="3152151791" sldId="263"/>
            <ac:picMk id="8" creationId="{ECF3B4B2-D123-45D9-95E5-096A70BA89EE}"/>
          </ac:picMkLst>
        </pc:picChg>
        <pc:picChg chg="add mod">
          <ac:chgData name="Lee Jowett" userId="b4c18200-571b-4fac-968d-92e9fa7f3d31" providerId="ADAL" clId="{69A5A7E9-7456-4BD4-A344-D70FB136EFC3}" dt="2021-10-31T11:05:14.075" v="2142" actId="962"/>
          <ac:picMkLst>
            <pc:docMk/>
            <pc:sldMk cId="3152151791" sldId="263"/>
            <ac:picMk id="7170" creationId="{F969E258-5B15-431C-A6B6-030E43FEBC92}"/>
          </ac:picMkLst>
        </pc:picChg>
        <pc:picChg chg="add mod">
          <ac:chgData name="Lee Jowett" userId="b4c18200-571b-4fac-968d-92e9fa7f3d31" providerId="ADAL" clId="{69A5A7E9-7456-4BD4-A344-D70FB136EFC3}" dt="2021-10-31T10:16:11.584" v="1377" actId="208"/>
          <ac:picMkLst>
            <pc:docMk/>
            <pc:sldMk cId="3152151791" sldId="263"/>
            <ac:picMk id="7172" creationId="{E1FB151C-5963-4E3D-BE8C-864DCA309B1B}"/>
          </ac:picMkLst>
        </pc:picChg>
        <pc:picChg chg="add mod">
          <ac:chgData name="Lee Jowett" userId="b4c18200-571b-4fac-968d-92e9fa7f3d31" providerId="ADAL" clId="{69A5A7E9-7456-4BD4-A344-D70FB136EFC3}" dt="2021-10-31T11:05:03.725" v="2138" actId="962"/>
          <ac:picMkLst>
            <pc:docMk/>
            <pc:sldMk cId="3152151791" sldId="263"/>
            <ac:picMk id="7174" creationId="{FA793499-3D1D-4450-8A53-06E9447B293B}"/>
          </ac:picMkLst>
        </pc:picChg>
        <pc:picChg chg="add mod">
          <ac:chgData name="Lee Jowett" userId="b4c18200-571b-4fac-968d-92e9fa7f3d31" providerId="ADAL" clId="{69A5A7E9-7456-4BD4-A344-D70FB136EFC3}" dt="2021-10-31T10:16:11.584" v="1377" actId="208"/>
          <ac:picMkLst>
            <pc:docMk/>
            <pc:sldMk cId="3152151791" sldId="263"/>
            <ac:picMk id="7176" creationId="{42B733D3-AC64-4503-BE29-9D722E920154}"/>
          </ac:picMkLst>
        </pc:picChg>
      </pc:sldChg>
      <pc:sldChg chg="addSp delSp modSp add mod">
        <pc:chgData name="Lee Jowett" userId="b4c18200-571b-4fac-968d-92e9fa7f3d31" providerId="ADAL" clId="{69A5A7E9-7456-4BD4-A344-D70FB136EFC3}" dt="2021-10-31T11:04:18.542" v="2118" actId="962"/>
        <pc:sldMkLst>
          <pc:docMk/>
          <pc:sldMk cId="308605774" sldId="264"/>
        </pc:sldMkLst>
        <pc:spChg chg="mod">
          <ac:chgData name="Lee Jowett" userId="b4c18200-571b-4fac-968d-92e9fa7f3d31" providerId="ADAL" clId="{69A5A7E9-7456-4BD4-A344-D70FB136EFC3}" dt="2021-10-31T10:20:04.190" v="1645" actId="5793"/>
          <ac:spMkLst>
            <pc:docMk/>
            <pc:sldMk cId="308605774" sldId="264"/>
            <ac:spMk id="2" creationId="{89C4E769-541A-4406-B3AF-C210DA10AA7A}"/>
          </ac:spMkLst>
        </pc:spChg>
        <pc:spChg chg="mod">
          <ac:chgData name="Lee Jowett" userId="b4c18200-571b-4fac-968d-92e9fa7f3d31" providerId="ADAL" clId="{69A5A7E9-7456-4BD4-A344-D70FB136EFC3}" dt="2021-10-31T10:25:55.361" v="2002" actId="20577"/>
          <ac:spMkLst>
            <pc:docMk/>
            <pc:sldMk cId="308605774" sldId="264"/>
            <ac:spMk id="3" creationId="{FE71CFE9-BAE7-48F5-9DAC-77B965171FA5}"/>
          </ac:spMkLst>
        </pc:spChg>
        <pc:picChg chg="del">
          <ac:chgData name="Lee Jowett" userId="b4c18200-571b-4fac-968d-92e9fa7f3d31" providerId="ADAL" clId="{69A5A7E9-7456-4BD4-A344-D70FB136EFC3}" dt="2021-10-31T10:20:35.162" v="1692" actId="478"/>
          <ac:picMkLst>
            <pc:docMk/>
            <pc:sldMk cId="308605774" sldId="264"/>
            <ac:picMk id="8" creationId="{ECF3B4B2-D123-45D9-95E5-096A70BA89EE}"/>
          </ac:picMkLst>
        </pc:picChg>
        <pc:picChg chg="add mod">
          <ac:chgData name="Lee Jowett" userId="b4c18200-571b-4fac-968d-92e9fa7f3d31" providerId="ADAL" clId="{69A5A7E9-7456-4BD4-A344-D70FB136EFC3}" dt="2021-10-31T11:04:13.962" v="2116" actId="962"/>
          <ac:picMkLst>
            <pc:docMk/>
            <pc:sldMk cId="308605774" sldId="264"/>
            <ac:picMk id="10" creationId="{FAA8AD4D-2A4F-4527-9200-A58F2BEBD151}"/>
          </ac:picMkLst>
        </pc:picChg>
        <pc:picChg chg="add mod">
          <ac:chgData name="Lee Jowett" userId="b4c18200-571b-4fac-968d-92e9fa7f3d31" providerId="ADAL" clId="{69A5A7E9-7456-4BD4-A344-D70FB136EFC3}" dt="2021-10-31T11:04:16.276" v="2117" actId="962"/>
          <ac:picMkLst>
            <pc:docMk/>
            <pc:sldMk cId="308605774" sldId="264"/>
            <ac:picMk id="11" creationId="{92E4CE93-5521-444F-99C0-ED8F4A2BDD7E}"/>
          </ac:picMkLst>
        </pc:picChg>
        <pc:picChg chg="add mod">
          <ac:chgData name="Lee Jowett" userId="b4c18200-571b-4fac-968d-92e9fa7f3d31" providerId="ADAL" clId="{69A5A7E9-7456-4BD4-A344-D70FB136EFC3}" dt="2021-10-31T11:04:18.542" v="2118" actId="962"/>
          <ac:picMkLst>
            <pc:docMk/>
            <pc:sldMk cId="308605774" sldId="264"/>
            <ac:picMk id="12" creationId="{194CAAB6-2F3C-4151-826D-83D1CE0D466A}"/>
          </ac:picMkLst>
        </pc:picChg>
        <pc:picChg chg="del">
          <ac:chgData name="Lee Jowett" userId="b4c18200-571b-4fac-968d-92e9fa7f3d31" providerId="ADAL" clId="{69A5A7E9-7456-4BD4-A344-D70FB136EFC3}" dt="2021-10-31T10:20:35.747" v="1693" actId="478"/>
          <ac:picMkLst>
            <pc:docMk/>
            <pc:sldMk cId="308605774" sldId="264"/>
            <ac:picMk id="7170" creationId="{F969E258-5B15-431C-A6B6-030E43FEBC92}"/>
          </ac:picMkLst>
        </pc:picChg>
        <pc:picChg chg="del">
          <ac:chgData name="Lee Jowett" userId="b4c18200-571b-4fac-968d-92e9fa7f3d31" providerId="ADAL" clId="{69A5A7E9-7456-4BD4-A344-D70FB136EFC3}" dt="2021-10-31T10:20:33.462" v="1689" actId="478"/>
          <ac:picMkLst>
            <pc:docMk/>
            <pc:sldMk cId="308605774" sldId="264"/>
            <ac:picMk id="7172" creationId="{E1FB151C-5963-4E3D-BE8C-864DCA309B1B}"/>
          </ac:picMkLst>
        </pc:picChg>
        <pc:picChg chg="del">
          <ac:chgData name="Lee Jowett" userId="b4c18200-571b-4fac-968d-92e9fa7f3d31" providerId="ADAL" clId="{69A5A7E9-7456-4BD4-A344-D70FB136EFC3}" dt="2021-10-31T10:20:34.128" v="1690" actId="478"/>
          <ac:picMkLst>
            <pc:docMk/>
            <pc:sldMk cId="308605774" sldId="264"/>
            <ac:picMk id="7174" creationId="{FA793499-3D1D-4450-8A53-06E9447B293B}"/>
          </ac:picMkLst>
        </pc:picChg>
        <pc:picChg chg="del">
          <ac:chgData name="Lee Jowett" userId="b4c18200-571b-4fac-968d-92e9fa7f3d31" providerId="ADAL" clId="{69A5A7E9-7456-4BD4-A344-D70FB136EFC3}" dt="2021-10-31T10:20:34.746" v="1691" actId="478"/>
          <ac:picMkLst>
            <pc:docMk/>
            <pc:sldMk cId="308605774" sldId="264"/>
            <ac:picMk id="7176" creationId="{42B733D3-AC64-4503-BE29-9D722E920154}"/>
          </ac:picMkLst>
        </pc:picChg>
        <pc:picChg chg="add del mod">
          <ac:chgData name="Lee Jowett" userId="b4c18200-571b-4fac-968d-92e9fa7f3d31" providerId="ADAL" clId="{69A5A7E9-7456-4BD4-A344-D70FB136EFC3}" dt="2021-10-31T10:24:42.628" v="1977" actId="21"/>
          <ac:picMkLst>
            <pc:docMk/>
            <pc:sldMk cId="308605774" sldId="264"/>
            <ac:picMk id="8194" creationId="{A02BFF0F-90C1-44EE-AF69-980DCD72635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7ECD1-A870-4D2F-96B5-4EA9B1E64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F8F0F8-AC4D-4716-84A0-55464E2C9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CED6C-4731-4437-AC23-B4FE1945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1492-2FE0-4A86-A101-C2BA7BF50A8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22ADD-EFA0-492D-ACDC-7870A29B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49492-8CCD-4984-B902-12979536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846E-BBE8-4F06-920D-49F1D1B1B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92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E067-252E-4672-A82D-1EE5E88B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C2C4A1-812C-4702-9DB0-19D418486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B33E8-563D-4716-94DF-8957D6FE9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1492-2FE0-4A86-A101-C2BA7BF50A8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C2AC2-FF5E-452B-945D-8AD33C06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9027C-4353-40DF-B654-C5BCD597F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846E-BBE8-4F06-920D-49F1D1B1B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123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BDBC28-DA83-4E67-BE06-3D1D09BCEC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8D3F85-1648-4AD4-9E52-EADBD940B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2078F-BE49-46D2-8AB9-68F8E0C9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1492-2FE0-4A86-A101-C2BA7BF50A8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5E854-F62F-4C16-B51F-FB9F8D230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C6D4-CC96-407F-9505-06FC9054C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846E-BBE8-4F06-920D-49F1D1B1B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82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1A997-3410-4D0F-9CC7-74293CF97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4C7C7-C2E6-416E-B942-C1C3FB47F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E51EE-3D66-4998-BE6B-796A0DBBD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1492-2FE0-4A86-A101-C2BA7BF50A8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56B95-9E3C-4FC7-AF6D-A713781DC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A91F8-569B-4D06-98F0-459954F8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846E-BBE8-4F06-920D-49F1D1B1B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964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8679A-7C40-4B77-B99F-652E84878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C20CF-9DFF-47B0-BC1F-1DD6379C1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EF870-4BF4-49B7-8937-FE19C9A40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1492-2FE0-4A86-A101-C2BA7BF50A8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E4FC2-1F77-486A-843F-8D09936A5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74104-CFDC-4ECA-8A5E-D71DA560D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846E-BBE8-4F06-920D-49F1D1B1B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38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BA543-2B38-4C56-9E6D-94A82CC16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97410-4304-4D01-AF24-BC198435C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95F95-9968-4AAD-A62A-DB50750BF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4FEA9-7183-46D5-AD7F-7E15D098C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1492-2FE0-4A86-A101-C2BA7BF50A8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24762-85E8-4D26-92EA-34919C52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933C0-C96C-4F54-B3A4-F992F034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846E-BBE8-4F06-920D-49F1D1B1B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902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6A1F-7721-4685-9259-A654430FB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E711C-C9D8-40AB-BA0C-52BA7349A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1A9E4-4FE1-40CA-A02C-74C9F65DB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47ED1-C233-449B-8592-9C7E2061EF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729BD-3C52-4ED8-8678-E36E27C146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B64B41-C988-4BA2-8494-C56FDA21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1492-2FE0-4A86-A101-C2BA7BF50A8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A0A081-C743-415A-BD05-AD69576A5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CBD7F-05AE-4146-809D-1764F7BB2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846E-BBE8-4F06-920D-49F1D1B1B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53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E1D7-3BF9-48F6-AAFC-15C7289CA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0F1F50-AC46-48AE-BF7F-5950B337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1492-2FE0-4A86-A101-C2BA7BF50A8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D0000-02A8-462B-89D3-C69F19FCE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73562-BC49-4413-96BD-EC88733C9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846E-BBE8-4F06-920D-49F1D1B1B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2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E3BE64-FD47-4881-86D2-D4DC075D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1492-2FE0-4A86-A101-C2BA7BF50A8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6A5A60-4486-456B-AB11-224C3C360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5F786-CCD3-4736-B6B8-FC22EC90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846E-BBE8-4F06-920D-49F1D1B1B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50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B683B-2E4C-4BFD-9098-4A7C732F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B4DB3-C2F1-4266-8EFD-B35238E7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78E33-6B04-4BAC-8F3E-DF3B9446D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B3D12-D951-4468-A048-E68AE90E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1492-2FE0-4A86-A101-C2BA7BF50A8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F907A-7173-4D8B-A0C9-D2D2F6594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0DCEA-ED95-46B4-95D7-77D5ADB4C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846E-BBE8-4F06-920D-49F1D1B1B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440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7E79-A2CF-40D0-8E1D-A3A6C23A8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F6CB6-D7C4-4581-93BE-654833CAB4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65FDE-77D6-4D9B-88AB-139FAEEB7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BB212-1B8F-410B-8DAC-2328B843F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1492-2FE0-4A86-A101-C2BA7BF50A8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400B6-E510-4B12-A4C8-B6E523D6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762F1-7440-4FBD-9FD7-D21B6EFEF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3846E-BBE8-4F06-920D-49F1D1B1B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8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6D4D81-4B61-451D-BC75-9E1993423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5CFFD-0F24-4C5F-873F-22726BC1B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28E97-2BEA-48C1-8F00-72DD85BC0F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C1492-2FE0-4A86-A101-C2BA7BF50A8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726F4-19D0-4589-B544-CEDA81FA9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0625F-5A77-428D-BF94-F863921B4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3846E-BBE8-4F06-920D-49F1D1B1B3C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2A562B-1C36-463D-830D-6ED08F329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92" y="5744653"/>
            <a:ext cx="503872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2020D7-FC68-4D21-8F76-F6400BC8C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8324" y="5744653"/>
            <a:ext cx="639417" cy="858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8CE633-65DE-48B7-AF87-30F321D72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611" y="211798"/>
            <a:ext cx="1392011" cy="13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2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11CED-4235-4B70-96E6-F56D0228D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776" y="2053541"/>
            <a:ext cx="9144000" cy="2387600"/>
          </a:xfrm>
        </p:spPr>
        <p:txBody>
          <a:bodyPr>
            <a:normAutofit/>
          </a:bodyPr>
          <a:lstStyle/>
          <a:p>
            <a:r>
              <a:rPr lang="en-GB" sz="8000" b="1" dirty="0">
                <a:cs typeface="Calibri Light"/>
              </a:rPr>
              <a:t>Christmas Jumper </a:t>
            </a:r>
            <a:br>
              <a:rPr lang="en-GB" sz="8000" b="1" dirty="0">
                <a:cs typeface="Calibri Light"/>
              </a:rPr>
            </a:br>
            <a:r>
              <a:rPr lang="en-GB" sz="8000" b="1" dirty="0">
                <a:cs typeface="Calibri Light"/>
              </a:rPr>
              <a:t>Swap Shop 2022</a:t>
            </a:r>
            <a:endParaRPr lang="en-GB" sz="8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C66DC-C1F0-4968-AF28-815CC5CA7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2182" y="3252764"/>
            <a:ext cx="1783187" cy="2040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E3118-C482-4E98-B77A-677CFA2B9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136" y="629670"/>
            <a:ext cx="1573607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35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9FE0-2AF2-4595-AC62-1F5AF2816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44" y="365125"/>
            <a:ext cx="9450355" cy="1325563"/>
          </a:xfrm>
        </p:spPr>
        <p:txBody>
          <a:bodyPr/>
          <a:lstStyle/>
          <a:p>
            <a:r>
              <a:rPr lang="en-GB" b="1" dirty="0"/>
              <a:t>Did you know…?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87CDF-551C-4F0F-B41C-5AEB00720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200" dirty="0"/>
              <a:t>There are more than 65 million Christmas jumpers in UK homes.</a:t>
            </a:r>
          </a:p>
          <a:p>
            <a:endParaRPr lang="en-GB" sz="3200" dirty="0"/>
          </a:p>
          <a:p>
            <a:r>
              <a:rPr lang="en-GB" sz="3200" dirty="0"/>
              <a:t>Over 12 million are sold every year!</a:t>
            </a:r>
          </a:p>
          <a:p>
            <a:endParaRPr lang="en-GB" sz="3200" dirty="0"/>
          </a:p>
          <a:p>
            <a:r>
              <a:rPr lang="en-GB" sz="3200" dirty="0"/>
              <a:t>Many are only worn once.</a:t>
            </a:r>
          </a:p>
          <a:p>
            <a:endParaRPr lang="en-GB" sz="3200" dirty="0"/>
          </a:p>
          <a:p>
            <a:r>
              <a:rPr lang="en-GB" sz="3200" dirty="0"/>
              <a:t>Nearly all Christmas jumpers contain plastic. </a:t>
            </a:r>
          </a:p>
        </p:txBody>
      </p:sp>
      <p:pic>
        <p:nvPicPr>
          <p:cNvPr id="6" name="Picture 2" descr="Christmas-themed jumpers  for sale on a market stall">
            <a:extLst>
              <a:ext uri="{FF2B5EF4-FFF2-40B4-BE49-F238E27FC236}">
                <a16:creationId xmlns:a16="http://schemas.microsoft.com/office/drawing/2014/main" id="{A6B0798D-F51E-47A5-8120-6BB0D9CF1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018" y="2676965"/>
            <a:ext cx="3748026" cy="224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4EC7D-B715-4F19-BDF2-41C9D08A5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30188"/>
            <a:ext cx="1065244" cy="13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25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9FE0-2AF2-4595-AC62-1F5AF281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Why is this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87CDF-551C-4F0F-B41C-5AEB00720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883" y="1721069"/>
            <a:ext cx="7410974" cy="4351338"/>
          </a:xfrm>
        </p:spPr>
        <p:txBody>
          <a:bodyPr>
            <a:normAutofit/>
          </a:bodyPr>
          <a:lstStyle/>
          <a:p>
            <a:r>
              <a:rPr lang="en-GB" sz="3200" dirty="0"/>
              <a:t>Christmas jumpers are an example of ‘fast fashion’.</a:t>
            </a:r>
          </a:p>
          <a:p>
            <a:endParaRPr lang="en-GB" sz="3200" dirty="0"/>
          </a:p>
          <a:p>
            <a:r>
              <a:rPr lang="en-GB" sz="3200" dirty="0"/>
              <a:t>Many are so cheap people throw them away after wearing once.</a:t>
            </a:r>
          </a:p>
          <a:p>
            <a:endParaRPr lang="en-GB" sz="3200" dirty="0"/>
          </a:p>
          <a:p>
            <a:r>
              <a:rPr lang="en-GB" sz="3200" dirty="0"/>
              <a:t>The environmental impact is huge which needs to be hugely reduced.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C49E164-2337-4257-B5B3-9AC0E1427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 r="12719"/>
          <a:stretch/>
        </p:blipFill>
        <p:spPr bwMode="auto">
          <a:xfrm>
            <a:off x="637565" y="1853501"/>
            <a:ext cx="3017971" cy="259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F0B455-A233-447F-A5B0-63379AA67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614" y="5009613"/>
            <a:ext cx="1244442" cy="1483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027FA0-BC27-4B21-9DBF-8FA0D0B33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3470" y="4867502"/>
            <a:ext cx="1213911" cy="166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26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9FE0-2AF2-4595-AC62-1F5AF2816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228" y="1012914"/>
            <a:ext cx="10419183" cy="2387600"/>
          </a:xfrm>
        </p:spPr>
        <p:txBody>
          <a:bodyPr>
            <a:normAutofit/>
          </a:bodyPr>
          <a:lstStyle/>
          <a:p>
            <a:r>
              <a:rPr lang="en-GB" sz="5500" b="1" dirty="0"/>
              <a:t>This year we are doing something </a:t>
            </a:r>
            <a:br>
              <a:rPr lang="en-GB" sz="5500" b="1" dirty="0"/>
            </a:br>
            <a:r>
              <a:rPr lang="en-GB" sz="5500" b="1" dirty="0"/>
              <a:t>different at school…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313FA-FA44-4CFD-8E0D-ABAF901EB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36973">
            <a:off x="577881" y="3616254"/>
            <a:ext cx="2426576" cy="2420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0C4B74-6A87-4F5F-AEF6-CEEAB5AD7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70668">
            <a:off x="9238815" y="3082763"/>
            <a:ext cx="2342725" cy="234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349631-7848-4685-8409-130001191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4244" y="3773245"/>
            <a:ext cx="1621756" cy="1994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A19A42-20FB-43F1-98B0-43FDDB290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4343" y="3954909"/>
            <a:ext cx="1445967" cy="181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71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9FE0-2AF2-4595-AC62-1F5AF2816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47" y="169926"/>
            <a:ext cx="10419183" cy="2387600"/>
          </a:xfrm>
        </p:spPr>
        <p:txBody>
          <a:bodyPr>
            <a:normAutofit/>
          </a:bodyPr>
          <a:lstStyle/>
          <a:p>
            <a:r>
              <a:rPr lang="en-GB" b="1" dirty="0"/>
              <a:t>A Christmas Jumper </a:t>
            </a:r>
            <a:br>
              <a:rPr lang="en-GB" b="1" dirty="0"/>
            </a:br>
            <a:r>
              <a:rPr lang="en-GB" b="1" dirty="0"/>
              <a:t>Swap Shop….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C65CBF4-5FCF-4192-8B08-CCC247FD1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85" y="3084796"/>
            <a:ext cx="3837311" cy="256808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E454A6-3130-41D1-BF6B-C5F9A15B1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4190" y="3280406"/>
            <a:ext cx="1783187" cy="2040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E10E75-8FB3-4506-954A-7A7C1FBB7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136" y="629670"/>
            <a:ext cx="1573607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84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9FE0-2AF2-4595-AC62-1F5AF2816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033" y="365125"/>
            <a:ext cx="9179767" cy="1325563"/>
          </a:xfrm>
        </p:spPr>
        <p:txBody>
          <a:bodyPr>
            <a:normAutofit/>
          </a:bodyPr>
          <a:lstStyle/>
          <a:p>
            <a:r>
              <a:rPr lang="en-GB" b="1" dirty="0"/>
              <a:t>Step 1…..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785DA-8329-45FD-9C79-1EA3F8021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On these dates you can bring a clean Christmas jumper to </a:t>
            </a:r>
            <a:r>
              <a:rPr lang="en-GB" dirty="0">
                <a:highlight>
                  <a:srgbClr val="FFFF00"/>
                </a:highlight>
              </a:rPr>
              <a:t>this room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endParaRPr lang="en-GB" dirty="0">
              <a:highlight>
                <a:srgbClr val="FFFF00"/>
              </a:highlight>
            </a:endParaRPr>
          </a:p>
          <a:p>
            <a:endParaRPr lang="en-GB" dirty="0">
              <a:highlight>
                <a:srgbClr val="FFFF00"/>
              </a:highlight>
            </a:endParaRPr>
          </a:p>
          <a:p>
            <a:endParaRPr lang="en-GB" dirty="0">
              <a:highlight>
                <a:srgbClr val="FFFF00"/>
              </a:highlight>
            </a:endParaRPr>
          </a:p>
          <a:p>
            <a:endParaRPr lang="en-GB" dirty="0">
              <a:highlight>
                <a:srgbClr val="FFFF00"/>
              </a:highlight>
            </a:endParaRPr>
          </a:p>
          <a:p>
            <a:endParaRPr lang="en-GB" dirty="0"/>
          </a:p>
          <a:p>
            <a:r>
              <a:rPr lang="en-GB" dirty="0"/>
              <a:t>You will be given a ticket which entitles you to a donated jumper (keep this ticket safe - it’s important!)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3DC5C9D-946E-4850-9DFE-CD62095B2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444117"/>
              </p:ext>
            </p:extLst>
          </p:nvPr>
        </p:nvGraphicFramePr>
        <p:xfrm>
          <a:off x="7390701" y="2603548"/>
          <a:ext cx="3963099" cy="15825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63099">
                  <a:extLst>
                    <a:ext uri="{9D8B030D-6E8A-4147-A177-3AD203B41FA5}">
                      <a16:colId xmlns:a16="http://schemas.microsoft.com/office/drawing/2014/main" val="3185103776"/>
                    </a:ext>
                  </a:extLst>
                </a:gridCol>
              </a:tblGrid>
              <a:tr h="5275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highlight>
                            <a:srgbClr val="FFFF00"/>
                          </a:highlight>
                        </a:rPr>
                        <a:t>Wednesday 1 December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259874"/>
                  </a:ext>
                </a:extLst>
              </a:tr>
              <a:tr h="5275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highlight>
                            <a:srgbClr val="FFFF00"/>
                          </a:highlight>
                        </a:rPr>
                        <a:t>Thursday 2 December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343931"/>
                  </a:ext>
                </a:extLst>
              </a:tr>
              <a:tr h="5275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highlight>
                            <a:srgbClr val="FFFF00"/>
                          </a:highlight>
                        </a:rPr>
                        <a:t>Friday 3 December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06141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804665E-5C59-49E4-8335-11A285D8B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t="19534" b="17492"/>
          <a:stretch/>
        </p:blipFill>
        <p:spPr>
          <a:xfrm rot="1159142">
            <a:off x="4615552" y="2611509"/>
            <a:ext cx="2054361" cy="1940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42EC8C-CE16-43B3-BEA7-0A0A38937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69279">
            <a:off x="1658654" y="2695842"/>
            <a:ext cx="1873286" cy="1943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8FEBB2-ED99-4081-906E-83254251F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65125"/>
            <a:ext cx="111213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80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9FE0-2AF2-4595-AC62-1F5AF2816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336" y="365125"/>
            <a:ext cx="9251463" cy="1325563"/>
          </a:xfrm>
        </p:spPr>
        <p:txBody>
          <a:bodyPr>
            <a:normAutofit/>
          </a:bodyPr>
          <a:lstStyle/>
          <a:p>
            <a:r>
              <a:rPr lang="en-GB" b="1" dirty="0"/>
              <a:t>Step 2…..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785DA-8329-45FD-9C79-1EA3F8021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 these dates, bring your ticket to</a:t>
            </a:r>
            <a:r>
              <a:rPr lang="en-GB" dirty="0">
                <a:highlight>
                  <a:srgbClr val="FFFF00"/>
                </a:highlight>
              </a:rPr>
              <a:t>….</a:t>
            </a:r>
            <a:r>
              <a:rPr lang="en-GB" dirty="0"/>
              <a:t> where you will be able to select a donated jumper…</a:t>
            </a:r>
            <a:endParaRPr lang="en-GB" dirty="0">
              <a:highlight>
                <a:srgbClr val="FFFF00"/>
              </a:highlight>
            </a:endParaRPr>
          </a:p>
          <a:p>
            <a:endParaRPr lang="en-GB" dirty="0">
              <a:highlight>
                <a:srgbClr val="FFFF00"/>
              </a:highlight>
            </a:endParaRPr>
          </a:p>
          <a:p>
            <a:endParaRPr lang="en-GB" dirty="0">
              <a:highlight>
                <a:srgbClr val="FFFF00"/>
              </a:highlight>
            </a:endParaRPr>
          </a:p>
          <a:p>
            <a:endParaRPr lang="en-GB" dirty="0">
              <a:highlight>
                <a:srgbClr val="FFFF00"/>
              </a:highlight>
            </a:endParaRPr>
          </a:p>
          <a:p>
            <a:endParaRPr lang="en-GB" dirty="0">
              <a:highlight>
                <a:srgbClr val="FFFF00"/>
              </a:highlight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3DC5C9D-946E-4850-9DFE-CD62095B2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36443"/>
              </p:ext>
            </p:extLst>
          </p:nvPr>
        </p:nvGraphicFramePr>
        <p:xfrm>
          <a:off x="7474590" y="3031387"/>
          <a:ext cx="3963099" cy="15825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63099">
                  <a:extLst>
                    <a:ext uri="{9D8B030D-6E8A-4147-A177-3AD203B41FA5}">
                      <a16:colId xmlns:a16="http://schemas.microsoft.com/office/drawing/2014/main" val="3185103776"/>
                    </a:ext>
                  </a:extLst>
                </a:gridCol>
              </a:tblGrid>
              <a:tr h="5275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highlight>
                            <a:srgbClr val="FFFF00"/>
                          </a:highlight>
                        </a:rPr>
                        <a:t>Wednesday 8 December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259874"/>
                  </a:ext>
                </a:extLst>
              </a:tr>
              <a:tr h="5275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highlight>
                            <a:srgbClr val="FFFF00"/>
                          </a:highlight>
                        </a:rPr>
                        <a:t>Thursday 9 December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343931"/>
                  </a:ext>
                </a:extLst>
              </a:tr>
              <a:tr h="5275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highlight>
                            <a:srgbClr val="FFFF00"/>
                          </a:highlight>
                        </a:rPr>
                        <a:t>Friday 10 December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06141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3437B19-807F-4732-8D73-83D6E42C0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43018">
            <a:off x="852197" y="3052386"/>
            <a:ext cx="2460171" cy="2849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AAD934-7F26-41E9-A557-E6C52EFA9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95054">
            <a:off x="3926222" y="2754687"/>
            <a:ext cx="3359020" cy="3359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096167-4E89-4909-B082-12F3F99B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38200" y="376347"/>
            <a:ext cx="1099457" cy="128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2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4E769-541A-4406-B3AF-C210DA10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If you don’t have an old Christmas jumper…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1CFE9-BAE7-48F5-9DAC-77B965171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will be having a ‘make your own’ Christmas jumper session in school.</a:t>
            </a:r>
          </a:p>
          <a:p>
            <a:endParaRPr lang="en-GB" dirty="0"/>
          </a:p>
          <a:p>
            <a:r>
              <a:rPr lang="en-GB" dirty="0"/>
              <a:t>On </a:t>
            </a:r>
            <a:r>
              <a:rPr lang="en-GB" dirty="0">
                <a:highlight>
                  <a:srgbClr val="FFFF00"/>
                </a:highlight>
              </a:rPr>
              <a:t>Monday 11 December </a:t>
            </a:r>
            <a:r>
              <a:rPr lang="en-GB" dirty="0"/>
              <a:t>– bring in an old jumper </a:t>
            </a:r>
            <a:br>
              <a:rPr lang="en-GB" dirty="0"/>
            </a:br>
            <a:r>
              <a:rPr lang="en-GB" dirty="0"/>
              <a:t>which can be decorated.</a:t>
            </a:r>
          </a:p>
        </p:txBody>
      </p:sp>
      <p:pic>
        <p:nvPicPr>
          <p:cNvPr id="7170" name="Picture 2" descr="Easy DIY Christmas Jumper for Kids - Red Ted Art - Make crafting with kids  easy &amp; fun">
            <a:extLst>
              <a:ext uri="{FF2B5EF4-FFF2-40B4-BE49-F238E27FC236}">
                <a16:creationId xmlns:a16="http://schemas.microsoft.com/office/drawing/2014/main" id="{F969E258-5B15-431C-A6B6-030E43FE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874" y="2567375"/>
            <a:ext cx="2239517" cy="223951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10 DIY Christmas jumper ideas from Pinterest - Liverpool Echo">
            <a:extLst>
              <a:ext uri="{FF2B5EF4-FFF2-40B4-BE49-F238E27FC236}">
                <a16:creationId xmlns:a16="http://schemas.microsoft.com/office/drawing/2014/main" id="{E1FB151C-5963-4E3D-BE8C-864DCA309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89" y="4385723"/>
            <a:ext cx="2216256" cy="147390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IY Ugly Christmas Sweaters ">
            <a:extLst>
              <a:ext uri="{FF2B5EF4-FFF2-40B4-BE49-F238E27FC236}">
                <a16:creationId xmlns:a16="http://schemas.microsoft.com/office/drawing/2014/main" id="{FA793499-3D1D-4450-8A53-06E9447B2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34" y="4385723"/>
            <a:ext cx="1965200" cy="147390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IY Ugly Christmas Sweater For Kids · The Girl in the Red Shoes">
            <a:extLst>
              <a:ext uri="{FF2B5EF4-FFF2-40B4-BE49-F238E27FC236}">
                <a16:creationId xmlns:a16="http://schemas.microsoft.com/office/drawing/2014/main" id="{42B733D3-AC64-4503-BE29-9D722E92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526" y="4395901"/>
            <a:ext cx="975137" cy="146372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IY UGLY Christmas Jumper For Save The Children Christmas Jumper day! -  YouTube">
            <a:extLst>
              <a:ext uri="{FF2B5EF4-FFF2-40B4-BE49-F238E27FC236}">
                <a16:creationId xmlns:a16="http://schemas.microsoft.com/office/drawing/2014/main" id="{ECF3B4B2-D123-45D9-95E5-096A70BA8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355" y="4360357"/>
            <a:ext cx="2679923" cy="150745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151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4E769-541A-4406-B3AF-C210DA10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 you need to do next…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1CFE9-BAE7-48F5-9DAC-77B965171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Find an old Christmas jumper at home. </a:t>
            </a:r>
          </a:p>
          <a:p>
            <a:r>
              <a:rPr lang="en-GB" dirty="0"/>
              <a:t>Bring in on our donation days – you can also </a:t>
            </a:r>
            <a:br>
              <a:rPr lang="en-GB" dirty="0"/>
            </a:br>
            <a:r>
              <a:rPr lang="en-GB" dirty="0"/>
              <a:t>donate extra jumpers.</a:t>
            </a:r>
          </a:p>
          <a:p>
            <a:r>
              <a:rPr lang="en-GB" dirty="0"/>
              <a:t>Keep your ticket safe.</a:t>
            </a:r>
          </a:p>
          <a:p>
            <a:r>
              <a:rPr lang="en-GB" dirty="0"/>
              <a:t>Collect a donated jumper the week after.</a:t>
            </a:r>
          </a:p>
          <a:p>
            <a:r>
              <a:rPr lang="en-GB" dirty="0"/>
              <a:t>Bring in an old jumper to decorate for Christmas.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AA8AD4D-2A4F-4527-9200-A58F2BEBD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4" b="14830"/>
          <a:stretch/>
        </p:blipFill>
        <p:spPr bwMode="auto">
          <a:xfrm>
            <a:off x="8599740" y="1990498"/>
            <a:ext cx="3091516" cy="287700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E4CE93-5521-444F-99C0-ED8F4A2BD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614" y="5009613"/>
            <a:ext cx="1244442" cy="1483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4CAAB6-2F3C-4151-826D-83D1CE0D4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3470" y="4867502"/>
            <a:ext cx="1213911" cy="166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5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d4bfab-46c3-48a0-8f25-f4e9dde697d9">
      <Terms xmlns="http://schemas.microsoft.com/office/infopath/2007/PartnerControls"/>
    </lcf76f155ced4ddcb4097134ff3c332f>
    <number xmlns="96d4bfab-46c3-48a0-8f25-f4e9dde697d9" xsi:nil="true"/>
    <TaxCatchAll xmlns="87208786-5fda-4d52-8188-350e4ac2c78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924F77B2EF3498E878973BC6943A9" ma:contentTypeVersion="17" ma:contentTypeDescription="Create a new document." ma:contentTypeScope="" ma:versionID="22bd7daf984446659dd63c553fcbec79">
  <xsd:schema xmlns:xsd="http://www.w3.org/2001/XMLSchema" xmlns:xs="http://www.w3.org/2001/XMLSchema" xmlns:p="http://schemas.microsoft.com/office/2006/metadata/properties" xmlns:ns2="96d4bfab-46c3-48a0-8f25-f4e9dde697d9" xmlns:ns3="87208786-5fda-4d52-8188-350e4ac2c784" targetNamespace="http://schemas.microsoft.com/office/2006/metadata/properties" ma:root="true" ma:fieldsID="6137f2669d3739a563459c475710dbc9" ns2:_="" ns3:_="">
    <xsd:import namespace="96d4bfab-46c3-48a0-8f25-f4e9dde697d9"/>
    <xsd:import namespace="87208786-5fda-4d52-8188-350e4ac2c7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2:numbe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4bfab-46c3-48a0-8f25-f4e9dde697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number" ma:index="21" nillable="true" ma:displayName="number" ma:format="Dropdown" ma:internalName="number" ma:percentage="FALSE">
      <xsd:simpleType>
        <xsd:restriction base="dms:Number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70225b1-d351-448c-917d-4883002b86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208786-5fda-4d52-8188-350e4ac2c78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9c33eb5-3db7-4913-9668-76beb544a6c2}" ma:internalName="TaxCatchAll" ma:showField="CatchAllData" ma:web="87208786-5fda-4d52-8188-350e4ac2c7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E37589-6ECA-4914-AB7E-70275EA992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3D3532-4603-42AE-9552-6A021833E785}">
  <ds:schemaRefs>
    <ds:schemaRef ds:uri="http://purl.org/dc/terms/"/>
    <ds:schemaRef ds:uri="http://schemas.openxmlformats.org/package/2006/metadata/core-properties"/>
    <ds:schemaRef ds:uri="999b5be9-f4cc-4ce6-aa89-8915b838954c"/>
    <ds:schemaRef ds:uri="http://schemas.microsoft.com/office/2006/documentManagement/types"/>
    <ds:schemaRef ds:uri="http://schemas.microsoft.com/office/infopath/2007/PartnerControls"/>
    <ds:schemaRef ds:uri="a77b0d4e-ec95-4961-b398-390c3ff2be42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96d4bfab-46c3-48a0-8f25-f4e9dde697d9"/>
    <ds:schemaRef ds:uri="87208786-5fda-4d52-8188-350e4ac2c784"/>
  </ds:schemaRefs>
</ds:datastoreItem>
</file>

<file path=customXml/itemProps3.xml><?xml version="1.0" encoding="utf-8"?>
<ds:datastoreItem xmlns:ds="http://schemas.openxmlformats.org/officeDocument/2006/customXml" ds:itemID="{EE2D7FCE-EAFB-4009-9225-327F4E97E2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d4bfab-46c3-48a0-8f25-f4e9dde697d9"/>
    <ds:schemaRef ds:uri="87208786-5fda-4d52-8188-350e4ac2c7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273</Words>
  <Application>Microsoft Office PowerPoint</Application>
  <PresentationFormat>Widescreen</PresentationFormat>
  <Paragraphs>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Christmas Jumper  Swap Shop 2022</vt:lpstr>
      <vt:lpstr>Did you know…?</vt:lpstr>
      <vt:lpstr>Why is this important?</vt:lpstr>
      <vt:lpstr>This year we are doing something  different at school…</vt:lpstr>
      <vt:lpstr>A Christmas Jumper  Swap Shop….</vt:lpstr>
      <vt:lpstr>Step 1…..</vt:lpstr>
      <vt:lpstr>Step 2…..</vt:lpstr>
      <vt:lpstr>If you don’t have an old Christmas jumper…</vt:lpstr>
      <vt:lpstr>What you need to do next…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Jowett</dc:creator>
  <cp:lastModifiedBy>Lee Jowett</cp:lastModifiedBy>
  <cp:revision>5</cp:revision>
  <dcterms:created xsi:type="dcterms:W3CDTF">2020-09-27T10:45:13Z</dcterms:created>
  <dcterms:modified xsi:type="dcterms:W3CDTF">2022-10-31T20:18:28Z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0x010100A96924F77B2EF3498E878973BC6943A9</vt:lpwstr>
  </property>
  <property fmtid="{D5CDD505-2E9C-101B-9397-08002B2CF9AE}" pid="3" name="MediaServiceImageTags">
    <vt:lpwstr/>
  </property>
</Properties>
</file>