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56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B943E-C27A-4E3C-8D9C-6F0DC7C29C2B}" v="1" dt="2022-11-01T11:24:49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712" autoAdjust="0"/>
  </p:normalViewPr>
  <p:slideViewPr>
    <p:cSldViewPr snapToGrid="0">
      <p:cViewPr varScale="1">
        <p:scale>
          <a:sx n="75" d="100"/>
          <a:sy n="75" d="100"/>
        </p:scale>
        <p:origin x="31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Jowett" userId="b4c18200-571b-4fac-968d-92e9fa7f3d31" providerId="ADAL" clId="{9CAE2B1F-0752-4B90-8C9D-71320BECA5FE}"/>
    <pc:docChg chg="undo custSel addSld modSld sldOrd">
      <pc:chgData name="Lee Jowett" userId="b4c18200-571b-4fac-968d-92e9fa7f3d31" providerId="ADAL" clId="{9CAE2B1F-0752-4B90-8C9D-71320BECA5FE}" dt="2021-11-01T16:45:57.021" v="569" actId="767"/>
      <pc:docMkLst>
        <pc:docMk/>
      </pc:docMkLst>
      <pc:sldChg chg="modSp mod ord">
        <pc:chgData name="Lee Jowett" userId="b4c18200-571b-4fac-968d-92e9fa7f3d31" providerId="ADAL" clId="{9CAE2B1F-0752-4B90-8C9D-71320BECA5FE}" dt="2021-10-31T11:07:03.233" v="457" actId="33553"/>
        <pc:sldMkLst>
          <pc:docMk/>
          <pc:sldMk cId="3471630546" sldId="256"/>
        </pc:sldMkLst>
        <pc:spChg chg="mod">
          <ac:chgData name="Lee Jowett" userId="b4c18200-571b-4fac-968d-92e9fa7f3d31" providerId="ADAL" clId="{9CAE2B1F-0752-4B90-8C9D-71320BECA5FE}" dt="2021-10-31T11:06:08.125" v="443" actId="962"/>
          <ac:spMkLst>
            <pc:docMk/>
            <pc:sldMk cId="3471630546" sldId="256"/>
            <ac:spMk id="4" creationId="{F3836E3D-DF61-412F-8DAB-11C2CBE1B645}"/>
          </ac:spMkLst>
        </pc:spChg>
        <pc:spChg chg="mod">
          <ac:chgData name="Lee Jowett" userId="b4c18200-571b-4fac-968d-92e9fa7f3d31" providerId="ADAL" clId="{9CAE2B1F-0752-4B90-8C9D-71320BECA5FE}" dt="2021-10-31T11:07:03.233" v="457" actId="33553"/>
          <ac:spMkLst>
            <pc:docMk/>
            <pc:sldMk cId="3471630546" sldId="256"/>
            <ac:spMk id="9" creationId="{1414A7DD-E48E-4254-A1BA-EB4CABD07EE6}"/>
          </ac:spMkLst>
        </pc:spChg>
        <pc:picChg chg="mod">
          <ac:chgData name="Lee Jowett" userId="b4c18200-571b-4fac-968d-92e9fa7f3d31" providerId="ADAL" clId="{9CAE2B1F-0752-4B90-8C9D-71320BECA5FE}" dt="2021-10-31T11:06:10.159" v="444" actId="962"/>
          <ac:picMkLst>
            <pc:docMk/>
            <pc:sldMk cId="3471630546" sldId="256"/>
            <ac:picMk id="6" creationId="{110BAE06-99C5-4CA3-B9C8-8EC07DF2CED2}"/>
          </ac:picMkLst>
        </pc:picChg>
        <pc:picChg chg="mod">
          <ac:chgData name="Lee Jowett" userId="b4c18200-571b-4fac-968d-92e9fa7f3d31" providerId="ADAL" clId="{9CAE2B1F-0752-4B90-8C9D-71320BECA5FE}" dt="2021-10-31T11:06:12.242" v="445" actId="962"/>
          <ac:picMkLst>
            <pc:docMk/>
            <pc:sldMk cId="3471630546" sldId="256"/>
            <ac:picMk id="7" creationId="{56BDE0C9-DF14-4CB8-9EA9-E2408ED3FF89}"/>
          </ac:picMkLst>
        </pc:picChg>
        <pc:picChg chg="mod">
          <ac:chgData name="Lee Jowett" userId="b4c18200-571b-4fac-968d-92e9fa7f3d31" providerId="ADAL" clId="{9CAE2B1F-0752-4B90-8C9D-71320BECA5FE}" dt="2021-10-31T11:06:16.025" v="446" actId="962"/>
          <ac:picMkLst>
            <pc:docMk/>
            <pc:sldMk cId="3471630546" sldId="256"/>
            <ac:picMk id="24" creationId="{4E91C32A-8E3D-4897-8C41-219DCC842F3A}"/>
          </ac:picMkLst>
        </pc:picChg>
        <pc:picChg chg="mod">
          <ac:chgData name="Lee Jowett" userId="b4c18200-571b-4fac-968d-92e9fa7f3d31" providerId="ADAL" clId="{9CAE2B1F-0752-4B90-8C9D-71320BECA5FE}" dt="2021-10-31T11:06:17.756" v="447" actId="962"/>
          <ac:picMkLst>
            <pc:docMk/>
            <pc:sldMk cId="3471630546" sldId="256"/>
            <ac:picMk id="25" creationId="{B9F3CFF3-5A30-4E74-A368-19110EF9622D}"/>
          </ac:picMkLst>
        </pc:picChg>
        <pc:picChg chg="mod">
          <ac:chgData name="Lee Jowett" userId="b4c18200-571b-4fac-968d-92e9fa7f3d31" providerId="ADAL" clId="{9CAE2B1F-0752-4B90-8C9D-71320BECA5FE}" dt="2021-10-31T11:06:20.042" v="448" actId="962"/>
          <ac:picMkLst>
            <pc:docMk/>
            <pc:sldMk cId="3471630546" sldId="256"/>
            <ac:picMk id="26" creationId="{8B855124-B51A-468C-AD1A-4EE664240062}"/>
          </ac:picMkLst>
        </pc:picChg>
        <pc:picChg chg="mod">
          <ac:chgData name="Lee Jowett" userId="b4c18200-571b-4fac-968d-92e9fa7f3d31" providerId="ADAL" clId="{9CAE2B1F-0752-4B90-8C9D-71320BECA5FE}" dt="2021-10-31T11:06:22.375" v="449" actId="962"/>
          <ac:picMkLst>
            <pc:docMk/>
            <pc:sldMk cId="3471630546" sldId="256"/>
            <ac:picMk id="27" creationId="{F8C48F13-8C78-4807-B0B2-A5C4DC40C454}"/>
          </ac:picMkLst>
        </pc:picChg>
      </pc:sldChg>
      <pc:sldChg chg="addSp delSp modSp mod">
        <pc:chgData name="Lee Jowett" userId="b4c18200-571b-4fac-968d-92e9fa7f3d31" providerId="ADAL" clId="{9CAE2B1F-0752-4B90-8C9D-71320BECA5FE}" dt="2021-11-01T16:45:57.021" v="569" actId="767"/>
        <pc:sldMkLst>
          <pc:docMk/>
          <pc:sldMk cId="3370544294" sldId="258"/>
        </pc:sldMkLst>
        <pc:spChg chg="add del mod">
          <ac:chgData name="Lee Jowett" userId="b4c18200-571b-4fac-968d-92e9fa7f3d31" providerId="ADAL" clId="{9CAE2B1F-0752-4B90-8C9D-71320BECA5FE}" dt="2021-11-01T16:45:57.021" v="569" actId="767"/>
          <ac:spMkLst>
            <pc:docMk/>
            <pc:sldMk cId="3370544294" sldId="258"/>
            <ac:spMk id="3" creationId="{B52D7735-C89C-4C91-AFB3-6F6AC5DBD43F}"/>
          </ac:spMkLst>
        </pc:spChg>
        <pc:spChg chg="mod">
          <ac:chgData name="Lee Jowett" userId="b4c18200-571b-4fac-968d-92e9fa7f3d31" providerId="ADAL" clId="{9CAE2B1F-0752-4B90-8C9D-71320BECA5FE}" dt="2021-10-31T11:05:36.130" v="429" actId="962"/>
          <ac:spMkLst>
            <pc:docMk/>
            <pc:sldMk cId="3370544294" sldId="258"/>
            <ac:spMk id="4" creationId="{F3836E3D-DF61-412F-8DAB-11C2CBE1B645}"/>
          </ac:spMkLst>
        </pc:spChg>
        <pc:spChg chg="mod">
          <ac:chgData name="Lee Jowett" userId="b4c18200-571b-4fac-968d-92e9fa7f3d31" providerId="ADAL" clId="{9CAE2B1F-0752-4B90-8C9D-71320BECA5FE}" dt="2021-10-31T11:06:53.126" v="455" actId="33553"/>
          <ac:spMkLst>
            <pc:docMk/>
            <pc:sldMk cId="3370544294" sldId="258"/>
            <ac:spMk id="9" creationId="{1414A7DD-E48E-4254-A1BA-EB4CABD07EE6}"/>
          </ac:spMkLst>
        </pc:spChg>
        <pc:spChg chg="mod">
          <ac:chgData name="Lee Jowett" userId="b4c18200-571b-4fac-968d-92e9fa7f3d31" providerId="ADAL" clId="{9CAE2B1F-0752-4B90-8C9D-71320BECA5FE}" dt="2021-10-31T11:15:38.365" v="548" actId="20577"/>
          <ac:spMkLst>
            <pc:docMk/>
            <pc:sldMk cId="3370544294" sldId="258"/>
            <ac:spMk id="11" creationId="{9DF3FF91-390C-48DF-B7F0-4522EE05E2BE}"/>
          </ac:spMkLst>
        </pc:spChg>
        <pc:picChg chg="mod">
          <ac:chgData name="Lee Jowett" userId="b4c18200-571b-4fac-968d-92e9fa7f3d31" providerId="ADAL" clId="{9CAE2B1F-0752-4B90-8C9D-71320BECA5FE}" dt="2021-10-31T11:07:39.912" v="460" actId="1076"/>
          <ac:picMkLst>
            <pc:docMk/>
            <pc:sldMk cId="3370544294" sldId="258"/>
            <ac:picMk id="24" creationId="{4E91C32A-8E3D-4897-8C41-219DCC842F3A}"/>
          </ac:picMkLst>
        </pc:picChg>
        <pc:picChg chg="mod">
          <ac:chgData name="Lee Jowett" userId="b4c18200-571b-4fac-968d-92e9fa7f3d31" providerId="ADAL" clId="{9CAE2B1F-0752-4B90-8C9D-71320BECA5FE}" dt="2021-10-31T11:07:41.629" v="461" actId="1076"/>
          <ac:picMkLst>
            <pc:docMk/>
            <pc:sldMk cId="3370544294" sldId="258"/>
            <ac:picMk id="25" creationId="{B9F3CFF3-5A30-4E74-A368-19110EF9622D}"/>
          </ac:picMkLst>
        </pc:picChg>
        <pc:picChg chg="mod">
          <ac:chgData name="Lee Jowett" userId="b4c18200-571b-4fac-968d-92e9fa7f3d31" providerId="ADAL" clId="{9CAE2B1F-0752-4B90-8C9D-71320BECA5FE}" dt="2021-10-31T11:12:42.464" v="494" actId="1036"/>
          <ac:picMkLst>
            <pc:docMk/>
            <pc:sldMk cId="3370544294" sldId="258"/>
            <ac:picMk id="26" creationId="{8B855124-B51A-468C-AD1A-4EE664240062}"/>
          </ac:picMkLst>
        </pc:picChg>
        <pc:picChg chg="mod">
          <ac:chgData name="Lee Jowett" userId="b4c18200-571b-4fac-968d-92e9fa7f3d31" providerId="ADAL" clId="{9CAE2B1F-0752-4B90-8C9D-71320BECA5FE}" dt="2021-10-31T11:12:41.864" v="491" actId="1036"/>
          <ac:picMkLst>
            <pc:docMk/>
            <pc:sldMk cId="3370544294" sldId="258"/>
            <ac:picMk id="27" creationId="{F8C48F13-8C78-4807-B0B2-A5C4DC40C454}"/>
          </ac:picMkLst>
        </pc:picChg>
      </pc:sldChg>
      <pc:sldChg chg="addSp delSp modSp new mod setBg">
        <pc:chgData name="Lee Jowett" userId="b4c18200-571b-4fac-968d-92e9fa7f3d31" providerId="ADAL" clId="{9CAE2B1F-0752-4B90-8C9D-71320BECA5FE}" dt="2021-10-31T11:14:34.681" v="505" actId="20577"/>
        <pc:sldMkLst>
          <pc:docMk/>
          <pc:sldMk cId="1882911689" sldId="259"/>
        </pc:sldMkLst>
        <pc:spChg chg="del">
          <ac:chgData name="Lee Jowett" userId="b4c18200-571b-4fac-968d-92e9fa7f3d31" providerId="ADAL" clId="{9CAE2B1F-0752-4B90-8C9D-71320BECA5FE}" dt="2021-10-31T10:57:04.457" v="95" actId="478"/>
          <ac:spMkLst>
            <pc:docMk/>
            <pc:sldMk cId="1882911689" sldId="259"/>
            <ac:spMk id="2" creationId="{E1F5FA70-CC34-47D4-804E-3BB4C46616EA}"/>
          </ac:spMkLst>
        </pc:spChg>
        <pc:spChg chg="del">
          <ac:chgData name="Lee Jowett" userId="b4c18200-571b-4fac-968d-92e9fa7f3d31" providerId="ADAL" clId="{9CAE2B1F-0752-4B90-8C9D-71320BECA5FE}" dt="2021-10-31T10:57:06.940" v="96" actId="478"/>
          <ac:spMkLst>
            <pc:docMk/>
            <pc:sldMk cId="1882911689" sldId="259"/>
            <ac:spMk id="3" creationId="{BC1BB696-D438-4596-AC93-63AB1C3CB76A}"/>
          </ac:spMkLst>
        </pc:spChg>
        <pc:spChg chg="add del mod">
          <ac:chgData name="Lee Jowett" userId="b4c18200-571b-4fac-968d-92e9fa7f3d31" providerId="ADAL" clId="{9CAE2B1F-0752-4B90-8C9D-71320BECA5FE}" dt="2021-10-31T11:07:00.315" v="456" actId="33553"/>
          <ac:spMkLst>
            <pc:docMk/>
            <pc:sldMk cId="1882911689" sldId="259"/>
            <ac:spMk id="9" creationId="{19C04493-590B-464C-80FB-029D6251FEC2}"/>
          </ac:spMkLst>
        </pc:spChg>
        <pc:spChg chg="add del mod">
          <ac:chgData name="Lee Jowett" userId="b4c18200-571b-4fac-968d-92e9fa7f3d31" providerId="ADAL" clId="{9CAE2B1F-0752-4B90-8C9D-71320BECA5FE}" dt="2021-10-31T11:00:46.008" v="323" actId="255"/>
          <ac:spMkLst>
            <pc:docMk/>
            <pc:sldMk cId="1882911689" sldId="259"/>
            <ac:spMk id="12" creationId="{31876E1E-A402-4A6B-9FAE-AD4991058D3D}"/>
          </ac:spMkLst>
        </pc:spChg>
        <pc:spChg chg="add del mod">
          <ac:chgData name="Lee Jowett" userId="b4c18200-571b-4fac-968d-92e9fa7f3d31" providerId="ADAL" clId="{9CAE2B1F-0752-4B90-8C9D-71320BECA5FE}" dt="2021-10-31T11:11:00.680" v="479" actId="20577"/>
          <ac:spMkLst>
            <pc:docMk/>
            <pc:sldMk cId="1882911689" sldId="259"/>
            <ac:spMk id="13" creationId="{E9D0721C-49CF-4F97-B737-5636A8E407AC}"/>
          </ac:spMkLst>
        </pc:spChg>
        <pc:spChg chg="add del mod">
          <ac:chgData name="Lee Jowett" userId="b4c18200-571b-4fac-968d-92e9fa7f3d31" providerId="ADAL" clId="{9CAE2B1F-0752-4B90-8C9D-71320BECA5FE}" dt="2021-10-31T10:59:51.058" v="296" actId="478"/>
          <ac:spMkLst>
            <pc:docMk/>
            <pc:sldMk cId="1882911689" sldId="259"/>
            <ac:spMk id="15" creationId="{1DD8C6AA-BC19-4C89-B18E-0508ABFBCA06}"/>
          </ac:spMkLst>
        </pc:spChg>
        <pc:spChg chg="add del mod">
          <ac:chgData name="Lee Jowett" userId="b4c18200-571b-4fac-968d-92e9fa7f3d31" providerId="ADAL" clId="{9CAE2B1F-0752-4B90-8C9D-71320BECA5FE}" dt="2021-10-31T10:59:51.058" v="296" actId="478"/>
          <ac:spMkLst>
            <pc:docMk/>
            <pc:sldMk cId="1882911689" sldId="259"/>
            <ac:spMk id="16" creationId="{D4035FFC-353A-4937-B653-EB2E4C045446}"/>
          </ac:spMkLst>
        </pc:spChg>
        <pc:spChg chg="add del mod">
          <ac:chgData name="Lee Jowett" userId="b4c18200-571b-4fac-968d-92e9fa7f3d31" providerId="ADAL" clId="{9CAE2B1F-0752-4B90-8C9D-71320BECA5FE}" dt="2021-10-31T11:00:37.479" v="321" actId="478"/>
          <ac:spMkLst>
            <pc:docMk/>
            <pc:sldMk cId="1882911689" sldId="259"/>
            <ac:spMk id="17" creationId="{EA3E2A01-D9C8-4F74-9541-B60507AC6394}"/>
          </ac:spMkLst>
        </pc:spChg>
        <pc:spChg chg="add del mod">
          <ac:chgData name="Lee Jowett" userId="b4c18200-571b-4fac-968d-92e9fa7f3d31" providerId="ADAL" clId="{9CAE2B1F-0752-4B90-8C9D-71320BECA5FE}" dt="2021-10-31T11:00:37.479" v="321" actId="478"/>
          <ac:spMkLst>
            <pc:docMk/>
            <pc:sldMk cId="1882911689" sldId="259"/>
            <ac:spMk id="19" creationId="{548BA4F8-5431-4960-8EFE-E7897514E502}"/>
          </ac:spMkLst>
        </pc:spChg>
        <pc:spChg chg="add del mod">
          <ac:chgData name="Lee Jowett" userId="b4c18200-571b-4fac-968d-92e9fa7f3d31" providerId="ADAL" clId="{9CAE2B1F-0752-4B90-8C9D-71320BECA5FE}" dt="2021-10-31T11:00:37.479" v="321" actId="478"/>
          <ac:spMkLst>
            <pc:docMk/>
            <pc:sldMk cId="1882911689" sldId="259"/>
            <ac:spMk id="20" creationId="{30F79ABC-472B-4A63-A2EA-8C1D68FB3F31}"/>
          </ac:spMkLst>
        </pc:spChg>
        <pc:spChg chg="add del mod">
          <ac:chgData name="Lee Jowett" userId="b4c18200-571b-4fac-968d-92e9fa7f3d31" providerId="ADAL" clId="{9CAE2B1F-0752-4B90-8C9D-71320BECA5FE}" dt="2021-10-31T11:00:40.557" v="322" actId="478"/>
          <ac:spMkLst>
            <pc:docMk/>
            <pc:sldMk cId="1882911689" sldId="259"/>
            <ac:spMk id="22" creationId="{A7A6A628-AA45-4715-ABDB-90B23A231779}"/>
          </ac:spMkLst>
        </pc:spChg>
        <pc:spChg chg="add del mod">
          <ac:chgData name="Lee Jowett" userId="b4c18200-571b-4fac-968d-92e9fa7f3d31" providerId="ADAL" clId="{9CAE2B1F-0752-4B90-8C9D-71320BECA5FE}" dt="2021-10-31T11:00:40.557" v="322" actId="478"/>
          <ac:spMkLst>
            <pc:docMk/>
            <pc:sldMk cId="1882911689" sldId="259"/>
            <ac:spMk id="24" creationId="{6C11BB1C-7BB7-4200-8AFE-FDD7310D918F}"/>
          </ac:spMkLst>
        </pc:spChg>
        <pc:spChg chg="add del mod">
          <ac:chgData name="Lee Jowett" userId="b4c18200-571b-4fac-968d-92e9fa7f3d31" providerId="ADAL" clId="{9CAE2B1F-0752-4B90-8C9D-71320BECA5FE}" dt="2021-10-31T11:00:40.557" v="322" actId="478"/>
          <ac:spMkLst>
            <pc:docMk/>
            <pc:sldMk cId="1882911689" sldId="259"/>
            <ac:spMk id="25" creationId="{15ECED07-75E3-4217-8DA9-90D584DD931A}"/>
          </ac:spMkLst>
        </pc:spChg>
        <pc:spChg chg="add del mod">
          <ac:chgData name="Lee Jowett" userId="b4c18200-571b-4fac-968d-92e9fa7f3d31" providerId="ADAL" clId="{9CAE2B1F-0752-4B90-8C9D-71320BECA5FE}" dt="2021-10-31T11:00:37.479" v="321" actId="478"/>
          <ac:spMkLst>
            <pc:docMk/>
            <pc:sldMk cId="1882911689" sldId="259"/>
            <ac:spMk id="26" creationId="{FE414607-DC15-47EC-965B-DAE65E14C8BE}"/>
          </ac:spMkLst>
        </pc:spChg>
        <pc:spChg chg="add del mod">
          <ac:chgData name="Lee Jowett" userId="b4c18200-571b-4fac-968d-92e9fa7f3d31" providerId="ADAL" clId="{9CAE2B1F-0752-4B90-8C9D-71320BECA5FE}" dt="2021-10-31T11:00:37.479" v="321" actId="478"/>
          <ac:spMkLst>
            <pc:docMk/>
            <pc:sldMk cId="1882911689" sldId="259"/>
            <ac:spMk id="28" creationId="{B9BF38C2-BA1D-4C11-86EA-2DBFC9CAC1BD}"/>
          </ac:spMkLst>
        </pc:spChg>
        <pc:spChg chg="add del mod">
          <ac:chgData name="Lee Jowett" userId="b4c18200-571b-4fac-968d-92e9fa7f3d31" providerId="ADAL" clId="{9CAE2B1F-0752-4B90-8C9D-71320BECA5FE}" dt="2021-10-31T11:00:37.479" v="321" actId="478"/>
          <ac:spMkLst>
            <pc:docMk/>
            <pc:sldMk cId="1882911689" sldId="259"/>
            <ac:spMk id="29" creationId="{B31E9720-3771-4036-93EF-9A956CBB64AB}"/>
          </ac:spMkLst>
        </pc:spChg>
        <pc:spChg chg="add del mod">
          <ac:chgData name="Lee Jowett" userId="b4c18200-571b-4fac-968d-92e9fa7f3d31" providerId="ADAL" clId="{9CAE2B1F-0752-4B90-8C9D-71320BECA5FE}" dt="2021-10-31T11:00:40.557" v="322" actId="478"/>
          <ac:spMkLst>
            <pc:docMk/>
            <pc:sldMk cId="1882911689" sldId="259"/>
            <ac:spMk id="31" creationId="{FF95D45B-2143-4DF9-8573-2DF6F434CA9E}"/>
          </ac:spMkLst>
        </pc:spChg>
        <pc:spChg chg="add del mod">
          <ac:chgData name="Lee Jowett" userId="b4c18200-571b-4fac-968d-92e9fa7f3d31" providerId="ADAL" clId="{9CAE2B1F-0752-4B90-8C9D-71320BECA5FE}" dt="2021-10-31T11:00:40.557" v="322" actId="478"/>
          <ac:spMkLst>
            <pc:docMk/>
            <pc:sldMk cId="1882911689" sldId="259"/>
            <ac:spMk id="33" creationId="{16F32116-24D6-4245-8C08-882042D21B0B}"/>
          </ac:spMkLst>
        </pc:spChg>
        <pc:spChg chg="add del mod">
          <ac:chgData name="Lee Jowett" userId="b4c18200-571b-4fac-968d-92e9fa7f3d31" providerId="ADAL" clId="{9CAE2B1F-0752-4B90-8C9D-71320BECA5FE}" dt="2021-10-31T11:00:40.557" v="322" actId="478"/>
          <ac:spMkLst>
            <pc:docMk/>
            <pc:sldMk cId="1882911689" sldId="259"/>
            <ac:spMk id="34" creationId="{732B7B74-9619-4754-A2D6-804AFC5EC7F8}"/>
          </ac:spMkLst>
        </pc:spChg>
        <pc:spChg chg="add del mod">
          <ac:chgData name="Lee Jowett" userId="b4c18200-571b-4fac-968d-92e9fa7f3d31" providerId="ADAL" clId="{9CAE2B1F-0752-4B90-8C9D-71320BECA5FE}" dt="2021-10-31T11:00:37.479" v="321" actId="478"/>
          <ac:spMkLst>
            <pc:docMk/>
            <pc:sldMk cId="1882911689" sldId="259"/>
            <ac:spMk id="35" creationId="{FB8CCD2D-A3A6-4205-91EF-8E615338BD27}"/>
          </ac:spMkLst>
        </pc:spChg>
        <pc:spChg chg="add del mod">
          <ac:chgData name="Lee Jowett" userId="b4c18200-571b-4fac-968d-92e9fa7f3d31" providerId="ADAL" clId="{9CAE2B1F-0752-4B90-8C9D-71320BECA5FE}" dt="2021-10-31T11:00:37.479" v="321" actId="478"/>
          <ac:spMkLst>
            <pc:docMk/>
            <pc:sldMk cId="1882911689" sldId="259"/>
            <ac:spMk id="37" creationId="{F9C694C0-1AD2-4FA1-82D1-18E4A476E0C4}"/>
          </ac:spMkLst>
        </pc:spChg>
        <pc:spChg chg="add del mod">
          <ac:chgData name="Lee Jowett" userId="b4c18200-571b-4fac-968d-92e9fa7f3d31" providerId="ADAL" clId="{9CAE2B1F-0752-4B90-8C9D-71320BECA5FE}" dt="2021-10-31T11:00:37.479" v="321" actId="478"/>
          <ac:spMkLst>
            <pc:docMk/>
            <pc:sldMk cId="1882911689" sldId="259"/>
            <ac:spMk id="38" creationId="{5D36499F-8564-4BBD-87FB-572E85055082}"/>
          </ac:spMkLst>
        </pc:spChg>
        <pc:spChg chg="add mod">
          <ac:chgData name="Lee Jowett" userId="b4c18200-571b-4fac-968d-92e9fa7f3d31" providerId="ADAL" clId="{9CAE2B1F-0752-4B90-8C9D-71320BECA5FE}" dt="2021-10-31T11:02:58.642" v="428" actId="1037"/>
          <ac:spMkLst>
            <pc:docMk/>
            <pc:sldMk cId="1882911689" sldId="259"/>
            <ac:spMk id="41" creationId="{69FA2A47-6867-4A35-8EB2-5388FAEDD0DE}"/>
          </ac:spMkLst>
        </pc:spChg>
        <pc:spChg chg="add mod">
          <ac:chgData name="Lee Jowett" userId="b4c18200-571b-4fac-968d-92e9fa7f3d31" providerId="ADAL" clId="{9CAE2B1F-0752-4B90-8C9D-71320BECA5FE}" dt="2021-10-31T11:01:48.809" v="376" actId="1037"/>
          <ac:spMkLst>
            <pc:docMk/>
            <pc:sldMk cId="1882911689" sldId="259"/>
            <ac:spMk id="43" creationId="{9BF10094-1A3B-48E4-9D33-B2E0A09DA3F2}"/>
          </ac:spMkLst>
        </pc:spChg>
        <pc:spChg chg="add mod">
          <ac:chgData name="Lee Jowett" userId="b4c18200-571b-4fac-968d-92e9fa7f3d31" providerId="ADAL" clId="{9CAE2B1F-0752-4B90-8C9D-71320BECA5FE}" dt="2021-10-31T11:10:54.113" v="477" actId="20577"/>
          <ac:spMkLst>
            <pc:docMk/>
            <pc:sldMk cId="1882911689" sldId="259"/>
            <ac:spMk id="44" creationId="{C940EF56-E23E-4A38-ABA3-543FE6F37503}"/>
          </ac:spMkLst>
        </pc:spChg>
        <pc:spChg chg="add mod">
          <ac:chgData name="Lee Jowett" userId="b4c18200-571b-4fac-968d-92e9fa7f3d31" providerId="ADAL" clId="{9CAE2B1F-0752-4B90-8C9D-71320BECA5FE}" dt="2021-10-31T11:01:28.558" v="353" actId="1076"/>
          <ac:spMkLst>
            <pc:docMk/>
            <pc:sldMk cId="1882911689" sldId="259"/>
            <ac:spMk id="45" creationId="{356F8263-635C-4BDA-9034-8FA1DCFCDBE7}"/>
          </ac:spMkLst>
        </pc:spChg>
        <pc:spChg chg="add mod">
          <ac:chgData name="Lee Jowett" userId="b4c18200-571b-4fac-968d-92e9fa7f3d31" providerId="ADAL" clId="{9CAE2B1F-0752-4B90-8C9D-71320BECA5FE}" dt="2021-10-31T11:01:28.558" v="353" actId="1076"/>
          <ac:spMkLst>
            <pc:docMk/>
            <pc:sldMk cId="1882911689" sldId="259"/>
            <ac:spMk id="47" creationId="{5FF85BF4-B506-4EAF-9485-19912FC4AD83}"/>
          </ac:spMkLst>
        </pc:spChg>
        <pc:spChg chg="add mod">
          <ac:chgData name="Lee Jowett" userId="b4c18200-571b-4fac-968d-92e9fa7f3d31" providerId="ADAL" clId="{9CAE2B1F-0752-4B90-8C9D-71320BECA5FE}" dt="2021-10-31T11:14:32.681" v="504" actId="20577"/>
          <ac:spMkLst>
            <pc:docMk/>
            <pc:sldMk cId="1882911689" sldId="259"/>
            <ac:spMk id="48" creationId="{8C704CF9-AD33-4526-A9B1-5F31FAAB0BFD}"/>
          </ac:spMkLst>
        </pc:spChg>
        <pc:spChg chg="add mod">
          <ac:chgData name="Lee Jowett" userId="b4c18200-571b-4fac-968d-92e9fa7f3d31" providerId="ADAL" clId="{9CAE2B1F-0752-4B90-8C9D-71320BECA5FE}" dt="2021-10-31T11:02:05.558" v="382" actId="1076"/>
          <ac:spMkLst>
            <pc:docMk/>
            <pc:sldMk cId="1882911689" sldId="259"/>
            <ac:spMk id="49" creationId="{53B3711B-5530-4239-852F-F31957A3D52F}"/>
          </ac:spMkLst>
        </pc:spChg>
        <pc:spChg chg="add mod">
          <ac:chgData name="Lee Jowett" userId="b4c18200-571b-4fac-968d-92e9fa7f3d31" providerId="ADAL" clId="{9CAE2B1F-0752-4B90-8C9D-71320BECA5FE}" dt="2021-10-31T11:11:06.829" v="482" actId="1076"/>
          <ac:spMkLst>
            <pc:docMk/>
            <pc:sldMk cId="1882911689" sldId="259"/>
            <ac:spMk id="51" creationId="{1CE5450F-AA06-4BE3-8329-F55AA0184EAE}"/>
          </ac:spMkLst>
        </pc:spChg>
        <pc:spChg chg="add mod">
          <ac:chgData name="Lee Jowett" userId="b4c18200-571b-4fac-968d-92e9fa7f3d31" providerId="ADAL" clId="{9CAE2B1F-0752-4B90-8C9D-71320BECA5FE}" dt="2021-10-31T11:11:04.013" v="481" actId="1076"/>
          <ac:spMkLst>
            <pc:docMk/>
            <pc:sldMk cId="1882911689" sldId="259"/>
            <ac:spMk id="52" creationId="{B9DEFFD9-90F8-42AA-BEF7-5A6FA0047EB9}"/>
          </ac:spMkLst>
        </pc:spChg>
        <pc:spChg chg="add mod">
          <ac:chgData name="Lee Jowett" userId="b4c18200-571b-4fac-968d-92e9fa7f3d31" providerId="ADAL" clId="{9CAE2B1F-0752-4B90-8C9D-71320BECA5FE}" dt="2021-10-31T11:02:52.558" v="423" actId="1036"/>
          <ac:spMkLst>
            <pc:docMk/>
            <pc:sldMk cId="1882911689" sldId="259"/>
            <ac:spMk id="54" creationId="{6B0F4E8C-9675-4CE4-B92F-BA575ED9A997}"/>
          </ac:spMkLst>
        </pc:spChg>
        <pc:spChg chg="add mod">
          <ac:chgData name="Lee Jowett" userId="b4c18200-571b-4fac-968d-92e9fa7f3d31" providerId="ADAL" clId="{9CAE2B1F-0752-4B90-8C9D-71320BECA5FE}" dt="2021-10-31T11:11:11.130" v="483" actId="1076"/>
          <ac:spMkLst>
            <pc:docMk/>
            <pc:sldMk cId="1882911689" sldId="259"/>
            <ac:spMk id="56" creationId="{E5E06AAB-0F80-4280-8D67-FF4662C8DB63}"/>
          </ac:spMkLst>
        </pc:spChg>
        <pc:spChg chg="add mod">
          <ac:chgData name="Lee Jowett" userId="b4c18200-571b-4fac-968d-92e9fa7f3d31" providerId="ADAL" clId="{9CAE2B1F-0752-4B90-8C9D-71320BECA5FE}" dt="2021-10-31T11:10:55.563" v="478" actId="20577"/>
          <ac:spMkLst>
            <pc:docMk/>
            <pc:sldMk cId="1882911689" sldId="259"/>
            <ac:spMk id="57" creationId="{2BB620A7-46D3-489E-8955-7DE4C1AB2E3A}"/>
          </ac:spMkLst>
        </pc:spChg>
        <pc:spChg chg="add mod">
          <ac:chgData name="Lee Jowett" userId="b4c18200-571b-4fac-968d-92e9fa7f3d31" providerId="ADAL" clId="{9CAE2B1F-0752-4B90-8C9D-71320BECA5FE}" dt="2021-10-31T11:02:48.875" v="415" actId="1035"/>
          <ac:spMkLst>
            <pc:docMk/>
            <pc:sldMk cId="1882911689" sldId="259"/>
            <ac:spMk id="58" creationId="{3C37F845-5BF1-4D43-AB1C-1351F916C299}"/>
          </ac:spMkLst>
        </pc:spChg>
        <pc:spChg chg="add mod">
          <ac:chgData name="Lee Jowett" userId="b4c18200-571b-4fac-968d-92e9fa7f3d31" providerId="ADAL" clId="{9CAE2B1F-0752-4B90-8C9D-71320BECA5FE}" dt="2021-10-31T11:11:17.213" v="484" actId="1076"/>
          <ac:spMkLst>
            <pc:docMk/>
            <pc:sldMk cId="1882911689" sldId="259"/>
            <ac:spMk id="60" creationId="{BE53623A-9495-456B-8908-3846902CA323}"/>
          </ac:spMkLst>
        </pc:spChg>
        <pc:spChg chg="add mod">
          <ac:chgData name="Lee Jowett" userId="b4c18200-571b-4fac-968d-92e9fa7f3d31" providerId="ADAL" clId="{9CAE2B1F-0752-4B90-8C9D-71320BECA5FE}" dt="2021-10-31T11:14:34.681" v="505" actId="20577"/>
          <ac:spMkLst>
            <pc:docMk/>
            <pc:sldMk cId="1882911689" sldId="259"/>
            <ac:spMk id="61" creationId="{17E15DF7-C4DB-4FA2-B138-C9FB5125A72D}"/>
          </ac:spMkLst>
        </pc:spChg>
        <pc:picChg chg="add del mod">
          <ac:chgData name="Lee Jowett" userId="b4c18200-571b-4fac-968d-92e9fa7f3d31" providerId="ADAL" clId="{9CAE2B1F-0752-4B90-8C9D-71320BECA5FE}" dt="2021-10-31T11:05:52.242" v="436" actId="962"/>
          <ac:picMkLst>
            <pc:docMk/>
            <pc:sldMk cId="1882911689" sldId="259"/>
            <ac:picMk id="10" creationId="{2702AEE6-0EF3-4544-9226-AA3BAFF565E5}"/>
          </ac:picMkLst>
        </pc:picChg>
        <pc:picChg chg="add del mod">
          <ac:chgData name="Lee Jowett" userId="b4c18200-571b-4fac-968d-92e9fa7f3d31" providerId="ADAL" clId="{9CAE2B1F-0752-4B90-8C9D-71320BECA5FE}" dt="2021-10-31T10:57:27.424" v="100" actId="478"/>
          <ac:picMkLst>
            <pc:docMk/>
            <pc:sldMk cId="1882911689" sldId="259"/>
            <ac:picMk id="11" creationId="{7D823702-8116-4F6C-BBEC-2B369B8BDCF7}"/>
          </ac:picMkLst>
        </pc:picChg>
        <pc:picChg chg="add del mod">
          <ac:chgData name="Lee Jowett" userId="b4c18200-571b-4fac-968d-92e9fa7f3d31" providerId="ADAL" clId="{9CAE2B1F-0752-4B90-8C9D-71320BECA5FE}" dt="2021-10-31T10:59:51.058" v="296" actId="478"/>
          <ac:picMkLst>
            <pc:docMk/>
            <pc:sldMk cId="1882911689" sldId="259"/>
            <ac:picMk id="14" creationId="{49A153F8-645B-43A0-860D-9BEED5F23493}"/>
          </ac:picMkLst>
        </pc:picChg>
        <pc:picChg chg="add del mod">
          <ac:chgData name="Lee Jowett" userId="b4c18200-571b-4fac-968d-92e9fa7f3d31" providerId="ADAL" clId="{9CAE2B1F-0752-4B90-8C9D-71320BECA5FE}" dt="2021-10-31T11:00:37.479" v="321" actId="478"/>
          <ac:picMkLst>
            <pc:docMk/>
            <pc:sldMk cId="1882911689" sldId="259"/>
            <ac:picMk id="18" creationId="{2FCEA6F6-8B0F-4014-919F-073AEB2B792D}"/>
          </ac:picMkLst>
        </pc:picChg>
        <pc:picChg chg="add del mod">
          <ac:chgData name="Lee Jowett" userId="b4c18200-571b-4fac-968d-92e9fa7f3d31" providerId="ADAL" clId="{9CAE2B1F-0752-4B90-8C9D-71320BECA5FE}" dt="2021-10-31T11:00:40.557" v="322" actId="478"/>
          <ac:picMkLst>
            <pc:docMk/>
            <pc:sldMk cId="1882911689" sldId="259"/>
            <ac:picMk id="23" creationId="{97303619-9DB0-4BEA-A879-BE560C1D3B5D}"/>
          </ac:picMkLst>
        </pc:picChg>
        <pc:picChg chg="add del mod">
          <ac:chgData name="Lee Jowett" userId="b4c18200-571b-4fac-968d-92e9fa7f3d31" providerId="ADAL" clId="{9CAE2B1F-0752-4B90-8C9D-71320BECA5FE}" dt="2021-10-31T11:00:37.479" v="321" actId="478"/>
          <ac:picMkLst>
            <pc:docMk/>
            <pc:sldMk cId="1882911689" sldId="259"/>
            <ac:picMk id="27" creationId="{F118AFDA-FDA4-45F8-800F-5636D3076B7D}"/>
          </ac:picMkLst>
        </pc:picChg>
        <pc:picChg chg="add del mod">
          <ac:chgData name="Lee Jowett" userId="b4c18200-571b-4fac-968d-92e9fa7f3d31" providerId="ADAL" clId="{9CAE2B1F-0752-4B90-8C9D-71320BECA5FE}" dt="2021-10-31T11:00:40.557" v="322" actId="478"/>
          <ac:picMkLst>
            <pc:docMk/>
            <pc:sldMk cId="1882911689" sldId="259"/>
            <ac:picMk id="32" creationId="{B3FEE4E8-5A2D-427F-8B88-C75B79C1FA43}"/>
          </ac:picMkLst>
        </pc:picChg>
        <pc:picChg chg="add del mod">
          <ac:chgData name="Lee Jowett" userId="b4c18200-571b-4fac-968d-92e9fa7f3d31" providerId="ADAL" clId="{9CAE2B1F-0752-4B90-8C9D-71320BECA5FE}" dt="2021-10-31T11:00:37.479" v="321" actId="478"/>
          <ac:picMkLst>
            <pc:docMk/>
            <pc:sldMk cId="1882911689" sldId="259"/>
            <ac:picMk id="36" creationId="{5C56DACF-E330-4828-B66B-1C7670E1C2BC}"/>
          </ac:picMkLst>
        </pc:picChg>
        <pc:picChg chg="add mod">
          <ac:chgData name="Lee Jowett" userId="b4c18200-571b-4fac-968d-92e9fa7f3d31" providerId="ADAL" clId="{9CAE2B1F-0752-4B90-8C9D-71320BECA5FE}" dt="2021-10-31T11:05:56.876" v="438" actId="962"/>
          <ac:picMkLst>
            <pc:docMk/>
            <pc:sldMk cId="1882911689" sldId="259"/>
            <ac:picMk id="42" creationId="{BE797969-2C81-4F3C-8047-17E0EA019373}"/>
          </ac:picMkLst>
        </pc:picChg>
        <pc:picChg chg="add mod">
          <ac:chgData name="Lee Jowett" userId="b4c18200-571b-4fac-968d-92e9fa7f3d31" providerId="ADAL" clId="{9CAE2B1F-0752-4B90-8C9D-71320BECA5FE}" dt="2021-10-31T11:05:58.861" v="439" actId="962"/>
          <ac:picMkLst>
            <pc:docMk/>
            <pc:sldMk cId="1882911689" sldId="259"/>
            <ac:picMk id="46" creationId="{77F7E199-7153-485C-BB07-8409BBF1B163}"/>
          </ac:picMkLst>
        </pc:picChg>
        <pc:picChg chg="add mod">
          <ac:chgData name="Lee Jowett" userId="b4c18200-571b-4fac-968d-92e9fa7f3d31" providerId="ADAL" clId="{9CAE2B1F-0752-4B90-8C9D-71320BECA5FE}" dt="2021-10-31T11:06:01.059" v="440" actId="962"/>
          <ac:picMkLst>
            <pc:docMk/>
            <pc:sldMk cId="1882911689" sldId="259"/>
            <ac:picMk id="50" creationId="{CA212D04-9E56-4F8A-8A75-9E8C6E07E051}"/>
          </ac:picMkLst>
        </pc:picChg>
        <pc:picChg chg="add mod">
          <ac:chgData name="Lee Jowett" userId="b4c18200-571b-4fac-968d-92e9fa7f3d31" providerId="ADAL" clId="{9CAE2B1F-0752-4B90-8C9D-71320BECA5FE}" dt="2021-10-31T11:06:03.025" v="441" actId="962"/>
          <ac:picMkLst>
            <pc:docMk/>
            <pc:sldMk cId="1882911689" sldId="259"/>
            <ac:picMk id="55" creationId="{D4CCEEAB-FC3C-4DE3-A319-3907B7F97289}"/>
          </ac:picMkLst>
        </pc:picChg>
        <pc:picChg chg="add mod">
          <ac:chgData name="Lee Jowett" userId="b4c18200-571b-4fac-968d-92e9fa7f3d31" providerId="ADAL" clId="{9CAE2B1F-0752-4B90-8C9D-71320BECA5FE}" dt="2021-10-31T11:06:04.873" v="442" actId="962"/>
          <ac:picMkLst>
            <pc:docMk/>
            <pc:sldMk cId="1882911689" sldId="259"/>
            <ac:picMk id="59" creationId="{F697082D-E11B-48A4-B64F-B4C047A85827}"/>
          </ac:picMkLst>
        </pc:picChg>
        <pc:cxnChg chg="add del mod">
          <ac:chgData name="Lee Jowett" userId="b4c18200-571b-4fac-968d-92e9fa7f3d31" providerId="ADAL" clId="{9CAE2B1F-0752-4B90-8C9D-71320BECA5FE}" dt="2021-10-31T11:00:37.479" v="321" actId="478"/>
          <ac:cxnSpMkLst>
            <pc:docMk/>
            <pc:sldMk cId="1882911689" sldId="259"/>
            <ac:cxnSpMk id="5" creationId="{6C79FAD3-A5F8-4F9D-B055-8C29568D9167}"/>
          </ac:cxnSpMkLst>
        </pc:cxnChg>
        <pc:cxnChg chg="add mod">
          <ac:chgData name="Lee Jowett" userId="b4c18200-571b-4fac-968d-92e9fa7f3d31" providerId="ADAL" clId="{9CAE2B1F-0752-4B90-8C9D-71320BECA5FE}" dt="2021-10-31T11:05:47.859" v="434" actId="962"/>
          <ac:cxnSpMkLst>
            <pc:docMk/>
            <pc:sldMk cId="1882911689" sldId="259"/>
            <ac:cxnSpMk id="7" creationId="{5A10EDD0-1BEF-4C6E-99F9-F7AA74E646D1}"/>
          </ac:cxnSpMkLst>
        </pc:cxnChg>
        <pc:cxnChg chg="add mod">
          <ac:chgData name="Lee Jowett" userId="b4c18200-571b-4fac-968d-92e9fa7f3d31" providerId="ADAL" clId="{9CAE2B1F-0752-4B90-8C9D-71320BECA5FE}" dt="2021-10-31T11:05:49.625" v="435" actId="962"/>
          <ac:cxnSpMkLst>
            <pc:docMk/>
            <pc:sldMk cId="1882911689" sldId="259"/>
            <ac:cxnSpMk id="8" creationId="{D79DE59F-C735-4E05-810E-649BF108FCF9}"/>
          </ac:cxnSpMkLst>
        </pc:cxnChg>
        <pc:cxnChg chg="add del mod">
          <ac:chgData name="Lee Jowett" userId="b4c18200-571b-4fac-968d-92e9fa7f3d31" providerId="ADAL" clId="{9CAE2B1F-0752-4B90-8C9D-71320BECA5FE}" dt="2021-10-31T11:00:56.291" v="342" actId="478"/>
          <ac:cxnSpMkLst>
            <pc:docMk/>
            <pc:sldMk cId="1882911689" sldId="259"/>
            <ac:cxnSpMk id="21" creationId="{070C10AA-5016-4B68-BFFA-D4B7983ECC25}"/>
          </ac:cxnSpMkLst>
        </pc:cxnChg>
        <pc:cxnChg chg="add del mod">
          <ac:chgData name="Lee Jowett" userId="b4c18200-571b-4fac-968d-92e9fa7f3d31" providerId="ADAL" clId="{9CAE2B1F-0752-4B90-8C9D-71320BECA5FE}" dt="2021-10-31T11:01:15.775" v="349" actId="478"/>
          <ac:cxnSpMkLst>
            <pc:docMk/>
            <pc:sldMk cId="1882911689" sldId="259"/>
            <ac:cxnSpMk id="30" creationId="{1D511E18-747F-4C23-8EAA-88FF733C545D}"/>
          </ac:cxnSpMkLst>
        </pc:cxnChg>
        <pc:cxnChg chg="add mod">
          <ac:chgData name="Lee Jowett" userId="b4c18200-571b-4fac-968d-92e9fa7f3d31" providerId="ADAL" clId="{9CAE2B1F-0752-4B90-8C9D-71320BECA5FE}" dt="2021-10-31T11:05:54.792" v="437" actId="962"/>
          <ac:cxnSpMkLst>
            <pc:docMk/>
            <pc:sldMk cId="1882911689" sldId="259"/>
            <ac:cxnSpMk id="40" creationId="{0E9EFD9D-C87D-475B-9A17-DDE8AADE134F}"/>
          </ac:cxnSpMkLst>
        </pc:cxnChg>
        <pc:cxnChg chg="add del mod">
          <ac:chgData name="Lee Jowett" userId="b4c18200-571b-4fac-968d-92e9fa7f3d31" providerId="ADAL" clId="{9CAE2B1F-0752-4B90-8C9D-71320BECA5FE}" dt="2021-10-31T11:02:25.029" v="388" actId="478"/>
          <ac:cxnSpMkLst>
            <pc:docMk/>
            <pc:sldMk cId="1882911689" sldId="259"/>
            <ac:cxnSpMk id="53" creationId="{36821087-2BAE-4125-A77A-D38F49CB733E}"/>
          </ac:cxnSpMkLst>
        </pc:cxnChg>
      </pc:sldChg>
    </pc:docChg>
  </pc:docChgLst>
  <pc:docChgLst>
    <pc:chgData name="Lee Jowett" userId="b4c18200-571b-4fac-968d-92e9fa7f3d31" providerId="ADAL" clId="{237B943E-C27A-4E3C-8D9C-6F0DC7C29C2B}"/>
    <pc:docChg chg="custSel modSld">
      <pc:chgData name="Lee Jowett" userId="b4c18200-571b-4fac-968d-92e9fa7f3d31" providerId="ADAL" clId="{237B943E-C27A-4E3C-8D9C-6F0DC7C29C2B}" dt="2022-11-01T11:23:09.930" v="71" actId="3626"/>
      <pc:docMkLst>
        <pc:docMk/>
      </pc:docMkLst>
      <pc:sldChg chg="modSp mod">
        <pc:chgData name="Lee Jowett" userId="b4c18200-571b-4fac-968d-92e9fa7f3d31" providerId="ADAL" clId="{237B943E-C27A-4E3C-8D9C-6F0DC7C29C2B}" dt="2022-10-31T20:18:02.736" v="49" actId="20577"/>
        <pc:sldMkLst>
          <pc:docMk/>
          <pc:sldMk cId="3471630546" sldId="256"/>
        </pc:sldMkLst>
        <pc:spChg chg="mod">
          <ac:chgData name="Lee Jowett" userId="b4c18200-571b-4fac-968d-92e9fa7f3d31" providerId="ADAL" clId="{237B943E-C27A-4E3C-8D9C-6F0DC7C29C2B}" dt="2022-10-31T20:18:02.736" v="49" actId="20577"/>
          <ac:spMkLst>
            <pc:docMk/>
            <pc:sldMk cId="3471630546" sldId="256"/>
            <ac:spMk id="9" creationId="{1414A7DD-E48E-4254-A1BA-EB4CABD07EE6}"/>
          </ac:spMkLst>
        </pc:spChg>
      </pc:sldChg>
      <pc:sldChg chg="modSp mod">
        <pc:chgData name="Lee Jowett" userId="b4c18200-571b-4fac-968d-92e9fa7f3d31" providerId="ADAL" clId="{237B943E-C27A-4E3C-8D9C-6F0DC7C29C2B}" dt="2022-11-01T11:23:09.930" v="71" actId="3626"/>
        <pc:sldMkLst>
          <pc:docMk/>
          <pc:sldMk cId="3370544294" sldId="258"/>
        </pc:sldMkLst>
        <pc:spChg chg="mod">
          <ac:chgData name="Lee Jowett" userId="b4c18200-571b-4fac-968d-92e9fa7f3d31" providerId="ADAL" clId="{237B943E-C27A-4E3C-8D9C-6F0DC7C29C2B}" dt="2022-10-31T20:17:18.107" v="1" actId="20577"/>
          <ac:spMkLst>
            <pc:docMk/>
            <pc:sldMk cId="3370544294" sldId="258"/>
            <ac:spMk id="9" creationId="{1414A7DD-E48E-4254-A1BA-EB4CABD07EE6}"/>
          </ac:spMkLst>
        </pc:spChg>
        <pc:spChg chg="mod">
          <ac:chgData name="Lee Jowett" userId="b4c18200-571b-4fac-968d-92e9fa7f3d31" providerId="ADAL" clId="{237B943E-C27A-4E3C-8D9C-6F0DC7C29C2B}" dt="2022-11-01T11:23:09.930" v="71" actId="3626"/>
          <ac:spMkLst>
            <pc:docMk/>
            <pc:sldMk cId="3370544294" sldId="258"/>
            <ac:spMk id="11" creationId="{9DF3FF91-390C-48DF-B7F0-4522EE05E2BE}"/>
          </ac:spMkLst>
        </pc:spChg>
      </pc:sldChg>
      <pc:sldChg chg="modSp mod">
        <pc:chgData name="Lee Jowett" userId="b4c18200-571b-4fac-968d-92e9fa7f3d31" providerId="ADAL" clId="{237B943E-C27A-4E3C-8D9C-6F0DC7C29C2B}" dt="2022-10-31T20:17:57.392" v="47" actId="20577"/>
        <pc:sldMkLst>
          <pc:docMk/>
          <pc:sldMk cId="1882911689" sldId="259"/>
        </pc:sldMkLst>
        <pc:spChg chg="mod">
          <ac:chgData name="Lee Jowett" userId="b4c18200-571b-4fac-968d-92e9fa7f3d31" providerId="ADAL" clId="{237B943E-C27A-4E3C-8D9C-6F0DC7C29C2B}" dt="2022-10-31T20:17:45.209" v="37" actId="20577"/>
          <ac:spMkLst>
            <pc:docMk/>
            <pc:sldMk cId="1882911689" sldId="259"/>
            <ac:spMk id="9" creationId="{19C04493-590B-464C-80FB-029D6251FEC2}"/>
          </ac:spMkLst>
        </pc:spChg>
        <pc:spChg chg="mod">
          <ac:chgData name="Lee Jowett" userId="b4c18200-571b-4fac-968d-92e9fa7f3d31" providerId="ADAL" clId="{237B943E-C27A-4E3C-8D9C-6F0DC7C29C2B}" dt="2022-10-31T20:17:49.801" v="41" actId="20577"/>
          <ac:spMkLst>
            <pc:docMk/>
            <pc:sldMk cId="1882911689" sldId="259"/>
            <ac:spMk id="41" creationId="{69FA2A47-6867-4A35-8EB2-5388FAEDD0DE}"/>
          </ac:spMkLst>
        </pc:spChg>
        <pc:spChg chg="mod">
          <ac:chgData name="Lee Jowett" userId="b4c18200-571b-4fac-968d-92e9fa7f3d31" providerId="ADAL" clId="{237B943E-C27A-4E3C-8D9C-6F0DC7C29C2B}" dt="2022-10-31T20:17:55.017" v="45" actId="20577"/>
          <ac:spMkLst>
            <pc:docMk/>
            <pc:sldMk cId="1882911689" sldId="259"/>
            <ac:spMk id="45" creationId="{356F8263-635C-4BDA-9034-8FA1DCFCDBE7}"/>
          </ac:spMkLst>
        </pc:spChg>
        <pc:spChg chg="mod">
          <ac:chgData name="Lee Jowett" userId="b4c18200-571b-4fac-968d-92e9fa7f3d31" providerId="ADAL" clId="{237B943E-C27A-4E3C-8D9C-6F0DC7C29C2B}" dt="2022-10-31T20:17:47.433" v="39" actId="20577"/>
          <ac:spMkLst>
            <pc:docMk/>
            <pc:sldMk cId="1882911689" sldId="259"/>
            <ac:spMk id="49" creationId="{53B3711B-5530-4239-852F-F31957A3D52F}"/>
          </ac:spMkLst>
        </pc:spChg>
        <pc:spChg chg="mod">
          <ac:chgData name="Lee Jowett" userId="b4c18200-571b-4fac-968d-92e9fa7f3d31" providerId="ADAL" clId="{237B943E-C27A-4E3C-8D9C-6F0DC7C29C2B}" dt="2022-10-31T20:17:51.849" v="43" actId="20577"/>
          <ac:spMkLst>
            <pc:docMk/>
            <pc:sldMk cId="1882911689" sldId="259"/>
            <ac:spMk id="54" creationId="{6B0F4E8C-9675-4CE4-B92F-BA575ED9A997}"/>
          </ac:spMkLst>
        </pc:spChg>
        <pc:spChg chg="mod">
          <ac:chgData name="Lee Jowett" userId="b4c18200-571b-4fac-968d-92e9fa7f3d31" providerId="ADAL" clId="{237B943E-C27A-4E3C-8D9C-6F0DC7C29C2B}" dt="2022-10-31T20:17:57.392" v="47" actId="20577"/>
          <ac:spMkLst>
            <pc:docMk/>
            <pc:sldMk cId="1882911689" sldId="259"/>
            <ac:spMk id="58" creationId="{3C37F845-5BF1-4D43-AB1C-1351F916C29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F27B-4AEE-4BD8-8427-BC146F931F9F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DB05-1EAD-4720-88FD-52D765EC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2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F27B-4AEE-4BD8-8427-BC146F931F9F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DB05-1EAD-4720-88FD-52D765EC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13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F27B-4AEE-4BD8-8427-BC146F931F9F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DB05-1EAD-4720-88FD-52D765EC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6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F27B-4AEE-4BD8-8427-BC146F931F9F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DB05-1EAD-4720-88FD-52D765EC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8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F27B-4AEE-4BD8-8427-BC146F931F9F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DB05-1EAD-4720-88FD-52D765EC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85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F27B-4AEE-4BD8-8427-BC146F931F9F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DB05-1EAD-4720-88FD-52D765EC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6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F27B-4AEE-4BD8-8427-BC146F931F9F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DB05-1EAD-4720-88FD-52D765EC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7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F27B-4AEE-4BD8-8427-BC146F931F9F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DB05-1EAD-4720-88FD-52D765EC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08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F27B-4AEE-4BD8-8427-BC146F931F9F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DB05-1EAD-4720-88FD-52D765EC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66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F27B-4AEE-4BD8-8427-BC146F931F9F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DB05-1EAD-4720-88FD-52D765EC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1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F27B-4AEE-4BD8-8427-BC146F931F9F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DB05-1EAD-4720-88FD-52D765EC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47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7F27B-4AEE-4BD8-8427-BC146F931F9F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DB05-1EAD-4720-88FD-52D765EC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1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Eco-Schools@Leicester.gov.uk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schools.leicester.gov.uk/media/8350/christmas-jumper-swop-shop-2022-assembly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836E3D-DF61-412F-8DAB-11C2CBE1B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984" y="609600"/>
            <a:ext cx="5547360" cy="8705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414A7DD-E48E-4254-A1BA-EB4CABD07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2480" y="694603"/>
            <a:ext cx="6065520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Christmas Jumper </a:t>
            </a: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Swap Shop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3FF91-390C-48DF-B7F0-4522EE05E2BE}"/>
              </a:ext>
            </a:extLst>
          </p:cNvPr>
          <p:cNvSpPr txBox="1"/>
          <p:nvPr/>
        </p:nvSpPr>
        <p:spPr>
          <a:xfrm>
            <a:off x="832153" y="2036680"/>
            <a:ext cx="5151021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There are more than 65 million Christmas jumpers in UK homes. Over 12 million are sold every year! Many are only worn once. Nearly all Christmas jumpers contain plastic.</a:t>
            </a:r>
          </a:p>
          <a:p>
            <a:endParaRPr lang="en-GB" sz="1000" b="1" dirty="0"/>
          </a:p>
          <a:p>
            <a:r>
              <a:rPr lang="en-GB" sz="1000" b="1" dirty="0"/>
              <a:t>Aim of campaign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To reduce the amount of new jumpers bought specifically for Christmas jumper day and reduce the amount of clothing waste as staff and pupils will keep for next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  <a:p>
            <a:r>
              <a:rPr lang="en-GB" sz="1000" b="1" dirty="0"/>
              <a:t>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Minimal.</a:t>
            </a:r>
          </a:p>
          <a:p>
            <a:endParaRPr lang="en-GB" sz="1000" dirty="0"/>
          </a:p>
          <a:p>
            <a:r>
              <a:rPr lang="en-GB" sz="1000" b="1" dirty="0"/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Assembly and posters to present in mid-late November 2022.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Space to store jumpers, OPTIONAL: clothes rails and clothes hangers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OPTIONAL: spare jumpers donated.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Tickets for donations (template attached).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Time to arrange in school.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b="1" dirty="0"/>
          </a:p>
          <a:p>
            <a:r>
              <a:rPr lang="en-GB" sz="1000" b="1" dirty="0"/>
              <a:t>Step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Publicise via assembly (</a:t>
            </a:r>
            <a:r>
              <a:rPr lang="en-GB" sz="1000" dirty="0">
                <a:hlinkClick r:id="rId2"/>
              </a:rPr>
              <a:t>template provided</a:t>
            </a:r>
            <a:r>
              <a:rPr lang="en-GB" sz="1000" dirty="0"/>
              <a:t>), posters (see below) and tutor/class time. Publicise drop off dates and collection dates.</a:t>
            </a:r>
          </a:p>
          <a:p>
            <a:endParaRPr lang="en-GB" sz="1000" b="1" dirty="0"/>
          </a:p>
          <a:p>
            <a:r>
              <a:rPr lang="en-GB" sz="1000" b="1" dirty="0"/>
              <a:t>Step 2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Host a drop off area on agreed date/s.</a:t>
            </a:r>
            <a:endParaRPr lang="en-GB" sz="1000" dirty="0">
              <a:highlight>
                <a:srgbClr val="FFFF00"/>
              </a:highligh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Hand out tickets (numbered), template attached, in exchange for a donation of a jumper (additional jumpers can be accepted). Keep a list of students that have donated – in case they lose tickets!</a:t>
            </a:r>
          </a:p>
          <a:p>
            <a:endParaRPr lang="en-GB" sz="1000" dirty="0">
              <a:highlight>
                <a:srgbClr val="FFFF00"/>
              </a:highlight>
            </a:endParaRPr>
          </a:p>
          <a:p>
            <a:r>
              <a:rPr lang="en-GB" sz="1000" b="1" dirty="0"/>
              <a:t>Step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A few days later, arrange a collection date/s (this could be bringing classes/year groups, one at a time or during break/lunch depending on numbers donated.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  <a:p>
            <a:r>
              <a:rPr lang="en-GB" sz="1000" b="1" dirty="0"/>
              <a:t>Step 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Publicise how many jumpers have saved through the swap shop. Donate any left over jumpers or keep for next year’s swap shop.</a:t>
            </a:r>
          </a:p>
          <a:p>
            <a:endParaRPr lang="en-GB" sz="1000" dirty="0"/>
          </a:p>
          <a:p>
            <a:r>
              <a:rPr lang="en-GB" sz="1000" b="1" dirty="0"/>
              <a:t>Step 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OPTIONAL: participate in the ‘make your own’ Christmas jumper session.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  <a:p>
            <a:r>
              <a:rPr lang="en-GB" sz="1000" b="1" dirty="0"/>
              <a:t>We’d love to hear how you get on. Get in touch via:</a:t>
            </a:r>
          </a:p>
          <a:p>
            <a:r>
              <a:rPr lang="en-GB" sz="1000" b="1" dirty="0">
                <a:hlinkClick r:id="rId3"/>
              </a:rPr>
              <a:t>SustainableSchools@Leicester.gov.uk</a:t>
            </a:r>
            <a:r>
              <a:rPr lang="en-GB" sz="1000" b="1" dirty="0"/>
              <a:t> </a:t>
            </a:r>
          </a:p>
          <a:p>
            <a:endParaRPr lang="en-GB" sz="1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E91C32A-8E3D-4897-8C41-219DCC842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279" y="8044710"/>
            <a:ext cx="890759" cy="10617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F3CFF3-5A30-4E74-A368-19110EF96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8399" y="7981207"/>
            <a:ext cx="868905" cy="1188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855124-B51A-468C-AD1A-4EE664240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0332" y="752207"/>
            <a:ext cx="778044" cy="11805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C48F13-8C78-4807-B0B2-A5C4DC40C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7137" y="802164"/>
            <a:ext cx="923195" cy="1056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AC38F8-93FE-4F53-948A-FFF67E40C390}"/>
              </a:ext>
            </a:extLst>
          </p:cNvPr>
          <p:cNvSpPr txBox="1"/>
          <p:nvPr/>
        </p:nvSpPr>
        <p:spPr>
          <a:xfrm>
            <a:off x="853489" y="1733925"/>
            <a:ext cx="240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Guide for school staff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DC0809-A6EF-4DE2-8199-8F1C7B4EC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799" y="8291772"/>
            <a:ext cx="639417" cy="85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0E5037-F17B-4E7C-BB6B-17992EF3B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5" y="8329829"/>
            <a:ext cx="868906" cy="8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4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10EDD0-1BEF-4C6E-99F9-F7AA74E64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33655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9DE59F-C735-4E05-810E-649BF108F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6651989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19C04493-590B-464C-80FB-029D6251F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680" y="94821"/>
            <a:ext cx="3258820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Christmas Jumper 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Swap Shop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02AEE6-0EF3-4544-9226-AA3BAFF5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2056" y="2079202"/>
            <a:ext cx="778044" cy="11805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876E1E-A402-4A6B-9FAE-AD4991058D3D}"/>
              </a:ext>
            </a:extLst>
          </p:cNvPr>
          <p:cNvSpPr txBox="1"/>
          <p:nvPr/>
        </p:nvSpPr>
        <p:spPr>
          <a:xfrm>
            <a:off x="199954" y="1075623"/>
            <a:ext cx="269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Number:</a:t>
            </a:r>
          </a:p>
          <a:p>
            <a:endParaRPr lang="en-GB" sz="1600" dirty="0"/>
          </a:p>
          <a:p>
            <a:r>
              <a:rPr lang="en-GB" sz="1600" dirty="0"/>
              <a:t>Date: </a:t>
            </a:r>
          </a:p>
          <a:p>
            <a:endParaRPr lang="en-GB" sz="1600" dirty="0"/>
          </a:p>
          <a:p>
            <a:r>
              <a:rPr lang="en-GB" sz="1600" dirty="0"/>
              <a:t>Your name: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D0721C-49CF-4F97-B737-5636A8E407AC}"/>
              </a:ext>
            </a:extLst>
          </p:cNvPr>
          <p:cNvSpPr txBox="1"/>
          <p:nvPr/>
        </p:nvSpPr>
        <p:spPr>
          <a:xfrm>
            <a:off x="182880" y="2853940"/>
            <a:ext cx="251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Keep this ticket safe – you need it to </a:t>
            </a:r>
            <a:br>
              <a:rPr lang="en-GB" sz="1000" b="1" dirty="0"/>
            </a:br>
            <a:r>
              <a:rPr lang="en-GB" sz="1000" b="1" dirty="0"/>
              <a:t>collect a donated jumper.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E9EFD9D-C87D-475B-9A17-DDE8AADE1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454400" y="0"/>
            <a:ext cx="0" cy="990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9FA2A47-6867-4A35-8EB2-5388FAEDD0DE}"/>
              </a:ext>
            </a:extLst>
          </p:cNvPr>
          <p:cNvSpPr txBox="1"/>
          <p:nvPr/>
        </p:nvSpPr>
        <p:spPr>
          <a:xfrm>
            <a:off x="91440" y="3353060"/>
            <a:ext cx="3258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Christmas Jumper </a:t>
            </a:r>
            <a:br>
              <a:rPr lang="en-GB" sz="2800" b="1" dirty="0"/>
            </a:br>
            <a:r>
              <a:rPr lang="en-GB" sz="2800" b="1" dirty="0"/>
              <a:t>Swap Shop 2022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E797969-2C81-4F3C-8047-17E0EA01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9516" y="5324741"/>
            <a:ext cx="778044" cy="118050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BF10094-1A3B-48E4-9D33-B2E0A09DA3F2}"/>
              </a:ext>
            </a:extLst>
          </p:cNvPr>
          <p:cNvSpPr txBox="1"/>
          <p:nvPr/>
        </p:nvSpPr>
        <p:spPr>
          <a:xfrm>
            <a:off x="210114" y="4371962"/>
            <a:ext cx="269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Number:</a:t>
            </a:r>
          </a:p>
          <a:p>
            <a:endParaRPr lang="en-GB" sz="1600" dirty="0"/>
          </a:p>
          <a:p>
            <a:r>
              <a:rPr lang="en-GB" sz="1600" dirty="0"/>
              <a:t>Date: </a:t>
            </a:r>
          </a:p>
          <a:p>
            <a:endParaRPr lang="en-GB" sz="1600" dirty="0"/>
          </a:p>
          <a:p>
            <a:r>
              <a:rPr lang="en-GB" sz="1600" dirty="0"/>
              <a:t>Your name: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940EF56-E23E-4A38-ABA3-543FE6F37503}"/>
              </a:ext>
            </a:extLst>
          </p:cNvPr>
          <p:cNvSpPr txBox="1"/>
          <p:nvPr/>
        </p:nvSpPr>
        <p:spPr>
          <a:xfrm>
            <a:off x="193040" y="6150279"/>
            <a:ext cx="251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Keep this ticket safe – you need it to </a:t>
            </a:r>
            <a:br>
              <a:rPr lang="en-GB" sz="1000" b="1" dirty="0"/>
            </a:br>
            <a:r>
              <a:rPr lang="en-GB" sz="1000" b="1" dirty="0"/>
              <a:t>collect a donated jumper.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6F8263-635C-4BDA-9034-8FA1DCFCDBE7}"/>
              </a:ext>
            </a:extLst>
          </p:cNvPr>
          <p:cNvSpPr txBox="1"/>
          <p:nvPr/>
        </p:nvSpPr>
        <p:spPr>
          <a:xfrm>
            <a:off x="170180" y="6646289"/>
            <a:ext cx="3258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Christmas Jumper </a:t>
            </a:r>
            <a:br>
              <a:rPr lang="en-GB" sz="2800" b="1" dirty="0"/>
            </a:br>
            <a:r>
              <a:rPr lang="en-GB" sz="2800" b="1" dirty="0"/>
              <a:t>Swap Shop 2022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7F7E199-7153-485C-BB07-8409BBF1B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2056" y="8605270"/>
            <a:ext cx="778044" cy="118050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FF85BF4-B506-4EAF-9485-19912FC4AD83}"/>
              </a:ext>
            </a:extLst>
          </p:cNvPr>
          <p:cNvSpPr txBox="1"/>
          <p:nvPr/>
        </p:nvSpPr>
        <p:spPr>
          <a:xfrm>
            <a:off x="263454" y="7627091"/>
            <a:ext cx="269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Number:</a:t>
            </a:r>
          </a:p>
          <a:p>
            <a:endParaRPr lang="en-GB" sz="1600" dirty="0"/>
          </a:p>
          <a:p>
            <a:r>
              <a:rPr lang="en-GB" sz="1600" dirty="0"/>
              <a:t>Date: </a:t>
            </a:r>
          </a:p>
          <a:p>
            <a:endParaRPr lang="en-GB" sz="1600" dirty="0"/>
          </a:p>
          <a:p>
            <a:r>
              <a:rPr lang="en-GB" sz="1600" dirty="0"/>
              <a:t>Your name: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704CF9-AD33-4526-A9B1-5F31FAAB0BFD}"/>
              </a:ext>
            </a:extLst>
          </p:cNvPr>
          <p:cNvSpPr txBox="1"/>
          <p:nvPr/>
        </p:nvSpPr>
        <p:spPr>
          <a:xfrm>
            <a:off x="246380" y="9405408"/>
            <a:ext cx="251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Keep this ticket safe – you need it to </a:t>
            </a:r>
            <a:br>
              <a:rPr lang="en-GB" sz="1000" b="1" dirty="0"/>
            </a:br>
            <a:r>
              <a:rPr lang="en-GB" sz="1000" b="1" dirty="0"/>
              <a:t>collect a donated jumper.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B3711B-5530-4239-852F-F31957A3D52F}"/>
              </a:ext>
            </a:extLst>
          </p:cNvPr>
          <p:cNvSpPr txBox="1"/>
          <p:nvPr/>
        </p:nvSpPr>
        <p:spPr>
          <a:xfrm>
            <a:off x="3458775" y="0"/>
            <a:ext cx="3258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Christmas Jumper </a:t>
            </a:r>
            <a:br>
              <a:rPr lang="en-GB" sz="2800" b="1" dirty="0"/>
            </a:br>
            <a:r>
              <a:rPr lang="en-GB" sz="2800" b="1" dirty="0"/>
              <a:t>Swap Shop 2022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A212D04-9E56-4F8A-8A75-9E8C6E07E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9551" y="1984381"/>
            <a:ext cx="778044" cy="118050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CE5450F-AA06-4BE3-8329-F55AA0184EAE}"/>
              </a:ext>
            </a:extLst>
          </p:cNvPr>
          <p:cNvSpPr txBox="1"/>
          <p:nvPr/>
        </p:nvSpPr>
        <p:spPr>
          <a:xfrm>
            <a:off x="3534975" y="964976"/>
            <a:ext cx="269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Number:</a:t>
            </a:r>
          </a:p>
          <a:p>
            <a:endParaRPr lang="en-GB" sz="1600" dirty="0"/>
          </a:p>
          <a:p>
            <a:r>
              <a:rPr lang="en-GB" sz="1600" dirty="0"/>
              <a:t>Date: </a:t>
            </a:r>
          </a:p>
          <a:p>
            <a:endParaRPr lang="en-GB" sz="1600" dirty="0"/>
          </a:p>
          <a:p>
            <a:r>
              <a:rPr lang="en-GB" sz="1600" dirty="0"/>
              <a:t>Your name: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9DEFFD9-90F8-42AA-BEF7-5A6FA0047EB9}"/>
              </a:ext>
            </a:extLst>
          </p:cNvPr>
          <p:cNvSpPr txBox="1"/>
          <p:nvPr/>
        </p:nvSpPr>
        <p:spPr>
          <a:xfrm>
            <a:off x="3589785" y="2859601"/>
            <a:ext cx="251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Keep this ticket safe – you need it to </a:t>
            </a:r>
            <a:br>
              <a:rPr lang="en-GB" sz="1000" b="1" dirty="0"/>
            </a:br>
            <a:r>
              <a:rPr lang="en-GB" sz="1000" b="1" dirty="0"/>
              <a:t>collect a donated jumper.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0F4E8C-9675-4CE4-B92F-BA575ED9A997}"/>
              </a:ext>
            </a:extLst>
          </p:cNvPr>
          <p:cNvSpPr txBox="1"/>
          <p:nvPr/>
        </p:nvSpPr>
        <p:spPr>
          <a:xfrm>
            <a:off x="3519735" y="3347139"/>
            <a:ext cx="3258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Christmas Jumper </a:t>
            </a:r>
            <a:br>
              <a:rPr lang="en-GB" sz="2800" b="1" dirty="0"/>
            </a:br>
            <a:r>
              <a:rPr lang="en-GB" sz="2800" b="1" dirty="0"/>
              <a:t>Swap Shop 2022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4CCEEAB-FC3C-4DE3-A319-3907B7F97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711" y="5280720"/>
            <a:ext cx="778044" cy="118050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E5E06AAB-0F80-4280-8D67-FF4662C8DB63}"/>
              </a:ext>
            </a:extLst>
          </p:cNvPr>
          <p:cNvSpPr txBox="1"/>
          <p:nvPr/>
        </p:nvSpPr>
        <p:spPr>
          <a:xfrm>
            <a:off x="3610047" y="4400440"/>
            <a:ext cx="269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Number:</a:t>
            </a:r>
          </a:p>
          <a:p>
            <a:endParaRPr lang="en-GB" sz="1600" dirty="0"/>
          </a:p>
          <a:p>
            <a:r>
              <a:rPr lang="en-GB" sz="1600" dirty="0"/>
              <a:t>Date: </a:t>
            </a:r>
          </a:p>
          <a:p>
            <a:endParaRPr lang="en-GB" sz="1600" dirty="0"/>
          </a:p>
          <a:p>
            <a:r>
              <a:rPr lang="en-GB" sz="1600" dirty="0"/>
              <a:t>Your name: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BB620A7-46D3-489E-8955-7DE4C1AB2E3A}"/>
              </a:ext>
            </a:extLst>
          </p:cNvPr>
          <p:cNvSpPr txBox="1"/>
          <p:nvPr/>
        </p:nvSpPr>
        <p:spPr>
          <a:xfrm>
            <a:off x="3545135" y="6055458"/>
            <a:ext cx="251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Keep this ticket safe – you need it to </a:t>
            </a:r>
            <a:br>
              <a:rPr lang="en-GB" sz="1000" b="1" dirty="0"/>
            </a:br>
            <a:r>
              <a:rPr lang="en-GB" sz="1000" b="1" dirty="0"/>
              <a:t>collect a donated jumper.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C37F845-5BF1-4D43-AB1C-1351F916C299}"/>
              </a:ext>
            </a:extLst>
          </p:cNvPr>
          <p:cNvSpPr txBox="1"/>
          <p:nvPr/>
        </p:nvSpPr>
        <p:spPr>
          <a:xfrm>
            <a:off x="3534975" y="6627668"/>
            <a:ext cx="3258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Christmas Jumper </a:t>
            </a:r>
            <a:br>
              <a:rPr lang="en-GB" sz="2800" b="1" dirty="0"/>
            </a:br>
            <a:r>
              <a:rPr lang="en-GB" sz="2800" b="1" dirty="0"/>
              <a:t>Swap Shop 2022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697082D-E11B-48A4-B64F-B4C047A85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3051" y="8535849"/>
            <a:ext cx="778044" cy="118050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BE53623A-9495-456B-8908-3846902CA323}"/>
              </a:ext>
            </a:extLst>
          </p:cNvPr>
          <p:cNvSpPr txBox="1"/>
          <p:nvPr/>
        </p:nvSpPr>
        <p:spPr>
          <a:xfrm>
            <a:off x="3610754" y="7722169"/>
            <a:ext cx="269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Number:</a:t>
            </a:r>
          </a:p>
          <a:p>
            <a:endParaRPr lang="en-GB" sz="1600" dirty="0"/>
          </a:p>
          <a:p>
            <a:r>
              <a:rPr lang="en-GB" sz="1600" dirty="0"/>
              <a:t>Date: </a:t>
            </a:r>
          </a:p>
          <a:p>
            <a:endParaRPr lang="en-GB" sz="1600" dirty="0"/>
          </a:p>
          <a:p>
            <a:r>
              <a:rPr lang="en-GB" sz="1600" dirty="0"/>
              <a:t>Your name: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7E15DF7-C4DB-4FA2-B138-C9FB5125A72D}"/>
              </a:ext>
            </a:extLst>
          </p:cNvPr>
          <p:cNvSpPr txBox="1"/>
          <p:nvPr/>
        </p:nvSpPr>
        <p:spPr>
          <a:xfrm>
            <a:off x="3589785" y="9385669"/>
            <a:ext cx="251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Keep this ticket safe – you need it to </a:t>
            </a:r>
            <a:br>
              <a:rPr lang="en-GB" sz="1000" b="1" dirty="0"/>
            </a:br>
            <a:r>
              <a:rPr lang="en-GB" sz="1000" b="1" dirty="0"/>
              <a:t>collect a donated jumper.</a:t>
            </a:r>
          </a:p>
        </p:txBody>
      </p:sp>
    </p:spTree>
    <p:extLst>
      <p:ext uri="{BB962C8B-B14F-4D97-AF65-F5344CB8AC3E}">
        <p14:creationId xmlns:p14="http://schemas.microsoft.com/office/powerpoint/2010/main" val="188291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836E3D-DF61-412F-8DAB-11C2CBE1B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984" y="609600"/>
            <a:ext cx="5547360" cy="8705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BAE06-99C5-4CA3-B9C8-8EC07DF2C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36973">
            <a:off x="4612487" y="5854971"/>
            <a:ext cx="1193743" cy="1190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DE0C9-DF14-4CB8-9EA9-E2408ED3F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69279">
            <a:off x="4592871" y="4023863"/>
            <a:ext cx="1232974" cy="1279501"/>
          </a:xfrm>
          <a:prstGeom prst="rect">
            <a:avLst/>
          </a:prstGeom>
        </p:spPr>
      </p:pic>
      <p:pic>
        <p:nvPicPr>
          <p:cNvPr id="8" name="Picture 4" descr="Our pick of the best kid&amp;#39;s Christmas jumpers - Manchester Evening News">
            <a:extLst>
              <a:ext uri="{FF2B5EF4-FFF2-40B4-BE49-F238E27FC236}">
                <a16:creationId xmlns:a16="http://schemas.microsoft.com/office/drawing/2014/main" id="{8E0B3EE1-F7D5-4C54-A2C5-C6747DED2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r="12719"/>
          <a:stretch/>
        </p:blipFill>
        <p:spPr bwMode="auto">
          <a:xfrm rot="1338244">
            <a:off x="4446949" y="2519932"/>
            <a:ext cx="1361923" cy="117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414A7DD-E48E-4254-A1BA-EB4CABD07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2480" y="694603"/>
            <a:ext cx="6065520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Christmas Jumper </a:t>
            </a: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Swap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Shop 2022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CDF68F-8E35-46B6-9D29-8709967E617D}"/>
              </a:ext>
            </a:extLst>
          </p:cNvPr>
          <p:cNvSpPr txBox="1"/>
          <p:nvPr/>
        </p:nvSpPr>
        <p:spPr>
          <a:xfrm>
            <a:off x="792480" y="1820589"/>
            <a:ext cx="3380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Reduce waste and save money!</a:t>
            </a:r>
          </a:p>
          <a:p>
            <a:endParaRPr lang="en-GB" dirty="0"/>
          </a:p>
          <a:p>
            <a:r>
              <a:rPr lang="en-GB" dirty="0"/>
              <a:t>This year we are taking part in a swap shop for Christmas jumpers!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3FF91-390C-48DF-B7F0-4522EE05E2BE}"/>
              </a:ext>
            </a:extLst>
          </p:cNvPr>
          <p:cNvSpPr txBox="1"/>
          <p:nvPr/>
        </p:nvSpPr>
        <p:spPr>
          <a:xfrm>
            <a:off x="877824" y="3269529"/>
            <a:ext cx="347761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Step 1 </a:t>
            </a:r>
          </a:p>
          <a:p>
            <a:r>
              <a:rPr lang="en-GB" sz="1300" dirty="0"/>
              <a:t>On these dates you can bring a clean Christmas jumper to </a:t>
            </a:r>
            <a:r>
              <a:rPr lang="en-GB" sz="1300" dirty="0">
                <a:highlight>
                  <a:srgbClr val="FFFF00"/>
                </a:highlight>
              </a:rPr>
              <a:t>this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highlight>
                  <a:srgbClr val="FFFF00"/>
                </a:highlight>
              </a:rPr>
              <a:t>Wednesday 1 December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highlight>
                  <a:srgbClr val="FFFF00"/>
                </a:highlight>
              </a:rPr>
              <a:t>Thursday 2 December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highlight>
                  <a:srgbClr val="FFFF00"/>
                </a:highlight>
              </a:rPr>
              <a:t>Friday 3 December</a:t>
            </a:r>
          </a:p>
          <a:p>
            <a:endParaRPr lang="en-GB" sz="1300" dirty="0">
              <a:highlight>
                <a:srgbClr val="FFFF00"/>
              </a:highlight>
            </a:endParaRPr>
          </a:p>
          <a:p>
            <a:r>
              <a:rPr lang="en-GB" sz="1400" dirty="0"/>
              <a:t>You will be given a ticket which entitles you to a donated jumper (keep this ticket safe - it’s important!)</a:t>
            </a:r>
          </a:p>
          <a:p>
            <a:endParaRPr lang="en-GB" sz="1300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highlight>
                <a:srgbClr val="FFFF00"/>
              </a:highlight>
            </a:endParaRPr>
          </a:p>
          <a:p>
            <a:r>
              <a:rPr lang="en-GB" b="1" dirty="0"/>
              <a:t>Step 2</a:t>
            </a:r>
          </a:p>
          <a:p>
            <a:r>
              <a:rPr lang="en-GB" sz="1300" dirty="0"/>
              <a:t>On these dates, bring your ticket to</a:t>
            </a:r>
            <a:r>
              <a:rPr lang="en-GB" sz="1300" dirty="0">
                <a:highlight>
                  <a:srgbClr val="FFFF00"/>
                </a:highlight>
              </a:rPr>
              <a:t>….</a:t>
            </a:r>
            <a:r>
              <a:rPr lang="en-GB" sz="1300" dirty="0"/>
              <a:t> where you will be able to select a donated jumper…</a:t>
            </a:r>
            <a:endParaRPr lang="en-GB" sz="1300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highlight>
                  <a:srgbClr val="FFFF00"/>
                </a:highlight>
              </a:rPr>
              <a:t>Wednesday 1 December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highlight>
                  <a:srgbClr val="FFFF00"/>
                </a:highlight>
              </a:rPr>
              <a:t>Thursday 2 December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highlight>
                  <a:srgbClr val="FFFF00"/>
                </a:highlight>
              </a:rPr>
              <a:t>Friday 3 December</a:t>
            </a: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A81A70-6E49-4BAA-B272-C98A2672D4AD}"/>
              </a:ext>
            </a:extLst>
          </p:cNvPr>
          <p:cNvSpPr txBox="1"/>
          <p:nvPr/>
        </p:nvSpPr>
        <p:spPr>
          <a:xfrm>
            <a:off x="877824" y="7335151"/>
            <a:ext cx="318211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For more information speak to: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E91C32A-8E3D-4897-8C41-219DCC842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056" y="7976913"/>
            <a:ext cx="890759" cy="10617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F3CFF3-5A30-4E74-A368-19110EF96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6315" y="7894879"/>
            <a:ext cx="868905" cy="1188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855124-B51A-468C-AD1A-4EE664240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2252" y="683458"/>
            <a:ext cx="938280" cy="14236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C48F13-8C78-4807-B0B2-A5C4DC40C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899" y="800599"/>
            <a:ext cx="1009966" cy="11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30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d4bfab-46c3-48a0-8f25-f4e9dde697d9">
      <Terms xmlns="http://schemas.microsoft.com/office/infopath/2007/PartnerControls"/>
    </lcf76f155ced4ddcb4097134ff3c332f>
    <number xmlns="96d4bfab-46c3-48a0-8f25-f4e9dde697d9" xsi:nil="true"/>
    <TaxCatchAll xmlns="87208786-5fda-4d52-8188-350e4ac2c78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924F77B2EF3498E878973BC6943A9" ma:contentTypeVersion="17" ma:contentTypeDescription="Create a new document." ma:contentTypeScope="" ma:versionID="22bd7daf984446659dd63c553fcbec79">
  <xsd:schema xmlns:xsd="http://www.w3.org/2001/XMLSchema" xmlns:xs="http://www.w3.org/2001/XMLSchema" xmlns:p="http://schemas.microsoft.com/office/2006/metadata/properties" xmlns:ns2="96d4bfab-46c3-48a0-8f25-f4e9dde697d9" xmlns:ns3="87208786-5fda-4d52-8188-350e4ac2c784" targetNamespace="http://schemas.microsoft.com/office/2006/metadata/properties" ma:root="true" ma:fieldsID="6137f2669d3739a563459c475710dbc9" ns2:_="" ns3:_="">
    <xsd:import namespace="96d4bfab-46c3-48a0-8f25-f4e9dde697d9"/>
    <xsd:import namespace="87208786-5fda-4d52-8188-350e4ac2c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numbe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4bfab-46c3-48a0-8f25-f4e9dde697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umber" ma:index="21" nillable="true" ma:displayName="number" ma:format="Dropdown" ma:internalName="number" ma:percentage="FALSE">
      <xsd:simpleType>
        <xsd:restriction base="dms:Number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70225b1-d351-448c-917d-4883002b86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08786-5fda-4d52-8188-350e4ac2c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9c33eb5-3db7-4913-9668-76beb544a6c2}" ma:internalName="TaxCatchAll" ma:showField="CatchAllData" ma:web="87208786-5fda-4d52-8188-350e4ac2c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DA0E79-8518-4AA4-8DE1-50CCED3C7FB6}">
  <ds:schemaRefs>
    <ds:schemaRef ds:uri="http://schemas.microsoft.com/office/2006/metadata/properties"/>
    <ds:schemaRef ds:uri="http://schemas.microsoft.com/office/infopath/2007/PartnerControls"/>
    <ds:schemaRef ds:uri="96d4bfab-46c3-48a0-8f25-f4e9dde697d9"/>
    <ds:schemaRef ds:uri="87208786-5fda-4d52-8188-350e4ac2c784"/>
  </ds:schemaRefs>
</ds:datastoreItem>
</file>

<file path=customXml/itemProps2.xml><?xml version="1.0" encoding="utf-8"?>
<ds:datastoreItem xmlns:ds="http://schemas.openxmlformats.org/officeDocument/2006/customXml" ds:itemID="{037C91D7-C2A8-4150-B357-882A4F86F9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521B94-5FCC-4969-9AB6-64E43F36F6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d4bfab-46c3-48a0-8f25-f4e9dde697d9"/>
    <ds:schemaRef ds:uri="87208786-5fda-4d52-8188-350e4ac2c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579</Words>
  <Application>Microsoft Office PowerPoint</Application>
  <PresentationFormat>A4 Paper (210x297 mm)</PresentationFormat>
  <Paragraphs>101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Christmas Jumper  Swap Shop 2022</vt:lpstr>
      <vt:lpstr>Christmas Jumper  Swap Shop 2022</vt:lpstr>
      <vt:lpstr>Christmas Jumper  Swap Shop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Jowett</dc:creator>
  <cp:lastModifiedBy>Lee Jowett</cp:lastModifiedBy>
  <cp:revision>3</cp:revision>
  <dcterms:created xsi:type="dcterms:W3CDTF">2021-10-31T10:26:45Z</dcterms:created>
  <dcterms:modified xsi:type="dcterms:W3CDTF">2022-11-01T11:24:52Z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0x010100A96924F77B2EF3498E878973BC6943A9</vt:lpwstr>
  </property>
  <property fmtid="{D5CDD505-2E9C-101B-9397-08002B2CF9AE}" pid="3" name="MediaServiceImageTags">
    <vt:lpwstr/>
  </property>
</Properties>
</file>