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60" r:id="rId6"/>
    <p:sldId id="265" r:id="rId7"/>
    <p:sldId id="257" r:id="rId8"/>
    <p:sldId id="258" r:id="rId9"/>
    <p:sldId id="259" r:id="rId10"/>
    <p:sldId id="266" r:id="rId11"/>
    <p:sldId id="267" r:id="rId12"/>
    <p:sldId id="268" r:id="rId13"/>
    <p:sldId id="269" r:id="rId14"/>
    <p:sldId id="264" r:id="rId15"/>
    <p:sldId id="270"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7131D-9B1F-4FB6-9F25-F4D305FD7C77}" v="188" dt="2022-01-31T09:04:10.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Barke" userId="944f3b56-b299-4c7c-b644-63826a0804e8" providerId="ADAL" clId="{B0CB2026-262B-421D-AE7F-CBE2C012D779}"/>
    <pc:docChg chg="undo custSel addSld delSld modSld sldOrd">
      <pc:chgData name="Laura Barke" userId="944f3b56-b299-4c7c-b644-63826a0804e8" providerId="ADAL" clId="{B0CB2026-262B-421D-AE7F-CBE2C012D779}" dt="2022-01-18T15:00:55.581" v="7075" actId="20577"/>
      <pc:docMkLst>
        <pc:docMk/>
      </pc:docMkLst>
      <pc:sldChg chg="addSp delSp modSp mod delDesignElem">
        <pc:chgData name="Laura Barke" userId="944f3b56-b299-4c7c-b644-63826a0804e8" providerId="ADAL" clId="{B0CB2026-262B-421D-AE7F-CBE2C012D779}" dt="2022-01-18T08:29:50.788" v="7063" actId="1076"/>
        <pc:sldMkLst>
          <pc:docMk/>
          <pc:sldMk cId="4267711286" sldId="256"/>
        </pc:sldMkLst>
        <pc:spChg chg="mod">
          <ac:chgData name="Laura Barke" userId="944f3b56-b299-4c7c-b644-63826a0804e8" providerId="ADAL" clId="{B0CB2026-262B-421D-AE7F-CBE2C012D779}" dt="2022-01-13T09:17:58.351" v="8" actId="20577"/>
          <ac:spMkLst>
            <pc:docMk/>
            <pc:sldMk cId="4267711286" sldId="256"/>
            <ac:spMk id="2" creationId="{7794E47C-3A06-4ACE-A796-AC01DF8DD1DF}"/>
          </ac:spMkLst>
        </pc:spChg>
        <pc:spChg chg="del">
          <ac:chgData name="Laura Barke" userId="944f3b56-b299-4c7c-b644-63826a0804e8" providerId="ADAL" clId="{B0CB2026-262B-421D-AE7F-CBE2C012D779}" dt="2022-01-18T08:27:17.457" v="7052" actId="478"/>
          <ac:spMkLst>
            <pc:docMk/>
            <pc:sldMk cId="4267711286" sldId="256"/>
            <ac:spMk id="3" creationId="{0590B07C-096A-4504-9C85-494204E3629B}"/>
          </ac:spMkLst>
        </pc:spChg>
        <pc:spChg chg="del">
          <ac:chgData name="Laura Barke" userId="944f3b56-b299-4c7c-b644-63826a0804e8" providerId="ADAL" clId="{B0CB2026-262B-421D-AE7F-CBE2C012D779}" dt="2022-01-13T10:28:07.394" v="1641"/>
          <ac:spMkLst>
            <pc:docMk/>
            <pc:sldMk cId="4267711286" sldId="256"/>
            <ac:spMk id="10" creationId="{870A1295-61BC-4214-AA3E-D396673024D0}"/>
          </ac:spMkLst>
        </pc:spChg>
        <pc:grpChg chg="del">
          <ac:chgData name="Laura Barke" userId="944f3b56-b299-4c7c-b644-63826a0804e8" providerId="ADAL" clId="{B0CB2026-262B-421D-AE7F-CBE2C012D779}" dt="2022-01-13T10:28:07.394" v="1641"/>
          <ac:grpSpMkLst>
            <pc:docMk/>
            <pc:sldMk cId="4267711286" sldId="256"/>
            <ac:grpSpMk id="12" creationId="{0B139475-2B26-4CA9-9413-DE741E49F7BB}"/>
          </ac:grpSpMkLst>
        </pc:grpChg>
        <pc:picChg chg="add mod">
          <ac:chgData name="Laura Barke" userId="944f3b56-b299-4c7c-b644-63826a0804e8" providerId="ADAL" clId="{B0CB2026-262B-421D-AE7F-CBE2C012D779}" dt="2022-01-18T08:29:50.788" v="7063" actId="1076"/>
          <ac:picMkLst>
            <pc:docMk/>
            <pc:sldMk cId="4267711286" sldId="256"/>
            <ac:picMk id="4" creationId="{A79F9900-4CBA-47B1-9063-193BF76A4708}"/>
          </ac:picMkLst>
        </pc:picChg>
        <pc:picChg chg="mod">
          <ac:chgData name="Laura Barke" userId="944f3b56-b299-4c7c-b644-63826a0804e8" providerId="ADAL" clId="{B0CB2026-262B-421D-AE7F-CBE2C012D779}" dt="2022-01-18T08:29:43.007" v="7061" actId="1076"/>
          <ac:picMkLst>
            <pc:docMk/>
            <pc:sldMk cId="4267711286" sldId="256"/>
            <ac:picMk id="7" creationId="{51A2C21D-2F08-4E96-ACA1-EE05D6ABA3C8}"/>
          </ac:picMkLst>
        </pc:picChg>
      </pc:sldChg>
      <pc:sldChg chg="addSp delSp modSp mod setBg delDesignElem">
        <pc:chgData name="Laura Barke" userId="944f3b56-b299-4c7c-b644-63826a0804e8" providerId="ADAL" clId="{B0CB2026-262B-421D-AE7F-CBE2C012D779}" dt="2022-01-17T08:39:50.733" v="5626" actId="5793"/>
        <pc:sldMkLst>
          <pc:docMk/>
          <pc:sldMk cId="496042351" sldId="257"/>
        </pc:sldMkLst>
        <pc:spChg chg="mod">
          <ac:chgData name="Laura Barke" userId="944f3b56-b299-4c7c-b644-63826a0804e8" providerId="ADAL" clId="{B0CB2026-262B-421D-AE7F-CBE2C012D779}" dt="2022-01-13T13:54:59.430" v="2276" actId="2711"/>
          <ac:spMkLst>
            <pc:docMk/>
            <pc:sldMk cId="496042351" sldId="257"/>
            <ac:spMk id="2" creationId="{0B20DDC2-0261-418D-B1A5-37C372678C9C}"/>
          </ac:spMkLst>
        </pc:spChg>
        <pc:spChg chg="mod">
          <ac:chgData name="Laura Barke" userId="944f3b56-b299-4c7c-b644-63826a0804e8" providerId="ADAL" clId="{B0CB2026-262B-421D-AE7F-CBE2C012D779}" dt="2022-01-17T08:39:50.733" v="5626" actId="5793"/>
          <ac:spMkLst>
            <pc:docMk/>
            <pc:sldMk cId="496042351" sldId="257"/>
            <ac:spMk id="3" creationId="{6564E2A6-71DA-4AF7-B074-1006B3763232}"/>
          </ac:spMkLst>
        </pc:spChg>
        <pc:spChg chg="add">
          <ac:chgData name="Laura Barke" userId="944f3b56-b299-4c7c-b644-63826a0804e8" providerId="ADAL" clId="{B0CB2026-262B-421D-AE7F-CBE2C012D779}" dt="2022-01-13T13:54:55.153" v="2275" actId="26606"/>
          <ac:spMkLst>
            <pc:docMk/>
            <pc:sldMk cId="496042351" sldId="257"/>
            <ac:spMk id="5" creationId="{C2554CA6-288E-4202-BC52-2E5A8F0C0AED}"/>
          </ac:spMkLst>
        </pc:spChg>
        <pc:spChg chg="add">
          <ac:chgData name="Laura Barke" userId="944f3b56-b299-4c7c-b644-63826a0804e8" providerId="ADAL" clId="{B0CB2026-262B-421D-AE7F-CBE2C012D779}" dt="2022-01-13T13:54:55.153" v="2275" actId="26606"/>
          <ac:spMkLst>
            <pc:docMk/>
            <pc:sldMk cId="496042351" sldId="257"/>
            <ac:spMk id="6" creationId="{B10BB131-AC8E-4A8E-A5D1-36260F720C3B}"/>
          </ac:spMkLst>
        </pc:spChg>
        <pc:spChg chg="add">
          <ac:chgData name="Laura Barke" userId="944f3b56-b299-4c7c-b644-63826a0804e8" providerId="ADAL" clId="{B0CB2026-262B-421D-AE7F-CBE2C012D779}" dt="2022-01-13T13:54:55.153" v="2275" actId="26606"/>
          <ac:spMkLst>
            <pc:docMk/>
            <pc:sldMk cId="496042351" sldId="257"/>
            <ac:spMk id="7" creationId="{5B7778FC-632E-4DCA-A7CB-0D7731CCF970}"/>
          </ac:spMkLst>
        </pc:spChg>
        <pc:spChg chg="add del">
          <ac:chgData name="Laura Barke" userId="944f3b56-b299-4c7c-b644-63826a0804e8" providerId="ADAL" clId="{B0CB2026-262B-421D-AE7F-CBE2C012D779}" dt="2022-01-13T10:28:17.243" v="1643" actId="26606"/>
          <ac:spMkLst>
            <pc:docMk/>
            <pc:sldMk cId="496042351" sldId="257"/>
            <ac:spMk id="8" creationId="{09588DA8-065E-4F6F-8EFD-43104AB2E0CF}"/>
          </ac:spMkLst>
        </pc:spChg>
        <pc:spChg chg="add">
          <ac:chgData name="Laura Barke" userId="944f3b56-b299-4c7c-b644-63826a0804e8" providerId="ADAL" clId="{B0CB2026-262B-421D-AE7F-CBE2C012D779}" dt="2022-01-13T13:54:55.153" v="2275" actId="26606"/>
          <ac:spMkLst>
            <pc:docMk/>
            <pc:sldMk cId="496042351" sldId="257"/>
            <ac:spMk id="9" creationId="{FA23A907-97FB-4A8F-880A-DD77401C4296}"/>
          </ac:spMkLst>
        </pc:spChg>
        <pc:spChg chg="add del">
          <ac:chgData name="Laura Barke" userId="944f3b56-b299-4c7c-b644-63826a0804e8" providerId="ADAL" clId="{B0CB2026-262B-421D-AE7F-CBE2C012D779}" dt="2022-01-13T10:28:17.243" v="1643" actId="26606"/>
          <ac:spMkLst>
            <pc:docMk/>
            <pc:sldMk cId="496042351" sldId="257"/>
            <ac:spMk id="10" creationId="{C4285719-470E-454C-AF62-8323075F1F5B}"/>
          </ac:spMkLst>
        </pc:spChg>
        <pc:spChg chg="add del">
          <ac:chgData name="Laura Barke" userId="944f3b56-b299-4c7c-b644-63826a0804e8" providerId="ADAL" clId="{B0CB2026-262B-421D-AE7F-CBE2C012D779}" dt="2022-01-13T10:28:17.243" v="1643" actId="26606"/>
          <ac:spMkLst>
            <pc:docMk/>
            <pc:sldMk cId="496042351" sldId="257"/>
            <ac:spMk id="12" creationId="{CD9FE4EF-C4D8-49A0-B2FF-81D8DB7D8A24}"/>
          </ac:spMkLst>
        </pc:spChg>
        <pc:spChg chg="add del">
          <ac:chgData name="Laura Barke" userId="944f3b56-b299-4c7c-b644-63826a0804e8" providerId="ADAL" clId="{B0CB2026-262B-421D-AE7F-CBE2C012D779}" dt="2022-01-13T10:28:17.243" v="1643" actId="26606"/>
          <ac:spMkLst>
            <pc:docMk/>
            <pc:sldMk cId="496042351" sldId="257"/>
            <ac:spMk id="14" creationId="{4300840D-0A0B-4512-BACA-B439D5B9C57C}"/>
          </ac:spMkLst>
        </pc:spChg>
        <pc:spChg chg="add del">
          <ac:chgData name="Laura Barke" userId="944f3b56-b299-4c7c-b644-63826a0804e8" providerId="ADAL" clId="{B0CB2026-262B-421D-AE7F-CBE2C012D779}" dt="2022-01-13T10:28:17.243" v="1643" actId="26606"/>
          <ac:spMkLst>
            <pc:docMk/>
            <pc:sldMk cId="496042351" sldId="257"/>
            <ac:spMk id="16" creationId="{D2B78728-A580-49A7-84F9-6EF6F583ADE0}"/>
          </ac:spMkLst>
        </pc:spChg>
        <pc:spChg chg="add del">
          <ac:chgData name="Laura Barke" userId="944f3b56-b299-4c7c-b644-63826a0804e8" providerId="ADAL" clId="{B0CB2026-262B-421D-AE7F-CBE2C012D779}" dt="2022-01-13T10:28:17.243" v="1643" actId="26606"/>
          <ac:spMkLst>
            <pc:docMk/>
            <pc:sldMk cId="496042351" sldId="257"/>
            <ac:spMk id="18" creationId="{38FAA1A1-D861-433F-88FA-1E9D6FD31D11}"/>
          </ac:spMkLst>
        </pc:spChg>
        <pc:spChg chg="add del">
          <ac:chgData name="Laura Barke" userId="944f3b56-b299-4c7c-b644-63826a0804e8" providerId="ADAL" clId="{B0CB2026-262B-421D-AE7F-CBE2C012D779}" dt="2022-01-13T10:28:17.243" v="1643" actId="26606"/>
          <ac:spMkLst>
            <pc:docMk/>
            <pc:sldMk cId="496042351" sldId="257"/>
            <ac:spMk id="20" creationId="{8D71EDA1-87BF-4D5D-AB79-F346FD19278A}"/>
          </ac:spMkLst>
        </pc:spChg>
        <pc:spChg chg="add del">
          <ac:chgData name="Laura Barke" userId="944f3b56-b299-4c7c-b644-63826a0804e8" providerId="ADAL" clId="{B0CB2026-262B-421D-AE7F-CBE2C012D779}" dt="2022-01-13T10:28:18.846" v="1646"/>
          <ac:spMkLst>
            <pc:docMk/>
            <pc:sldMk cId="496042351" sldId="257"/>
            <ac:spMk id="22" creationId="{907EF6B7-1338-4443-8C46-6A318D952DFD}"/>
          </ac:spMkLst>
        </pc:spChg>
        <pc:spChg chg="add del">
          <ac:chgData name="Laura Barke" userId="944f3b56-b299-4c7c-b644-63826a0804e8" providerId="ADAL" clId="{B0CB2026-262B-421D-AE7F-CBE2C012D779}" dt="2022-01-13T10:28:18.846" v="1646"/>
          <ac:spMkLst>
            <pc:docMk/>
            <pc:sldMk cId="496042351" sldId="257"/>
            <ac:spMk id="23" creationId="{DAAE4CDD-124C-4DCF-9584-B6033B545DD5}"/>
          </ac:spMkLst>
        </pc:spChg>
        <pc:spChg chg="add del">
          <ac:chgData name="Laura Barke" userId="944f3b56-b299-4c7c-b644-63826a0804e8" providerId="ADAL" clId="{B0CB2026-262B-421D-AE7F-CBE2C012D779}" dt="2022-01-13T10:28:18.846" v="1646"/>
          <ac:spMkLst>
            <pc:docMk/>
            <pc:sldMk cId="496042351" sldId="257"/>
            <ac:spMk id="24" creationId="{081E4A58-353D-44AE-B2FC-2A74E2E400F7}"/>
          </ac:spMkLst>
        </pc:spChg>
      </pc:sldChg>
      <pc:sldChg chg="addSp delSp modSp mod setBg setClrOvrMap delDesignElem">
        <pc:chgData name="Laura Barke" userId="944f3b56-b299-4c7c-b644-63826a0804e8" providerId="ADAL" clId="{B0CB2026-262B-421D-AE7F-CBE2C012D779}" dt="2022-01-13T15:06:24.176" v="2419" actId="20577"/>
        <pc:sldMkLst>
          <pc:docMk/>
          <pc:sldMk cId="3437332922" sldId="258"/>
        </pc:sldMkLst>
        <pc:spChg chg="mod">
          <ac:chgData name="Laura Barke" userId="944f3b56-b299-4c7c-b644-63826a0804e8" providerId="ADAL" clId="{B0CB2026-262B-421D-AE7F-CBE2C012D779}" dt="2022-01-13T13:52:33.873" v="2151" actId="14100"/>
          <ac:spMkLst>
            <pc:docMk/>
            <pc:sldMk cId="3437332922" sldId="258"/>
            <ac:spMk id="2" creationId="{29C3837D-55EB-4238-8EAA-E2F2F9A332A1}"/>
          </ac:spMkLst>
        </pc:spChg>
        <pc:spChg chg="mod ord">
          <ac:chgData name="Laura Barke" userId="944f3b56-b299-4c7c-b644-63826a0804e8" providerId="ADAL" clId="{B0CB2026-262B-421D-AE7F-CBE2C012D779}" dt="2022-01-13T15:06:24.176" v="2419" actId="20577"/>
          <ac:spMkLst>
            <pc:docMk/>
            <pc:sldMk cId="3437332922" sldId="258"/>
            <ac:spMk id="3" creationId="{ADE474BD-CDD7-4617-AE6D-87324865B9CB}"/>
          </ac:spMkLst>
        </pc:spChg>
        <pc:spChg chg="add del">
          <ac:chgData name="Laura Barke" userId="944f3b56-b299-4c7c-b644-63826a0804e8" providerId="ADAL" clId="{B0CB2026-262B-421D-AE7F-CBE2C012D779}" dt="2022-01-13T12:06:30.892" v="1820" actId="26606"/>
          <ac:spMkLst>
            <pc:docMk/>
            <pc:sldMk cId="3437332922" sldId="258"/>
            <ac:spMk id="11" creationId="{B3684CCF-CEBB-4D8E-A366-95E43D4C790B}"/>
          </ac:spMkLst>
        </pc:spChg>
        <pc:spChg chg="add del">
          <ac:chgData name="Laura Barke" userId="944f3b56-b299-4c7c-b644-63826a0804e8" providerId="ADAL" clId="{B0CB2026-262B-421D-AE7F-CBE2C012D779}" dt="2022-01-13T12:06:30.892" v="1820" actId="26606"/>
          <ac:spMkLst>
            <pc:docMk/>
            <pc:sldMk cId="3437332922" sldId="258"/>
            <ac:spMk id="12" creationId="{70BEB1E7-2F88-40BC-B73D-42E5B6F80BFC}"/>
          </ac:spMkLst>
        </pc:spChg>
        <pc:spChg chg="add del">
          <ac:chgData name="Laura Barke" userId="944f3b56-b299-4c7c-b644-63826a0804e8" providerId="ADAL" clId="{B0CB2026-262B-421D-AE7F-CBE2C012D779}" dt="2022-01-13T10:28:07.394" v="1641"/>
          <ac:spMkLst>
            <pc:docMk/>
            <pc:sldMk cId="3437332922" sldId="258"/>
            <ac:spMk id="14" creationId="{2EEE8F11-3582-44B7-9869-F2D26D7DD9D4}"/>
          </ac:spMkLst>
        </pc:spChg>
        <pc:spChg chg="add del">
          <ac:chgData name="Laura Barke" userId="944f3b56-b299-4c7c-b644-63826a0804e8" providerId="ADAL" clId="{B0CB2026-262B-421D-AE7F-CBE2C012D779}" dt="2022-01-13T12:06:46.423" v="1825" actId="26606"/>
          <ac:spMkLst>
            <pc:docMk/>
            <pc:sldMk cId="3437332922" sldId="258"/>
            <ac:spMk id="15" creationId="{B3684CCF-CEBB-4D8E-A366-95E43D4C790B}"/>
          </ac:spMkLst>
        </pc:spChg>
        <pc:spChg chg="add del">
          <ac:chgData name="Laura Barke" userId="944f3b56-b299-4c7c-b644-63826a0804e8" providerId="ADAL" clId="{B0CB2026-262B-421D-AE7F-CBE2C012D779}" dt="2022-01-13T10:28:07.394" v="1641"/>
          <ac:spMkLst>
            <pc:docMk/>
            <pc:sldMk cId="3437332922" sldId="258"/>
            <ac:spMk id="16" creationId="{2141F1CC-6A53-4BCF-9127-AABB52E2497E}"/>
          </ac:spMkLst>
        </pc:spChg>
        <pc:spChg chg="add del">
          <ac:chgData name="Laura Barke" userId="944f3b56-b299-4c7c-b644-63826a0804e8" providerId="ADAL" clId="{B0CB2026-262B-421D-AE7F-CBE2C012D779}" dt="2022-01-13T10:28:07.394" v="1641"/>
          <ac:spMkLst>
            <pc:docMk/>
            <pc:sldMk cId="3437332922" sldId="258"/>
            <ac:spMk id="18" creationId="{561B2B49-7142-4CA8-A929-4671548E6A5A}"/>
          </ac:spMkLst>
        </pc:spChg>
        <pc:spChg chg="add del">
          <ac:chgData name="Laura Barke" userId="944f3b56-b299-4c7c-b644-63826a0804e8" providerId="ADAL" clId="{B0CB2026-262B-421D-AE7F-CBE2C012D779}" dt="2022-01-13T12:06:46.423" v="1825" actId="26606"/>
          <ac:spMkLst>
            <pc:docMk/>
            <pc:sldMk cId="3437332922" sldId="258"/>
            <ac:spMk id="20" creationId="{70BEB1E7-2F88-40BC-B73D-42E5B6F80BFC}"/>
          </ac:spMkLst>
        </pc:spChg>
        <pc:spChg chg="add del">
          <ac:chgData name="Laura Barke" userId="944f3b56-b299-4c7c-b644-63826a0804e8" providerId="ADAL" clId="{B0CB2026-262B-421D-AE7F-CBE2C012D779}" dt="2022-01-13T12:07:13.137" v="1833" actId="26606"/>
          <ac:spMkLst>
            <pc:docMk/>
            <pc:sldMk cId="3437332922" sldId="258"/>
            <ac:spMk id="25" creationId="{B3684CCF-CEBB-4D8E-A366-95E43D4C790B}"/>
          </ac:spMkLst>
        </pc:spChg>
        <pc:spChg chg="add del">
          <ac:chgData name="Laura Barke" userId="944f3b56-b299-4c7c-b644-63826a0804e8" providerId="ADAL" clId="{B0CB2026-262B-421D-AE7F-CBE2C012D779}" dt="2022-01-13T12:07:13.137" v="1833" actId="26606"/>
          <ac:spMkLst>
            <pc:docMk/>
            <pc:sldMk cId="3437332922" sldId="258"/>
            <ac:spMk id="27" creationId="{70BEB1E7-2F88-40BC-B73D-42E5B6F80BFC}"/>
          </ac:spMkLst>
        </pc:spChg>
        <pc:spChg chg="add del">
          <ac:chgData name="Laura Barke" userId="944f3b56-b299-4c7c-b644-63826a0804e8" providerId="ADAL" clId="{B0CB2026-262B-421D-AE7F-CBE2C012D779}" dt="2022-01-13T12:07:13.122" v="1832" actId="26606"/>
          <ac:spMkLst>
            <pc:docMk/>
            <pc:sldMk cId="3437332922" sldId="258"/>
            <ac:spMk id="32" creationId="{C99A8FB7-A79B-4BC9-9D56-B79587F6AA3E}"/>
          </ac:spMkLst>
        </pc:spChg>
        <pc:spChg chg="add del">
          <ac:chgData name="Laura Barke" userId="944f3b56-b299-4c7c-b644-63826a0804e8" providerId="ADAL" clId="{B0CB2026-262B-421D-AE7F-CBE2C012D779}" dt="2022-01-13T12:07:13.122" v="1832" actId="26606"/>
          <ac:spMkLst>
            <pc:docMk/>
            <pc:sldMk cId="3437332922" sldId="258"/>
            <ac:spMk id="34" creationId="{B23893E2-3349-46D7-A7AA-B9E447957FB1}"/>
          </ac:spMkLst>
        </pc:spChg>
        <pc:spChg chg="add del">
          <ac:chgData name="Laura Barke" userId="944f3b56-b299-4c7c-b644-63826a0804e8" providerId="ADAL" clId="{B0CB2026-262B-421D-AE7F-CBE2C012D779}" dt="2022-01-13T12:07:13.122" v="1832" actId="26606"/>
          <ac:spMkLst>
            <pc:docMk/>
            <pc:sldMk cId="3437332922" sldId="258"/>
            <ac:spMk id="36" creationId="{2B7592FE-10D1-4664-B623-353F47C8DF7F}"/>
          </ac:spMkLst>
        </pc:spChg>
        <pc:spChg chg="add del">
          <ac:chgData name="Laura Barke" userId="944f3b56-b299-4c7c-b644-63826a0804e8" providerId="ADAL" clId="{B0CB2026-262B-421D-AE7F-CBE2C012D779}" dt="2022-01-13T12:07:23.061" v="1834" actId="26606"/>
          <ac:spMkLst>
            <pc:docMk/>
            <pc:sldMk cId="3437332922" sldId="258"/>
            <ac:spMk id="38" creationId="{B3684CCF-CEBB-4D8E-A366-95E43D4C790B}"/>
          </ac:spMkLst>
        </pc:spChg>
        <pc:spChg chg="add del">
          <ac:chgData name="Laura Barke" userId="944f3b56-b299-4c7c-b644-63826a0804e8" providerId="ADAL" clId="{B0CB2026-262B-421D-AE7F-CBE2C012D779}" dt="2022-01-13T12:07:23.061" v="1834" actId="26606"/>
          <ac:spMkLst>
            <pc:docMk/>
            <pc:sldMk cId="3437332922" sldId="258"/>
            <ac:spMk id="39" creationId="{70BEB1E7-2F88-40BC-B73D-42E5B6F80BFC}"/>
          </ac:spMkLst>
        </pc:spChg>
        <pc:spChg chg="add">
          <ac:chgData name="Laura Barke" userId="944f3b56-b299-4c7c-b644-63826a0804e8" providerId="ADAL" clId="{B0CB2026-262B-421D-AE7F-CBE2C012D779}" dt="2022-01-13T12:07:23.061" v="1834" actId="26606"/>
          <ac:spMkLst>
            <pc:docMk/>
            <pc:sldMk cId="3437332922" sldId="258"/>
            <ac:spMk id="44" creationId="{B3684CCF-CEBB-4D8E-A366-95E43D4C790B}"/>
          </ac:spMkLst>
        </pc:spChg>
        <pc:spChg chg="add">
          <ac:chgData name="Laura Barke" userId="944f3b56-b299-4c7c-b644-63826a0804e8" providerId="ADAL" clId="{B0CB2026-262B-421D-AE7F-CBE2C012D779}" dt="2022-01-13T12:07:23.061" v="1834" actId="26606"/>
          <ac:spMkLst>
            <pc:docMk/>
            <pc:sldMk cId="3437332922" sldId="258"/>
            <ac:spMk id="46" creationId="{70BEB1E7-2F88-40BC-B73D-42E5B6F80BFC}"/>
          </ac:spMkLst>
        </pc:spChg>
        <pc:picChg chg="add mod ord">
          <ac:chgData name="Laura Barke" userId="944f3b56-b299-4c7c-b644-63826a0804e8" providerId="ADAL" clId="{B0CB2026-262B-421D-AE7F-CBE2C012D779}" dt="2022-01-13T12:07:13.122" v="1832" actId="26606"/>
          <ac:picMkLst>
            <pc:docMk/>
            <pc:sldMk cId="3437332922" sldId="258"/>
            <ac:picMk id="5" creationId="{1128DBCB-0BAB-431D-8B92-1670A1F79E86}"/>
          </ac:picMkLst>
        </pc:picChg>
        <pc:picChg chg="add del mod ord">
          <ac:chgData name="Laura Barke" userId="944f3b56-b299-4c7c-b644-63826a0804e8" providerId="ADAL" clId="{B0CB2026-262B-421D-AE7F-CBE2C012D779}" dt="2022-01-13T12:06:14.740" v="1818" actId="478"/>
          <ac:picMkLst>
            <pc:docMk/>
            <pc:sldMk cId="3437332922" sldId="258"/>
            <ac:picMk id="7" creationId="{2D1B3418-5F44-4798-A907-F0FB3786D4C7}"/>
          </ac:picMkLst>
        </pc:picChg>
        <pc:picChg chg="add del mod ord">
          <ac:chgData name="Laura Barke" userId="944f3b56-b299-4c7c-b644-63826a0804e8" providerId="ADAL" clId="{B0CB2026-262B-421D-AE7F-CBE2C012D779}" dt="2022-01-13T12:06:44.779" v="1824" actId="478"/>
          <ac:picMkLst>
            <pc:docMk/>
            <pc:sldMk cId="3437332922" sldId="258"/>
            <ac:picMk id="9" creationId="{087E3764-9B98-4C32-A273-19F8F0DEC455}"/>
          </ac:picMkLst>
        </pc:picChg>
        <pc:picChg chg="add mod ord">
          <ac:chgData name="Laura Barke" userId="944f3b56-b299-4c7c-b644-63826a0804e8" providerId="ADAL" clId="{B0CB2026-262B-421D-AE7F-CBE2C012D779}" dt="2022-01-13T12:08:13.088" v="1836" actId="14826"/>
          <ac:picMkLst>
            <pc:docMk/>
            <pc:sldMk cId="3437332922" sldId="258"/>
            <ac:picMk id="13" creationId="{1111F742-7D7F-4D8E-942D-D6C98A09933A}"/>
          </ac:picMkLst>
        </pc:picChg>
        <pc:picChg chg="add mod">
          <ac:chgData name="Laura Barke" userId="944f3b56-b299-4c7c-b644-63826a0804e8" providerId="ADAL" clId="{B0CB2026-262B-421D-AE7F-CBE2C012D779}" dt="2022-01-13T12:07:23.061" v="1834" actId="26606"/>
          <ac:picMkLst>
            <pc:docMk/>
            <pc:sldMk cId="3437332922" sldId="258"/>
            <ac:picMk id="19" creationId="{9E3A9DC4-3973-4B2B-9461-D0E25F3B1D50}"/>
          </ac:picMkLst>
        </pc:picChg>
      </pc:sldChg>
      <pc:sldChg chg="addSp delSp modSp new mod setBg delDesignElem">
        <pc:chgData name="Laura Barke" userId="944f3b56-b299-4c7c-b644-63826a0804e8" providerId="ADAL" clId="{B0CB2026-262B-421D-AE7F-CBE2C012D779}" dt="2022-01-18T08:26:31.519" v="7050" actId="20577"/>
        <pc:sldMkLst>
          <pc:docMk/>
          <pc:sldMk cId="2609161433" sldId="259"/>
        </pc:sldMkLst>
        <pc:spChg chg="mod ord">
          <ac:chgData name="Laura Barke" userId="944f3b56-b299-4c7c-b644-63826a0804e8" providerId="ADAL" clId="{B0CB2026-262B-421D-AE7F-CBE2C012D779}" dt="2022-01-13T09:27:00.509" v="366" actId="2711"/>
          <ac:spMkLst>
            <pc:docMk/>
            <pc:sldMk cId="2609161433" sldId="259"/>
            <ac:spMk id="2" creationId="{1AC7D667-E34D-49F0-8135-9E5F628ECC02}"/>
          </ac:spMkLst>
        </pc:spChg>
        <pc:spChg chg="del">
          <ac:chgData name="Laura Barke" userId="944f3b56-b299-4c7c-b644-63826a0804e8" providerId="ADAL" clId="{B0CB2026-262B-421D-AE7F-CBE2C012D779}" dt="2022-01-13T09:22:34.046" v="236" actId="931"/>
          <ac:spMkLst>
            <pc:docMk/>
            <pc:sldMk cId="2609161433" sldId="259"/>
            <ac:spMk id="3" creationId="{9FDFA795-934D-41B4-BE0F-032970CD6D6D}"/>
          </ac:spMkLst>
        </pc:spChg>
        <pc:spChg chg="add del">
          <ac:chgData name="Laura Barke" userId="944f3b56-b299-4c7c-b644-63826a0804e8" providerId="ADAL" clId="{B0CB2026-262B-421D-AE7F-CBE2C012D779}" dt="2022-01-13T09:22:16.439" v="235" actId="478"/>
          <ac:spMkLst>
            <pc:docMk/>
            <pc:sldMk cId="2609161433" sldId="259"/>
            <ac:spMk id="5" creationId="{C98CEEB7-296D-41C4-A62F-9D2A3C19DACF}"/>
          </ac:spMkLst>
        </pc:spChg>
        <pc:spChg chg="add mod">
          <ac:chgData name="Laura Barke" userId="944f3b56-b299-4c7c-b644-63826a0804e8" providerId="ADAL" clId="{B0CB2026-262B-421D-AE7F-CBE2C012D779}" dt="2022-01-13T13:49:23.022" v="2021" actId="14100"/>
          <ac:spMkLst>
            <pc:docMk/>
            <pc:sldMk cId="2609161433" sldId="259"/>
            <ac:spMk id="12" creationId="{26FB4F72-B4F8-4926-B3AB-3506795099C5}"/>
          </ac:spMkLst>
        </pc:spChg>
        <pc:spChg chg="add mod">
          <ac:chgData name="Laura Barke" userId="944f3b56-b299-4c7c-b644-63826a0804e8" providerId="ADAL" clId="{B0CB2026-262B-421D-AE7F-CBE2C012D779}" dt="2022-01-18T08:26:31.519" v="7050" actId="20577"/>
          <ac:spMkLst>
            <pc:docMk/>
            <pc:sldMk cId="2609161433" sldId="259"/>
            <ac:spMk id="13" creationId="{9A8D509B-EC6B-4B98-8E6C-6582121ADDC2}"/>
          </ac:spMkLst>
        </pc:spChg>
        <pc:spChg chg="add del mod">
          <ac:chgData name="Laura Barke" userId="944f3b56-b299-4c7c-b644-63826a0804e8" providerId="ADAL" clId="{B0CB2026-262B-421D-AE7F-CBE2C012D779}" dt="2022-01-13T13:50:00.076" v="2075" actId="478"/>
          <ac:spMkLst>
            <pc:docMk/>
            <pc:sldMk cId="2609161433" sldId="259"/>
            <ac:spMk id="17" creationId="{0DB4A5D7-86EF-48D5-9FFA-EA9289EF98FC}"/>
          </ac:spMkLst>
        </pc:spChg>
        <pc:spChg chg="add del">
          <ac:chgData name="Laura Barke" userId="944f3b56-b299-4c7c-b644-63826a0804e8" providerId="ADAL" clId="{B0CB2026-262B-421D-AE7F-CBE2C012D779}" dt="2022-01-13T09:25:38.467" v="365" actId="26606"/>
          <ac:spMkLst>
            <pc:docMk/>
            <pc:sldMk cId="2609161433" sldId="259"/>
            <ac:spMk id="18" creationId="{247AB924-1B87-43FC-B7C7-B112D5C51A0E}"/>
          </ac:spMkLst>
        </pc:spChg>
        <pc:spChg chg="add del mod">
          <ac:chgData name="Laura Barke" userId="944f3b56-b299-4c7c-b644-63826a0804e8" providerId="ADAL" clId="{B0CB2026-262B-421D-AE7F-CBE2C012D779}" dt="2022-01-13T13:50:01.236" v="2076" actId="478"/>
          <ac:spMkLst>
            <pc:docMk/>
            <pc:sldMk cId="2609161433" sldId="259"/>
            <ac:spMk id="19" creationId="{B3B7F429-BE79-4F3B-9ECC-367D46575421}"/>
          </ac:spMkLst>
        </pc:spChg>
        <pc:spChg chg="add mod">
          <ac:chgData name="Laura Barke" userId="944f3b56-b299-4c7c-b644-63826a0804e8" providerId="ADAL" clId="{B0CB2026-262B-421D-AE7F-CBE2C012D779}" dt="2022-01-13T13:49:46.476" v="2053" actId="20577"/>
          <ac:spMkLst>
            <pc:docMk/>
            <pc:sldMk cId="2609161433" sldId="259"/>
            <ac:spMk id="21" creationId="{159A7229-98E7-4322-96F4-AFF2EA896065}"/>
          </ac:spMkLst>
        </pc:spChg>
        <pc:spChg chg="add mod">
          <ac:chgData name="Laura Barke" userId="944f3b56-b299-4c7c-b644-63826a0804e8" providerId="ADAL" clId="{B0CB2026-262B-421D-AE7F-CBE2C012D779}" dt="2022-01-13T13:49:58.059" v="2074" actId="20577"/>
          <ac:spMkLst>
            <pc:docMk/>
            <pc:sldMk cId="2609161433" sldId="259"/>
            <ac:spMk id="23" creationId="{FF7303C4-00BA-483D-A624-AB792389E605}"/>
          </ac:spMkLst>
        </pc:spChg>
        <pc:spChg chg="add del mod">
          <ac:chgData name="Laura Barke" userId="944f3b56-b299-4c7c-b644-63826a0804e8" providerId="ADAL" clId="{B0CB2026-262B-421D-AE7F-CBE2C012D779}" dt="2022-01-13T13:49:32.798" v="2026" actId="478"/>
          <ac:spMkLst>
            <pc:docMk/>
            <pc:sldMk cId="2609161433" sldId="259"/>
            <ac:spMk id="24" creationId="{728DC410-CFAC-4E02-8D7A-4E444DE776AF}"/>
          </ac:spMkLst>
        </pc:spChg>
        <pc:spChg chg="add del">
          <ac:chgData name="Laura Barke" userId="944f3b56-b299-4c7c-b644-63826a0804e8" providerId="ADAL" clId="{B0CB2026-262B-421D-AE7F-CBE2C012D779}" dt="2022-01-13T10:28:07.394" v="1641"/>
          <ac:spMkLst>
            <pc:docMk/>
            <pc:sldMk cId="2609161433" sldId="259"/>
            <ac:spMk id="27" creationId="{53F29798-D584-4792-9B62-3F5F5C36D619}"/>
          </ac:spMkLst>
        </pc:spChg>
        <pc:picChg chg="add mod ord">
          <ac:chgData name="Laura Barke" userId="944f3b56-b299-4c7c-b644-63826a0804e8" providerId="ADAL" clId="{B0CB2026-262B-421D-AE7F-CBE2C012D779}" dt="2022-01-13T13:48:47.543" v="2008" actId="1076"/>
          <ac:picMkLst>
            <pc:docMk/>
            <pc:sldMk cId="2609161433" sldId="259"/>
            <ac:picMk id="7" creationId="{6F3A62CC-6977-4CFF-AC99-53F085970F8D}"/>
          </ac:picMkLst>
        </pc:picChg>
        <pc:picChg chg="add mod">
          <ac:chgData name="Laura Barke" userId="944f3b56-b299-4c7c-b644-63826a0804e8" providerId="ADAL" clId="{B0CB2026-262B-421D-AE7F-CBE2C012D779}" dt="2022-01-13T13:48:47.543" v="2008" actId="1076"/>
          <ac:picMkLst>
            <pc:docMk/>
            <pc:sldMk cId="2609161433" sldId="259"/>
            <ac:picMk id="9" creationId="{34ADD94F-2934-47CC-ABCF-738FB0676974}"/>
          </ac:picMkLst>
        </pc:picChg>
        <pc:picChg chg="add mod ord">
          <ac:chgData name="Laura Barke" userId="944f3b56-b299-4c7c-b644-63826a0804e8" providerId="ADAL" clId="{B0CB2026-262B-421D-AE7F-CBE2C012D779}" dt="2022-01-13T13:48:47.543" v="2008" actId="1076"/>
          <ac:picMkLst>
            <pc:docMk/>
            <pc:sldMk cId="2609161433" sldId="259"/>
            <ac:picMk id="11" creationId="{C2DAEBEA-8B7D-432E-970E-E91C4B531C02}"/>
          </ac:picMkLst>
        </pc:picChg>
        <pc:cxnChg chg="add del">
          <ac:chgData name="Laura Barke" userId="944f3b56-b299-4c7c-b644-63826a0804e8" providerId="ADAL" clId="{B0CB2026-262B-421D-AE7F-CBE2C012D779}" dt="2022-01-13T09:25:38.467" v="365" actId="26606"/>
          <ac:cxnSpMkLst>
            <pc:docMk/>
            <pc:sldMk cId="2609161433" sldId="259"/>
            <ac:cxnSpMk id="16" creationId="{99AE2756-0FC4-4155-83E7-58AAAB63E757}"/>
          </ac:cxnSpMkLst>
        </pc:cxnChg>
        <pc:cxnChg chg="add del">
          <ac:chgData name="Laura Barke" userId="944f3b56-b299-4c7c-b644-63826a0804e8" providerId="ADAL" clId="{B0CB2026-262B-421D-AE7F-CBE2C012D779}" dt="2022-01-13T09:25:38.467" v="365" actId="26606"/>
          <ac:cxnSpMkLst>
            <pc:docMk/>
            <pc:sldMk cId="2609161433" sldId="259"/>
            <ac:cxnSpMk id="20" creationId="{818DC98F-4057-4645-B948-F604F39A9CFE}"/>
          </ac:cxnSpMkLst>
        </pc:cxnChg>
        <pc:cxnChg chg="add del">
          <ac:chgData name="Laura Barke" userId="944f3b56-b299-4c7c-b644-63826a0804e8" providerId="ADAL" clId="{B0CB2026-262B-421D-AE7F-CBE2C012D779}" dt="2022-01-13T09:25:38.467" v="365" actId="26606"/>
          <ac:cxnSpMkLst>
            <pc:docMk/>
            <pc:sldMk cId="2609161433" sldId="259"/>
            <ac:cxnSpMk id="22" creationId="{DAD2B705-4A9B-408D-AA80-4F41045E09DE}"/>
          </ac:cxnSpMkLst>
        </pc:cxnChg>
      </pc:sldChg>
      <pc:sldChg chg="addSp delSp modSp new mod ord setBg">
        <pc:chgData name="Laura Barke" userId="944f3b56-b299-4c7c-b644-63826a0804e8" providerId="ADAL" clId="{B0CB2026-262B-421D-AE7F-CBE2C012D779}" dt="2022-01-18T08:30:28.706" v="7070" actId="478"/>
        <pc:sldMkLst>
          <pc:docMk/>
          <pc:sldMk cId="1517476969" sldId="260"/>
        </pc:sldMkLst>
        <pc:spChg chg="mod">
          <ac:chgData name="Laura Barke" userId="944f3b56-b299-4c7c-b644-63826a0804e8" providerId="ADAL" clId="{B0CB2026-262B-421D-AE7F-CBE2C012D779}" dt="2022-01-13T12:09:52.634" v="1902" actId="26606"/>
          <ac:spMkLst>
            <pc:docMk/>
            <pc:sldMk cId="1517476969" sldId="260"/>
            <ac:spMk id="2" creationId="{82C27C56-FF5B-4700-B25A-173C8F87DFCA}"/>
          </ac:spMkLst>
        </pc:spChg>
        <pc:spChg chg="mod">
          <ac:chgData name="Laura Barke" userId="944f3b56-b299-4c7c-b644-63826a0804e8" providerId="ADAL" clId="{B0CB2026-262B-421D-AE7F-CBE2C012D779}" dt="2022-01-17T08:38:30.638" v="5511" actId="20577"/>
          <ac:spMkLst>
            <pc:docMk/>
            <pc:sldMk cId="1517476969" sldId="260"/>
            <ac:spMk id="3" creationId="{92D4DF82-DF32-40FB-9CFD-B51D7BF66943}"/>
          </ac:spMkLst>
        </pc:spChg>
        <pc:spChg chg="add del mod">
          <ac:chgData name="Laura Barke" userId="944f3b56-b299-4c7c-b644-63826a0804e8" providerId="ADAL" clId="{B0CB2026-262B-421D-AE7F-CBE2C012D779}" dt="2022-01-13T12:09:26.802" v="1891" actId="478"/>
          <ac:spMkLst>
            <pc:docMk/>
            <pc:sldMk cId="1517476969" sldId="260"/>
            <ac:spMk id="6" creationId="{2CE2ECAC-FDFF-457E-BDC1-0C2D6D712041}"/>
          </ac:spMkLst>
        </pc:spChg>
        <pc:spChg chg="add">
          <ac:chgData name="Laura Barke" userId="944f3b56-b299-4c7c-b644-63826a0804e8" providerId="ADAL" clId="{B0CB2026-262B-421D-AE7F-CBE2C012D779}" dt="2022-01-13T12:09:52.634" v="1902" actId="26606"/>
          <ac:spMkLst>
            <pc:docMk/>
            <pc:sldMk cId="1517476969" sldId="260"/>
            <ac:spMk id="7" creationId="{907EF6B7-1338-4443-8C46-6A318D952DFD}"/>
          </ac:spMkLst>
        </pc:spChg>
        <pc:spChg chg="add">
          <ac:chgData name="Laura Barke" userId="944f3b56-b299-4c7c-b644-63826a0804e8" providerId="ADAL" clId="{B0CB2026-262B-421D-AE7F-CBE2C012D779}" dt="2022-01-13T12:09:52.634" v="1902" actId="26606"/>
          <ac:spMkLst>
            <pc:docMk/>
            <pc:sldMk cId="1517476969" sldId="260"/>
            <ac:spMk id="9" creationId="{DAAE4CDD-124C-4DCF-9584-B6033B545DD5}"/>
          </ac:spMkLst>
        </pc:spChg>
        <pc:spChg chg="add">
          <ac:chgData name="Laura Barke" userId="944f3b56-b299-4c7c-b644-63826a0804e8" providerId="ADAL" clId="{B0CB2026-262B-421D-AE7F-CBE2C012D779}" dt="2022-01-13T12:09:52.634" v="1902" actId="26606"/>
          <ac:spMkLst>
            <pc:docMk/>
            <pc:sldMk cId="1517476969" sldId="260"/>
            <ac:spMk id="12" creationId="{081E4A58-353D-44AE-B2FC-2A74E2E400F7}"/>
          </ac:spMkLst>
        </pc:spChg>
        <pc:spChg chg="add del mod">
          <ac:chgData name="Laura Barke" userId="944f3b56-b299-4c7c-b644-63826a0804e8" providerId="ADAL" clId="{B0CB2026-262B-421D-AE7F-CBE2C012D779}" dt="2022-01-13T12:09:56.724" v="1904" actId="478"/>
          <ac:spMkLst>
            <pc:docMk/>
            <pc:sldMk cId="1517476969" sldId="260"/>
            <ac:spMk id="13" creationId="{9CD637B5-42BC-48C5-A7F6-CC2E7ED67024}"/>
          </ac:spMkLst>
        </pc:spChg>
        <pc:picChg chg="add del mod">
          <ac:chgData name="Laura Barke" userId="944f3b56-b299-4c7c-b644-63826a0804e8" providerId="ADAL" clId="{B0CB2026-262B-421D-AE7F-CBE2C012D779}" dt="2022-01-13T10:28:28.859" v="1648" actId="21"/>
          <ac:picMkLst>
            <pc:docMk/>
            <pc:sldMk cId="1517476969" sldId="260"/>
            <ac:picMk id="5" creationId="{5D9C8976-0960-4E68-A26A-F8A0D20EE116}"/>
          </ac:picMkLst>
        </pc:picChg>
        <pc:picChg chg="add del mod">
          <ac:chgData name="Laura Barke" userId="944f3b56-b299-4c7c-b644-63826a0804e8" providerId="ADAL" clId="{B0CB2026-262B-421D-AE7F-CBE2C012D779}" dt="2022-01-13T10:29:06.254" v="1653" actId="478"/>
          <ac:picMkLst>
            <pc:docMk/>
            <pc:sldMk cId="1517476969" sldId="260"/>
            <ac:picMk id="8" creationId="{40E68C93-AA21-4934-B0BB-5A25BEC962ED}"/>
          </ac:picMkLst>
        </pc:picChg>
        <pc:picChg chg="add del mod">
          <ac:chgData name="Laura Barke" userId="944f3b56-b299-4c7c-b644-63826a0804e8" providerId="ADAL" clId="{B0CB2026-262B-421D-AE7F-CBE2C012D779}" dt="2022-01-18T08:30:28.706" v="7070" actId="478"/>
          <ac:picMkLst>
            <pc:docMk/>
            <pc:sldMk cId="1517476969" sldId="260"/>
            <ac:picMk id="8" creationId="{7AF73A91-C831-4A36-9FE3-B719FA21E8FB}"/>
          </ac:picMkLst>
        </pc:picChg>
        <pc:picChg chg="add del mod">
          <ac:chgData name="Laura Barke" userId="944f3b56-b299-4c7c-b644-63826a0804e8" providerId="ADAL" clId="{B0CB2026-262B-421D-AE7F-CBE2C012D779}" dt="2022-01-13T12:09:50.602" v="1901" actId="478"/>
          <ac:picMkLst>
            <pc:docMk/>
            <pc:sldMk cId="1517476969" sldId="260"/>
            <ac:picMk id="10" creationId="{F1AD9E0E-30A1-4F9B-AD64-18F9E06774BA}"/>
          </ac:picMkLst>
        </pc:picChg>
        <pc:picChg chg="add del mod">
          <ac:chgData name="Laura Barke" userId="944f3b56-b299-4c7c-b644-63826a0804e8" providerId="ADAL" clId="{B0CB2026-262B-421D-AE7F-CBE2C012D779}" dt="2022-01-13T12:10:21.978" v="1913" actId="478"/>
          <ac:picMkLst>
            <pc:docMk/>
            <pc:sldMk cId="1517476969" sldId="260"/>
            <ac:picMk id="14" creationId="{A04F289E-FC23-4C40-B4ED-D8CC37F3708A}"/>
          </ac:picMkLst>
        </pc:picChg>
      </pc:sldChg>
      <pc:sldChg chg="addSp delSp modSp new mod setBg delDesignElem">
        <pc:chgData name="Laura Barke" userId="944f3b56-b299-4c7c-b644-63826a0804e8" providerId="ADAL" clId="{B0CB2026-262B-421D-AE7F-CBE2C012D779}" dt="2022-01-18T08:30:35.763" v="7072" actId="14100"/>
        <pc:sldMkLst>
          <pc:docMk/>
          <pc:sldMk cId="2686152961" sldId="261"/>
        </pc:sldMkLst>
        <pc:spChg chg="mod">
          <ac:chgData name="Laura Barke" userId="944f3b56-b299-4c7c-b644-63826a0804e8" providerId="ADAL" clId="{B0CB2026-262B-421D-AE7F-CBE2C012D779}" dt="2022-01-13T13:52:09.793" v="2132" actId="27636"/>
          <ac:spMkLst>
            <pc:docMk/>
            <pc:sldMk cId="2686152961" sldId="261"/>
            <ac:spMk id="2" creationId="{8CF8C8DB-0795-4DC0-B88D-3F2B979010FC}"/>
          </ac:spMkLst>
        </pc:spChg>
        <pc:spChg chg="mod">
          <ac:chgData name="Laura Barke" userId="944f3b56-b299-4c7c-b644-63826a0804e8" providerId="ADAL" clId="{B0CB2026-262B-421D-AE7F-CBE2C012D779}" dt="2022-01-13T13:52:09.777" v="2131" actId="404"/>
          <ac:spMkLst>
            <pc:docMk/>
            <pc:sldMk cId="2686152961" sldId="261"/>
            <ac:spMk id="3" creationId="{8C0E9710-5745-46F5-BC58-F804BFDEC673}"/>
          </ac:spMkLst>
        </pc:spChg>
        <pc:spChg chg="add del mod">
          <ac:chgData name="Laura Barke" userId="944f3b56-b299-4c7c-b644-63826a0804e8" providerId="ADAL" clId="{B0CB2026-262B-421D-AE7F-CBE2C012D779}" dt="2022-01-13T10:31:55.838" v="1693" actId="21"/>
          <ac:spMkLst>
            <pc:docMk/>
            <pc:sldMk cId="2686152961" sldId="261"/>
            <ac:spMk id="5" creationId="{35304D2D-A51D-4915-8D0A-247BF82B2AB6}"/>
          </ac:spMkLst>
        </pc:spChg>
        <pc:spChg chg="add del">
          <ac:chgData name="Laura Barke" userId="944f3b56-b299-4c7c-b644-63826a0804e8" providerId="ADAL" clId="{B0CB2026-262B-421D-AE7F-CBE2C012D779}" dt="2022-01-13T10:32:04.427" v="1695" actId="26606"/>
          <ac:spMkLst>
            <pc:docMk/>
            <pc:sldMk cId="2686152961" sldId="261"/>
            <ac:spMk id="6" creationId="{4F7EBAE4-9945-4473-9E34-B2C66EA0F03D}"/>
          </ac:spMkLst>
        </pc:spChg>
        <pc:spChg chg="add del">
          <ac:chgData name="Laura Barke" userId="944f3b56-b299-4c7c-b644-63826a0804e8" providerId="ADAL" clId="{B0CB2026-262B-421D-AE7F-CBE2C012D779}" dt="2022-01-13T10:32:04.427" v="1695" actId="26606"/>
          <ac:spMkLst>
            <pc:docMk/>
            <pc:sldMk cId="2686152961" sldId="261"/>
            <ac:spMk id="7" creationId="{70BEB1E7-2F88-40BC-B73D-42E5B6F80BFC}"/>
          </ac:spMkLst>
        </pc:spChg>
        <pc:spChg chg="add del">
          <ac:chgData name="Laura Barke" userId="944f3b56-b299-4c7c-b644-63826a0804e8" providerId="ADAL" clId="{B0CB2026-262B-421D-AE7F-CBE2C012D779}" dt="2022-01-13T10:32:04.427" v="1695" actId="26606"/>
          <ac:spMkLst>
            <pc:docMk/>
            <pc:sldMk cId="2686152961" sldId="261"/>
            <ac:spMk id="8" creationId="{A7B99495-F43F-4D80-A44F-2CB4764EB90B}"/>
          </ac:spMkLst>
        </pc:spChg>
        <pc:spChg chg="add del">
          <ac:chgData name="Laura Barke" userId="944f3b56-b299-4c7c-b644-63826a0804e8" providerId="ADAL" clId="{B0CB2026-262B-421D-AE7F-CBE2C012D779}" dt="2022-01-13T10:28:07.394" v="1641"/>
          <ac:spMkLst>
            <pc:docMk/>
            <pc:sldMk cId="2686152961" sldId="261"/>
            <ac:spMk id="9" creationId="{8FC9BE17-9A7B-462D-AE50-3D8777387304}"/>
          </ac:spMkLst>
        </pc:spChg>
        <pc:spChg chg="add">
          <ac:chgData name="Laura Barke" userId="944f3b56-b299-4c7c-b644-63826a0804e8" providerId="ADAL" clId="{B0CB2026-262B-421D-AE7F-CBE2C012D779}" dt="2022-01-13T10:32:04.444" v="1696" actId="26606"/>
          <ac:spMkLst>
            <pc:docMk/>
            <pc:sldMk cId="2686152961" sldId="261"/>
            <ac:spMk id="10" creationId="{DB304A14-32D0-4873-B914-423ED7B8DAFD}"/>
          </ac:spMkLst>
        </pc:spChg>
        <pc:spChg chg="add del">
          <ac:chgData name="Laura Barke" userId="944f3b56-b299-4c7c-b644-63826a0804e8" providerId="ADAL" clId="{B0CB2026-262B-421D-AE7F-CBE2C012D779}" dt="2022-01-13T10:28:07.394" v="1641"/>
          <ac:spMkLst>
            <pc:docMk/>
            <pc:sldMk cId="2686152961" sldId="261"/>
            <ac:spMk id="11" creationId="{3EBE8569-6AEC-4B8C-8D53-2DE337CDBA65}"/>
          </ac:spMkLst>
        </pc:spChg>
        <pc:spChg chg="add">
          <ac:chgData name="Laura Barke" userId="944f3b56-b299-4c7c-b644-63826a0804e8" providerId="ADAL" clId="{B0CB2026-262B-421D-AE7F-CBE2C012D779}" dt="2022-01-13T10:32:04.444" v="1696" actId="26606"/>
          <ac:spMkLst>
            <pc:docMk/>
            <pc:sldMk cId="2686152961" sldId="261"/>
            <ac:spMk id="12" creationId="{1D460C86-854F-4FB3-ABC2-E823D8FEB9DB}"/>
          </ac:spMkLst>
        </pc:spChg>
        <pc:spChg chg="add del">
          <ac:chgData name="Laura Barke" userId="944f3b56-b299-4c7c-b644-63826a0804e8" providerId="ADAL" clId="{B0CB2026-262B-421D-AE7F-CBE2C012D779}" dt="2022-01-13T10:28:07.394" v="1641"/>
          <ac:spMkLst>
            <pc:docMk/>
            <pc:sldMk cId="2686152961" sldId="261"/>
            <ac:spMk id="13" creationId="{55D4142C-5077-457F-A6AD-3FECFDB39685}"/>
          </ac:spMkLst>
        </pc:spChg>
        <pc:spChg chg="add">
          <ac:chgData name="Laura Barke" userId="944f3b56-b299-4c7c-b644-63826a0804e8" providerId="ADAL" clId="{B0CB2026-262B-421D-AE7F-CBE2C012D779}" dt="2022-01-13T10:32:04.444" v="1696" actId="26606"/>
          <ac:spMkLst>
            <pc:docMk/>
            <pc:sldMk cId="2686152961" sldId="261"/>
            <ac:spMk id="14" creationId="{BB48116A-278A-4CC5-89D3-9DE8E8FF1245}"/>
          </ac:spMkLst>
        </pc:spChg>
        <pc:spChg chg="add del">
          <ac:chgData name="Laura Barke" userId="944f3b56-b299-4c7c-b644-63826a0804e8" providerId="ADAL" clId="{B0CB2026-262B-421D-AE7F-CBE2C012D779}" dt="2022-01-13T10:28:07.394" v="1641"/>
          <ac:spMkLst>
            <pc:docMk/>
            <pc:sldMk cId="2686152961" sldId="261"/>
            <ac:spMk id="15" creationId="{7A5F0580-5EE9-419F-96EE-B6529EF6E7D0}"/>
          </ac:spMkLst>
        </pc:spChg>
        <pc:spChg chg="add mod">
          <ac:chgData name="Laura Barke" userId="944f3b56-b299-4c7c-b644-63826a0804e8" providerId="ADAL" clId="{B0CB2026-262B-421D-AE7F-CBE2C012D779}" dt="2022-01-13T13:52:20.750" v="2147" actId="2711"/>
          <ac:spMkLst>
            <pc:docMk/>
            <pc:sldMk cId="2686152961" sldId="261"/>
            <ac:spMk id="16" creationId="{95F757D5-EF3E-4FD0-B071-32490A85C80B}"/>
          </ac:spMkLst>
        </pc:spChg>
        <pc:picChg chg="add mod ord">
          <ac:chgData name="Laura Barke" userId="944f3b56-b299-4c7c-b644-63826a0804e8" providerId="ADAL" clId="{B0CB2026-262B-421D-AE7F-CBE2C012D779}" dt="2022-01-13T10:32:04.444" v="1696" actId="26606"/>
          <ac:picMkLst>
            <pc:docMk/>
            <pc:sldMk cId="2686152961" sldId="261"/>
            <ac:picMk id="4" creationId="{41857827-84FB-497B-BFF9-A3BE455CD586}"/>
          </ac:picMkLst>
        </pc:picChg>
        <pc:picChg chg="add mod">
          <ac:chgData name="Laura Barke" userId="944f3b56-b299-4c7c-b644-63826a0804e8" providerId="ADAL" clId="{B0CB2026-262B-421D-AE7F-CBE2C012D779}" dt="2022-01-18T08:30:35.763" v="7072" actId="14100"/>
          <ac:picMkLst>
            <pc:docMk/>
            <pc:sldMk cId="2686152961" sldId="261"/>
            <ac:picMk id="9" creationId="{CA339F43-80CB-46D8-A7F5-ECD4F0C24C5D}"/>
          </ac:picMkLst>
        </pc:picChg>
      </pc:sldChg>
      <pc:sldChg chg="addSp delSp modSp new del mod">
        <pc:chgData name="Laura Barke" userId="944f3b56-b299-4c7c-b644-63826a0804e8" providerId="ADAL" clId="{B0CB2026-262B-421D-AE7F-CBE2C012D779}" dt="2022-01-13T12:11:55.086" v="1995" actId="47"/>
        <pc:sldMkLst>
          <pc:docMk/>
          <pc:sldMk cId="438101175" sldId="262"/>
        </pc:sldMkLst>
        <pc:spChg chg="mod">
          <ac:chgData name="Laura Barke" userId="944f3b56-b299-4c7c-b644-63826a0804e8" providerId="ADAL" clId="{B0CB2026-262B-421D-AE7F-CBE2C012D779}" dt="2022-01-13T12:10:50.298" v="1962" actId="20577"/>
          <ac:spMkLst>
            <pc:docMk/>
            <pc:sldMk cId="438101175" sldId="262"/>
            <ac:spMk id="2" creationId="{9B6C1405-8B57-4346-81BC-A1C7E06F7CF3}"/>
          </ac:spMkLst>
        </pc:spChg>
        <pc:spChg chg="del">
          <ac:chgData name="Laura Barke" userId="944f3b56-b299-4c7c-b644-63826a0804e8" providerId="ADAL" clId="{B0CB2026-262B-421D-AE7F-CBE2C012D779}" dt="2022-01-13T12:10:40.905" v="1919" actId="931"/>
          <ac:spMkLst>
            <pc:docMk/>
            <pc:sldMk cId="438101175" sldId="262"/>
            <ac:spMk id="3" creationId="{F757EF9A-3A2D-463A-9F25-EF403A54EBF6}"/>
          </ac:spMkLst>
        </pc:spChg>
        <pc:spChg chg="add mod">
          <ac:chgData name="Laura Barke" userId="944f3b56-b299-4c7c-b644-63826a0804e8" providerId="ADAL" clId="{B0CB2026-262B-421D-AE7F-CBE2C012D779}" dt="2022-01-13T12:11:15.999" v="1967" actId="478"/>
          <ac:spMkLst>
            <pc:docMk/>
            <pc:sldMk cId="438101175" sldId="262"/>
            <ac:spMk id="7" creationId="{0A1BF50E-59A7-41DC-A07F-E7EE516D3579}"/>
          </ac:spMkLst>
        </pc:spChg>
        <pc:picChg chg="add del mod">
          <ac:chgData name="Laura Barke" userId="944f3b56-b299-4c7c-b644-63826a0804e8" providerId="ADAL" clId="{B0CB2026-262B-421D-AE7F-CBE2C012D779}" dt="2022-01-13T12:11:15.999" v="1967" actId="478"/>
          <ac:picMkLst>
            <pc:docMk/>
            <pc:sldMk cId="438101175" sldId="262"/>
            <ac:picMk id="5" creationId="{A279C0B5-DC6D-4F73-84DA-8295DD75DC19}"/>
          </ac:picMkLst>
        </pc:picChg>
      </pc:sldChg>
      <pc:sldChg chg="delSp add del setBg delDesignElem">
        <pc:chgData name="Laura Barke" userId="944f3b56-b299-4c7c-b644-63826a0804e8" providerId="ADAL" clId="{B0CB2026-262B-421D-AE7F-CBE2C012D779}" dt="2022-01-13T12:11:04.724" v="1965" actId="47"/>
        <pc:sldMkLst>
          <pc:docMk/>
          <pc:sldMk cId="2058727308" sldId="263"/>
        </pc:sldMkLst>
        <pc:spChg chg="del">
          <ac:chgData name="Laura Barke" userId="944f3b56-b299-4c7c-b644-63826a0804e8" providerId="ADAL" clId="{B0CB2026-262B-421D-AE7F-CBE2C012D779}" dt="2022-01-13T12:10:59.855" v="1964"/>
          <ac:spMkLst>
            <pc:docMk/>
            <pc:sldMk cId="2058727308" sldId="263"/>
            <ac:spMk id="7" creationId="{907EF6B7-1338-4443-8C46-6A318D952DFD}"/>
          </ac:spMkLst>
        </pc:spChg>
        <pc:spChg chg="del">
          <ac:chgData name="Laura Barke" userId="944f3b56-b299-4c7c-b644-63826a0804e8" providerId="ADAL" clId="{B0CB2026-262B-421D-AE7F-CBE2C012D779}" dt="2022-01-13T12:10:59.855" v="1964"/>
          <ac:spMkLst>
            <pc:docMk/>
            <pc:sldMk cId="2058727308" sldId="263"/>
            <ac:spMk id="9" creationId="{DAAE4CDD-124C-4DCF-9584-B6033B545DD5}"/>
          </ac:spMkLst>
        </pc:spChg>
        <pc:spChg chg="del">
          <ac:chgData name="Laura Barke" userId="944f3b56-b299-4c7c-b644-63826a0804e8" providerId="ADAL" clId="{B0CB2026-262B-421D-AE7F-CBE2C012D779}" dt="2022-01-13T12:10:59.855" v="1964"/>
          <ac:spMkLst>
            <pc:docMk/>
            <pc:sldMk cId="2058727308" sldId="263"/>
            <ac:spMk id="12" creationId="{081E4A58-353D-44AE-B2FC-2A74E2E400F7}"/>
          </ac:spMkLst>
        </pc:spChg>
      </pc:sldChg>
      <pc:sldChg chg="addSp delSp modSp add del mod">
        <pc:chgData name="Laura Barke" userId="944f3b56-b299-4c7c-b644-63826a0804e8" providerId="ADAL" clId="{B0CB2026-262B-421D-AE7F-CBE2C012D779}" dt="2022-01-13T13:54:47.185" v="2274" actId="47"/>
        <pc:sldMkLst>
          <pc:docMk/>
          <pc:sldMk cId="3531246366" sldId="263"/>
        </pc:sldMkLst>
        <pc:spChg chg="mod">
          <ac:chgData name="Laura Barke" userId="944f3b56-b299-4c7c-b644-63826a0804e8" providerId="ADAL" clId="{B0CB2026-262B-421D-AE7F-CBE2C012D779}" dt="2022-01-13T12:11:40.074" v="1994" actId="20577"/>
          <ac:spMkLst>
            <pc:docMk/>
            <pc:sldMk cId="3531246366" sldId="263"/>
            <ac:spMk id="2" creationId="{82C27C56-FF5B-4700-B25A-173C8F87DFCA}"/>
          </ac:spMkLst>
        </pc:spChg>
        <pc:spChg chg="del">
          <ac:chgData name="Laura Barke" userId="944f3b56-b299-4c7c-b644-63826a0804e8" providerId="ADAL" clId="{B0CB2026-262B-421D-AE7F-CBE2C012D779}" dt="2022-01-13T12:11:18.938" v="1968" actId="478"/>
          <ac:spMkLst>
            <pc:docMk/>
            <pc:sldMk cId="3531246366" sldId="263"/>
            <ac:spMk id="3" creationId="{92D4DF82-DF32-40FB-9CFD-B51D7BF66943}"/>
          </ac:spMkLst>
        </pc:spChg>
        <pc:spChg chg="add del mod">
          <ac:chgData name="Laura Barke" userId="944f3b56-b299-4c7c-b644-63826a0804e8" providerId="ADAL" clId="{B0CB2026-262B-421D-AE7F-CBE2C012D779}" dt="2022-01-13T12:11:21.610" v="1970" actId="478"/>
          <ac:spMkLst>
            <pc:docMk/>
            <pc:sldMk cId="3531246366" sldId="263"/>
            <ac:spMk id="5" creationId="{266F9C1A-0D15-409F-8690-7F2D841ED732}"/>
          </ac:spMkLst>
        </pc:spChg>
        <pc:picChg chg="add mod">
          <ac:chgData name="Laura Barke" userId="944f3b56-b299-4c7c-b644-63826a0804e8" providerId="ADAL" clId="{B0CB2026-262B-421D-AE7F-CBE2C012D779}" dt="2022-01-13T12:11:31.426" v="1971" actId="1076"/>
          <ac:picMkLst>
            <pc:docMk/>
            <pc:sldMk cId="3531246366" sldId="263"/>
            <ac:picMk id="10" creationId="{3FB20314-758E-49CA-AD23-1CD8EB45FB46}"/>
          </ac:picMkLst>
        </pc:picChg>
      </pc:sldChg>
      <pc:sldChg chg="addSp delSp modSp new mod setBg">
        <pc:chgData name="Laura Barke" userId="944f3b56-b299-4c7c-b644-63826a0804e8" providerId="ADAL" clId="{B0CB2026-262B-421D-AE7F-CBE2C012D779}" dt="2022-01-13T13:58:05.761" v="2298"/>
        <pc:sldMkLst>
          <pc:docMk/>
          <pc:sldMk cId="3600226853" sldId="264"/>
        </pc:sldMkLst>
        <pc:spChg chg="mod ord">
          <ac:chgData name="Laura Barke" userId="944f3b56-b299-4c7c-b644-63826a0804e8" providerId="ADAL" clId="{B0CB2026-262B-421D-AE7F-CBE2C012D779}" dt="2022-01-13T13:57:51.997" v="2296" actId="26606"/>
          <ac:spMkLst>
            <pc:docMk/>
            <pc:sldMk cId="3600226853" sldId="264"/>
            <ac:spMk id="2" creationId="{85C02844-D413-45AA-A30E-C0C7EDBF49D0}"/>
          </ac:spMkLst>
        </pc:spChg>
        <pc:spChg chg="del">
          <ac:chgData name="Laura Barke" userId="944f3b56-b299-4c7c-b644-63826a0804e8" providerId="ADAL" clId="{B0CB2026-262B-421D-AE7F-CBE2C012D779}" dt="2022-01-13T13:55:11.346" v="2278" actId="478"/>
          <ac:spMkLst>
            <pc:docMk/>
            <pc:sldMk cId="3600226853" sldId="264"/>
            <ac:spMk id="3" creationId="{BA9CF942-77C8-4E2D-AA24-F189671A3FD3}"/>
          </ac:spMkLst>
        </pc:spChg>
        <pc:spChg chg="add del">
          <ac:chgData name="Laura Barke" userId="944f3b56-b299-4c7c-b644-63826a0804e8" providerId="ADAL" clId="{B0CB2026-262B-421D-AE7F-CBE2C012D779}" dt="2022-01-13T13:57:51.997" v="2296" actId="26606"/>
          <ac:spMkLst>
            <pc:docMk/>
            <pc:sldMk cId="3600226853" sldId="264"/>
            <ac:spMk id="26" creationId="{53F29798-D584-4792-9B62-3F5F5C36D619}"/>
          </ac:spMkLst>
        </pc:spChg>
        <pc:spChg chg="add">
          <ac:chgData name="Laura Barke" userId="944f3b56-b299-4c7c-b644-63826a0804e8" providerId="ADAL" clId="{B0CB2026-262B-421D-AE7F-CBE2C012D779}" dt="2022-01-13T13:57:51.997" v="2296" actId="26606"/>
          <ac:spMkLst>
            <pc:docMk/>
            <pc:sldMk cId="3600226853" sldId="264"/>
            <ac:spMk id="31" creationId="{96918796-2918-40D6-BE3A-4600C47FCD42}"/>
          </ac:spMkLst>
        </pc:spChg>
        <pc:picChg chg="add mod ord">
          <ac:chgData name="Laura Barke" userId="944f3b56-b299-4c7c-b644-63826a0804e8" providerId="ADAL" clId="{B0CB2026-262B-421D-AE7F-CBE2C012D779}" dt="2022-01-13T13:57:51.997" v="2296" actId="26606"/>
          <ac:picMkLst>
            <pc:docMk/>
            <pc:sldMk cId="3600226853" sldId="264"/>
            <ac:picMk id="5" creationId="{1737FF1A-EFE3-43FA-B5BE-D8DD791F290E}"/>
          </ac:picMkLst>
        </pc:picChg>
        <pc:picChg chg="add mod ord">
          <ac:chgData name="Laura Barke" userId="944f3b56-b299-4c7c-b644-63826a0804e8" providerId="ADAL" clId="{B0CB2026-262B-421D-AE7F-CBE2C012D779}" dt="2022-01-13T13:57:51.997" v="2296" actId="26606"/>
          <ac:picMkLst>
            <pc:docMk/>
            <pc:sldMk cId="3600226853" sldId="264"/>
            <ac:picMk id="7" creationId="{73DF511F-5903-406A-A37A-999F7700914D}"/>
          </ac:picMkLst>
        </pc:picChg>
        <pc:picChg chg="add mod ord">
          <ac:chgData name="Laura Barke" userId="944f3b56-b299-4c7c-b644-63826a0804e8" providerId="ADAL" clId="{B0CB2026-262B-421D-AE7F-CBE2C012D779}" dt="2022-01-13T13:57:51.997" v="2296" actId="26606"/>
          <ac:picMkLst>
            <pc:docMk/>
            <pc:sldMk cId="3600226853" sldId="264"/>
            <ac:picMk id="9" creationId="{A9D7497A-74AD-4743-8A23-70EC0204EDEA}"/>
          </ac:picMkLst>
        </pc:picChg>
        <pc:picChg chg="add mod ord">
          <ac:chgData name="Laura Barke" userId="944f3b56-b299-4c7c-b644-63826a0804e8" providerId="ADAL" clId="{B0CB2026-262B-421D-AE7F-CBE2C012D779}" dt="2022-01-13T13:57:51.997" v="2296" actId="26606"/>
          <ac:picMkLst>
            <pc:docMk/>
            <pc:sldMk cId="3600226853" sldId="264"/>
            <ac:picMk id="11" creationId="{4D9BAD79-C452-4909-B133-53FF984E1207}"/>
          </ac:picMkLst>
        </pc:picChg>
        <pc:picChg chg="add mod ord">
          <ac:chgData name="Laura Barke" userId="944f3b56-b299-4c7c-b644-63826a0804e8" providerId="ADAL" clId="{B0CB2026-262B-421D-AE7F-CBE2C012D779}" dt="2022-01-13T13:57:51.997" v="2296" actId="26606"/>
          <ac:picMkLst>
            <pc:docMk/>
            <pc:sldMk cId="3600226853" sldId="264"/>
            <ac:picMk id="13" creationId="{B1E3B2D0-C17B-4ADB-8935-80C8A58C11C1}"/>
          </ac:picMkLst>
        </pc:picChg>
        <pc:picChg chg="add mod ord">
          <ac:chgData name="Laura Barke" userId="944f3b56-b299-4c7c-b644-63826a0804e8" providerId="ADAL" clId="{B0CB2026-262B-421D-AE7F-CBE2C012D779}" dt="2022-01-13T13:57:51.997" v="2296" actId="26606"/>
          <ac:picMkLst>
            <pc:docMk/>
            <pc:sldMk cId="3600226853" sldId="264"/>
            <ac:picMk id="15" creationId="{801FF78A-4148-4B37-85F9-FB6866EF73BA}"/>
          </ac:picMkLst>
        </pc:picChg>
        <pc:picChg chg="add mod ord">
          <ac:chgData name="Laura Barke" userId="944f3b56-b299-4c7c-b644-63826a0804e8" providerId="ADAL" clId="{B0CB2026-262B-421D-AE7F-CBE2C012D779}" dt="2022-01-13T13:57:51.997" v="2296" actId="26606"/>
          <ac:picMkLst>
            <pc:docMk/>
            <pc:sldMk cId="3600226853" sldId="264"/>
            <ac:picMk id="17" creationId="{28F75EA9-22F0-4716-9B7D-6BAB2EA7990C}"/>
          </ac:picMkLst>
        </pc:picChg>
        <pc:picChg chg="add mod ord">
          <ac:chgData name="Laura Barke" userId="944f3b56-b299-4c7c-b644-63826a0804e8" providerId="ADAL" clId="{B0CB2026-262B-421D-AE7F-CBE2C012D779}" dt="2022-01-13T13:57:51.997" v="2296" actId="26606"/>
          <ac:picMkLst>
            <pc:docMk/>
            <pc:sldMk cId="3600226853" sldId="264"/>
            <ac:picMk id="19" creationId="{3B8CA8BF-9406-4C9F-8851-ECFE033059CF}"/>
          </ac:picMkLst>
        </pc:picChg>
        <pc:picChg chg="add mod">
          <ac:chgData name="Laura Barke" userId="944f3b56-b299-4c7c-b644-63826a0804e8" providerId="ADAL" clId="{B0CB2026-262B-421D-AE7F-CBE2C012D779}" dt="2022-01-13T13:57:51.997" v="2296" actId="26606"/>
          <ac:picMkLst>
            <pc:docMk/>
            <pc:sldMk cId="3600226853" sldId="264"/>
            <ac:picMk id="21" creationId="{347FC202-AE84-441A-BE96-4C952F3F8F95}"/>
          </ac:picMkLst>
        </pc:picChg>
      </pc:sldChg>
      <pc:sldChg chg="addSp delSp modSp add mod">
        <pc:chgData name="Laura Barke" userId="944f3b56-b299-4c7c-b644-63826a0804e8" providerId="ADAL" clId="{B0CB2026-262B-421D-AE7F-CBE2C012D779}" dt="2022-01-17T08:39:04.944" v="5533" actId="20577"/>
        <pc:sldMkLst>
          <pc:docMk/>
          <pc:sldMk cId="2590329721" sldId="265"/>
        </pc:sldMkLst>
        <pc:spChg chg="mod ord">
          <ac:chgData name="Laura Barke" userId="944f3b56-b299-4c7c-b644-63826a0804e8" providerId="ADAL" clId="{B0CB2026-262B-421D-AE7F-CBE2C012D779}" dt="2022-01-13T13:54:43.871" v="2273" actId="14100"/>
          <ac:spMkLst>
            <pc:docMk/>
            <pc:sldMk cId="2590329721" sldId="265"/>
            <ac:spMk id="2" creationId="{82C27C56-FF5B-4700-B25A-173C8F87DFCA}"/>
          </ac:spMkLst>
        </pc:spChg>
        <pc:spChg chg="del mod">
          <ac:chgData name="Laura Barke" userId="944f3b56-b299-4c7c-b644-63826a0804e8" providerId="ADAL" clId="{B0CB2026-262B-421D-AE7F-CBE2C012D779}" dt="2022-01-13T13:54:19.620" v="2266" actId="478"/>
          <ac:spMkLst>
            <pc:docMk/>
            <pc:sldMk cId="2590329721" sldId="265"/>
            <ac:spMk id="3" creationId="{92D4DF82-DF32-40FB-9CFD-B51D7BF66943}"/>
          </ac:spMkLst>
        </pc:spChg>
        <pc:spChg chg="add del mod">
          <ac:chgData name="Laura Barke" userId="944f3b56-b299-4c7c-b644-63826a0804e8" providerId="ADAL" clId="{B0CB2026-262B-421D-AE7F-CBE2C012D779}" dt="2022-01-13T13:54:26.889" v="2269" actId="478"/>
          <ac:spMkLst>
            <pc:docMk/>
            <pc:sldMk cId="2590329721" sldId="265"/>
            <ac:spMk id="5" creationId="{766D1867-912D-4180-9834-34552ADEF128}"/>
          </ac:spMkLst>
        </pc:spChg>
        <pc:spChg chg="add mod">
          <ac:chgData name="Laura Barke" userId="944f3b56-b299-4c7c-b644-63826a0804e8" providerId="ADAL" clId="{B0CB2026-262B-421D-AE7F-CBE2C012D779}" dt="2022-01-17T08:39:04.944" v="5533" actId="20577"/>
          <ac:spMkLst>
            <pc:docMk/>
            <pc:sldMk cId="2590329721" sldId="265"/>
            <ac:spMk id="6" creationId="{7D9C331F-53EC-4755-A444-BD0057BBB642}"/>
          </ac:spMkLst>
        </pc:spChg>
        <pc:spChg chg="del">
          <ac:chgData name="Laura Barke" userId="944f3b56-b299-4c7c-b644-63826a0804e8" providerId="ADAL" clId="{B0CB2026-262B-421D-AE7F-CBE2C012D779}" dt="2022-01-13T13:54:00.448" v="2225" actId="26606"/>
          <ac:spMkLst>
            <pc:docMk/>
            <pc:sldMk cId="2590329721" sldId="265"/>
            <ac:spMk id="7" creationId="{907EF6B7-1338-4443-8C46-6A318D952DFD}"/>
          </ac:spMkLst>
        </pc:spChg>
        <pc:spChg chg="del">
          <ac:chgData name="Laura Barke" userId="944f3b56-b299-4c7c-b644-63826a0804e8" providerId="ADAL" clId="{B0CB2026-262B-421D-AE7F-CBE2C012D779}" dt="2022-01-13T13:54:00.448" v="2225" actId="26606"/>
          <ac:spMkLst>
            <pc:docMk/>
            <pc:sldMk cId="2590329721" sldId="265"/>
            <ac:spMk id="9" creationId="{DAAE4CDD-124C-4DCF-9584-B6033B545DD5}"/>
          </ac:spMkLst>
        </pc:spChg>
        <pc:spChg chg="del">
          <ac:chgData name="Laura Barke" userId="944f3b56-b299-4c7c-b644-63826a0804e8" providerId="ADAL" clId="{B0CB2026-262B-421D-AE7F-CBE2C012D779}" dt="2022-01-13T13:54:00.448" v="2225" actId="26606"/>
          <ac:spMkLst>
            <pc:docMk/>
            <pc:sldMk cId="2590329721" sldId="265"/>
            <ac:spMk id="12" creationId="{081E4A58-353D-44AE-B2FC-2A74E2E400F7}"/>
          </ac:spMkLst>
        </pc:spChg>
        <pc:spChg chg="add">
          <ac:chgData name="Laura Barke" userId="944f3b56-b299-4c7c-b644-63826a0804e8" providerId="ADAL" clId="{B0CB2026-262B-421D-AE7F-CBE2C012D779}" dt="2022-01-13T13:54:00.448" v="2225" actId="26606"/>
          <ac:spMkLst>
            <pc:docMk/>
            <pc:sldMk cId="2590329721" sldId="265"/>
            <ac:spMk id="17" creationId="{004A8AE1-9605-41DC-920F-A4B8E8F2391D}"/>
          </ac:spMkLst>
        </pc:spChg>
        <pc:spChg chg="add">
          <ac:chgData name="Laura Barke" userId="944f3b56-b299-4c7c-b644-63826a0804e8" providerId="ADAL" clId="{B0CB2026-262B-421D-AE7F-CBE2C012D779}" dt="2022-01-13T13:54:00.448" v="2225" actId="26606"/>
          <ac:spMkLst>
            <pc:docMk/>
            <pc:sldMk cId="2590329721" sldId="265"/>
            <ac:spMk id="19" creationId="{5B7778FC-632E-4DCA-A7CB-0D7731CCF970}"/>
          </ac:spMkLst>
        </pc:spChg>
        <pc:spChg chg="add">
          <ac:chgData name="Laura Barke" userId="944f3b56-b299-4c7c-b644-63826a0804e8" providerId="ADAL" clId="{B0CB2026-262B-421D-AE7F-CBE2C012D779}" dt="2022-01-13T13:54:00.448" v="2225" actId="26606"/>
          <ac:spMkLst>
            <pc:docMk/>
            <pc:sldMk cId="2590329721" sldId="265"/>
            <ac:spMk id="21" creationId="{B10BB131-AC8E-4A8E-A5D1-36260F720C3B}"/>
          </ac:spMkLst>
        </pc:spChg>
        <pc:spChg chg="add">
          <ac:chgData name="Laura Barke" userId="944f3b56-b299-4c7c-b644-63826a0804e8" providerId="ADAL" clId="{B0CB2026-262B-421D-AE7F-CBE2C012D779}" dt="2022-01-13T13:54:00.448" v="2225" actId="26606"/>
          <ac:spMkLst>
            <pc:docMk/>
            <pc:sldMk cId="2590329721" sldId="265"/>
            <ac:spMk id="23" creationId="{FA23A907-97FB-4A8F-880A-DD77401C4296}"/>
          </ac:spMkLst>
        </pc:spChg>
        <pc:picChg chg="add del mod">
          <ac:chgData name="Laura Barke" userId="944f3b56-b299-4c7c-b644-63826a0804e8" providerId="ADAL" clId="{B0CB2026-262B-421D-AE7F-CBE2C012D779}" dt="2022-01-13T15:07:15.454" v="2476" actId="478"/>
          <ac:picMkLst>
            <pc:docMk/>
            <pc:sldMk cId="2590329721" sldId="265"/>
            <ac:picMk id="13" creationId="{78747572-90B3-4B8C-AD4F-76B6284D7E75}"/>
          </ac:picMkLst>
        </pc:picChg>
      </pc:sldChg>
      <pc:sldChg chg="addSp delSp modSp new mod setBg">
        <pc:chgData name="Laura Barke" userId="944f3b56-b299-4c7c-b644-63826a0804e8" providerId="ADAL" clId="{B0CB2026-262B-421D-AE7F-CBE2C012D779}" dt="2022-01-17T10:11:55.928" v="6434" actId="2711"/>
        <pc:sldMkLst>
          <pc:docMk/>
          <pc:sldMk cId="4010297297" sldId="266"/>
        </pc:sldMkLst>
        <pc:spChg chg="mod">
          <ac:chgData name="Laura Barke" userId="944f3b56-b299-4c7c-b644-63826a0804e8" providerId="ADAL" clId="{B0CB2026-262B-421D-AE7F-CBE2C012D779}" dt="2022-01-17T10:11:35.946" v="6433" actId="2711"/>
          <ac:spMkLst>
            <pc:docMk/>
            <pc:sldMk cId="4010297297" sldId="266"/>
            <ac:spMk id="2" creationId="{523F0A99-AA61-404C-9EA3-7F08C2A3DEBA}"/>
          </ac:spMkLst>
        </pc:spChg>
        <pc:spChg chg="del mod">
          <ac:chgData name="Laura Barke" userId="944f3b56-b299-4c7c-b644-63826a0804e8" providerId="ADAL" clId="{B0CB2026-262B-421D-AE7F-CBE2C012D779}" dt="2022-01-17T10:11:25.030" v="6432" actId="26606"/>
          <ac:spMkLst>
            <pc:docMk/>
            <pc:sldMk cId="4010297297" sldId="266"/>
            <ac:spMk id="3" creationId="{B193125E-9A07-47BD-99EA-45BBF436AE3D}"/>
          </ac:spMkLst>
        </pc:spChg>
        <pc:spChg chg="add">
          <ac:chgData name="Laura Barke" userId="944f3b56-b299-4c7c-b644-63826a0804e8" providerId="ADAL" clId="{B0CB2026-262B-421D-AE7F-CBE2C012D779}" dt="2022-01-17T10:11:25.030" v="6432" actId="26606"/>
          <ac:spMkLst>
            <pc:docMk/>
            <pc:sldMk cId="4010297297" sldId="266"/>
            <ac:spMk id="9" creationId="{FDDEF810-FBAE-4C80-B905-316331395C3D}"/>
          </ac:spMkLst>
        </pc:spChg>
        <pc:spChg chg="add">
          <ac:chgData name="Laura Barke" userId="944f3b56-b299-4c7c-b644-63826a0804e8" providerId="ADAL" clId="{B0CB2026-262B-421D-AE7F-CBE2C012D779}" dt="2022-01-17T10:11:25.030" v="6432" actId="26606"/>
          <ac:spMkLst>
            <pc:docMk/>
            <pc:sldMk cId="4010297297" sldId="266"/>
            <ac:spMk id="11" creationId="{FD8C7A0F-D774-4978-AA9C-7E703C2F463A}"/>
          </ac:spMkLst>
        </pc:spChg>
        <pc:spChg chg="add">
          <ac:chgData name="Laura Barke" userId="944f3b56-b299-4c7c-b644-63826a0804e8" providerId="ADAL" clId="{B0CB2026-262B-421D-AE7F-CBE2C012D779}" dt="2022-01-17T10:11:25.030" v="6432" actId="26606"/>
          <ac:spMkLst>
            <pc:docMk/>
            <pc:sldMk cId="4010297297" sldId="266"/>
            <ac:spMk id="13" creationId="{61C7310A-3A42-4F75-8058-7F39E52B11BC}"/>
          </ac:spMkLst>
        </pc:spChg>
        <pc:spChg chg="add">
          <ac:chgData name="Laura Barke" userId="944f3b56-b299-4c7c-b644-63826a0804e8" providerId="ADAL" clId="{B0CB2026-262B-421D-AE7F-CBE2C012D779}" dt="2022-01-17T10:11:25.030" v="6432" actId="26606"/>
          <ac:spMkLst>
            <pc:docMk/>
            <pc:sldMk cId="4010297297" sldId="266"/>
            <ac:spMk id="15" creationId="{27D88313-56C7-45D8-8D97-2F5CCBF99683}"/>
          </ac:spMkLst>
        </pc:spChg>
        <pc:graphicFrameChg chg="add mod">
          <ac:chgData name="Laura Barke" userId="944f3b56-b299-4c7c-b644-63826a0804e8" providerId="ADAL" clId="{B0CB2026-262B-421D-AE7F-CBE2C012D779}" dt="2022-01-17T10:11:55.928" v="6434" actId="2711"/>
          <ac:graphicFrameMkLst>
            <pc:docMk/>
            <pc:sldMk cId="4010297297" sldId="266"/>
            <ac:graphicFrameMk id="5" creationId="{9A4BAB6B-70AA-4CD8-AD34-815546798D8B}"/>
          </ac:graphicFrameMkLst>
        </pc:graphicFrameChg>
      </pc:sldChg>
      <pc:sldChg chg="addSp delSp modSp new mod setBg setClrOvrMap">
        <pc:chgData name="Laura Barke" userId="944f3b56-b299-4c7c-b644-63826a0804e8" providerId="ADAL" clId="{B0CB2026-262B-421D-AE7F-CBE2C012D779}" dt="2022-01-17T10:32:29.169" v="6622" actId="20577"/>
        <pc:sldMkLst>
          <pc:docMk/>
          <pc:sldMk cId="1662174504" sldId="267"/>
        </pc:sldMkLst>
        <pc:spChg chg="mod">
          <ac:chgData name="Laura Barke" userId="944f3b56-b299-4c7c-b644-63826a0804e8" providerId="ADAL" clId="{B0CB2026-262B-421D-AE7F-CBE2C012D779}" dt="2022-01-17T10:24:48.281" v="6450" actId="26606"/>
          <ac:spMkLst>
            <pc:docMk/>
            <pc:sldMk cId="1662174504" sldId="267"/>
            <ac:spMk id="2" creationId="{168B48FC-B37E-45C3-9EF9-528C65C6E41C}"/>
          </ac:spMkLst>
        </pc:spChg>
        <pc:spChg chg="mod ord">
          <ac:chgData name="Laura Barke" userId="944f3b56-b299-4c7c-b644-63826a0804e8" providerId="ADAL" clId="{B0CB2026-262B-421D-AE7F-CBE2C012D779}" dt="2022-01-17T10:32:29.169" v="6622" actId="20577"/>
          <ac:spMkLst>
            <pc:docMk/>
            <pc:sldMk cId="1662174504" sldId="267"/>
            <ac:spMk id="3" creationId="{DF22E6DA-160B-4EBF-9B61-56BEF34E9E86}"/>
          </ac:spMkLst>
        </pc:spChg>
        <pc:spChg chg="add del">
          <ac:chgData name="Laura Barke" userId="944f3b56-b299-4c7c-b644-63826a0804e8" providerId="ADAL" clId="{B0CB2026-262B-421D-AE7F-CBE2C012D779}" dt="2022-01-17T10:24:48.281" v="6450" actId="26606"/>
          <ac:spMkLst>
            <pc:docMk/>
            <pc:sldMk cId="1662174504" sldId="267"/>
            <ac:spMk id="9" creationId="{F13C74B1-5B17-4795-BED0-7140497B445A}"/>
          </ac:spMkLst>
        </pc:spChg>
        <pc:spChg chg="add del">
          <ac:chgData name="Laura Barke" userId="944f3b56-b299-4c7c-b644-63826a0804e8" providerId="ADAL" clId="{B0CB2026-262B-421D-AE7F-CBE2C012D779}" dt="2022-01-17T10:23:45.006" v="6439" actId="26606"/>
          <ac:spMkLst>
            <pc:docMk/>
            <pc:sldMk cId="1662174504" sldId="267"/>
            <ac:spMk id="10" creationId="{5E39A796-BE83-48B1-B33F-35C4A32AAB57}"/>
          </ac:spMkLst>
        </pc:spChg>
        <pc:spChg chg="add del">
          <ac:chgData name="Laura Barke" userId="944f3b56-b299-4c7c-b644-63826a0804e8" providerId="ADAL" clId="{B0CB2026-262B-421D-AE7F-CBE2C012D779}" dt="2022-01-17T10:24:48.281" v="6450" actId="26606"/>
          <ac:spMkLst>
            <pc:docMk/>
            <pc:sldMk cId="1662174504" sldId="267"/>
            <ac:spMk id="11" creationId="{D4974D33-8DC5-464E-8C6D-BE58F0669C17}"/>
          </ac:spMkLst>
        </pc:spChg>
        <pc:spChg chg="add del">
          <ac:chgData name="Laura Barke" userId="944f3b56-b299-4c7c-b644-63826a0804e8" providerId="ADAL" clId="{B0CB2026-262B-421D-AE7F-CBE2C012D779}" dt="2022-01-17T10:23:45.006" v="6439" actId="26606"/>
          <ac:spMkLst>
            <pc:docMk/>
            <pc:sldMk cId="1662174504" sldId="267"/>
            <ac:spMk id="12" creationId="{72F84B47-E267-4194-8194-831DB7B5547F}"/>
          </ac:spMkLst>
        </pc:spChg>
        <pc:spChg chg="add del">
          <ac:chgData name="Laura Barke" userId="944f3b56-b299-4c7c-b644-63826a0804e8" providerId="ADAL" clId="{B0CB2026-262B-421D-AE7F-CBE2C012D779}" dt="2022-01-17T10:24:10.561" v="6441" actId="26606"/>
          <ac:spMkLst>
            <pc:docMk/>
            <pc:sldMk cId="1662174504" sldId="267"/>
            <ac:spMk id="14" creationId="{CF62D2A7-8207-488C-9F46-316BA81A16C8}"/>
          </ac:spMkLst>
        </pc:spChg>
        <pc:spChg chg="add">
          <ac:chgData name="Laura Barke" userId="944f3b56-b299-4c7c-b644-63826a0804e8" providerId="ADAL" clId="{B0CB2026-262B-421D-AE7F-CBE2C012D779}" dt="2022-01-17T10:24:48.281" v="6450" actId="26606"/>
          <ac:spMkLst>
            <pc:docMk/>
            <pc:sldMk cId="1662174504" sldId="267"/>
            <ac:spMk id="16" creationId="{2C61293E-6EBE-43EF-A52C-9BEBFD7679D4}"/>
          </ac:spMkLst>
        </pc:spChg>
        <pc:spChg chg="add">
          <ac:chgData name="Laura Barke" userId="944f3b56-b299-4c7c-b644-63826a0804e8" providerId="ADAL" clId="{B0CB2026-262B-421D-AE7F-CBE2C012D779}" dt="2022-01-17T10:24:48.281" v="6450" actId="26606"/>
          <ac:spMkLst>
            <pc:docMk/>
            <pc:sldMk cId="1662174504" sldId="267"/>
            <ac:spMk id="18" creationId="{21540236-BFD5-4A9D-8840-4703E7F76825}"/>
          </ac:spMkLst>
        </pc:spChg>
        <pc:picChg chg="add del mod">
          <ac:chgData name="Laura Barke" userId="944f3b56-b299-4c7c-b644-63826a0804e8" providerId="ADAL" clId="{B0CB2026-262B-421D-AE7F-CBE2C012D779}" dt="2022-01-17T10:24:11.197" v="6443" actId="931"/>
          <ac:picMkLst>
            <pc:docMk/>
            <pc:sldMk cId="1662174504" sldId="267"/>
            <ac:picMk id="5" creationId="{62A10305-7459-4DDF-84F4-F5E66B312D5B}"/>
          </ac:picMkLst>
        </pc:picChg>
        <pc:picChg chg="add mod">
          <ac:chgData name="Laura Barke" userId="944f3b56-b299-4c7c-b644-63826a0804e8" providerId="ADAL" clId="{B0CB2026-262B-421D-AE7F-CBE2C012D779}" dt="2022-01-17T10:24:48.281" v="6450" actId="26606"/>
          <ac:picMkLst>
            <pc:docMk/>
            <pc:sldMk cId="1662174504" sldId="267"/>
            <ac:picMk id="7" creationId="{43846982-2CB4-473C-9EFA-234E02652137}"/>
          </ac:picMkLst>
        </pc:picChg>
      </pc:sldChg>
      <pc:sldChg chg="addSp delSp modSp new mod setBg">
        <pc:chgData name="Laura Barke" userId="944f3b56-b299-4c7c-b644-63826a0804e8" providerId="ADAL" clId="{B0CB2026-262B-421D-AE7F-CBE2C012D779}" dt="2022-01-18T15:00:55.581" v="7075" actId="20577"/>
        <pc:sldMkLst>
          <pc:docMk/>
          <pc:sldMk cId="3691203262" sldId="268"/>
        </pc:sldMkLst>
        <pc:spChg chg="mod">
          <ac:chgData name="Laura Barke" userId="944f3b56-b299-4c7c-b644-63826a0804e8" providerId="ADAL" clId="{B0CB2026-262B-421D-AE7F-CBE2C012D779}" dt="2022-01-17T10:35:04.521" v="6813" actId="27636"/>
          <ac:spMkLst>
            <pc:docMk/>
            <pc:sldMk cId="3691203262" sldId="268"/>
            <ac:spMk id="2" creationId="{9CEA168A-AA09-4D86-BE02-3382ABD912AA}"/>
          </ac:spMkLst>
        </pc:spChg>
        <pc:spChg chg="mod">
          <ac:chgData name="Laura Barke" userId="944f3b56-b299-4c7c-b644-63826a0804e8" providerId="ADAL" clId="{B0CB2026-262B-421D-AE7F-CBE2C012D779}" dt="2022-01-18T15:00:55.581" v="7075" actId="20577"/>
          <ac:spMkLst>
            <pc:docMk/>
            <pc:sldMk cId="3691203262" sldId="268"/>
            <ac:spMk id="3" creationId="{854E07C9-4F68-49A1-846A-30401CBA855F}"/>
          </ac:spMkLst>
        </pc:spChg>
        <pc:spChg chg="add del">
          <ac:chgData name="Laura Barke" userId="944f3b56-b299-4c7c-b644-63826a0804e8" providerId="ADAL" clId="{B0CB2026-262B-421D-AE7F-CBE2C012D779}" dt="2022-01-17T10:34:55.810" v="6810" actId="26606"/>
          <ac:spMkLst>
            <pc:docMk/>
            <pc:sldMk cId="3691203262" sldId="268"/>
            <ac:spMk id="10" creationId="{45D37F4E-DDB4-456B-97E0-9937730A039F}"/>
          </ac:spMkLst>
        </pc:spChg>
        <pc:spChg chg="add del">
          <ac:chgData name="Laura Barke" userId="944f3b56-b299-4c7c-b644-63826a0804e8" providerId="ADAL" clId="{B0CB2026-262B-421D-AE7F-CBE2C012D779}" dt="2022-01-17T10:34:55.810" v="6810" actId="26606"/>
          <ac:spMkLst>
            <pc:docMk/>
            <pc:sldMk cId="3691203262" sldId="268"/>
            <ac:spMk id="12" creationId="{B2DD41CD-8F47-4F56-AD12-4E2FF7696987}"/>
          </ac:spMkLst>
        </pc:spChg>
        <pc:spChg chg="add">
          <ac:chgData name="Laura Barke" userId="944f3b56-b299-4c7c-b644-63826a0804e8" providerId="ADAL" clId="{B0CB2026-262B-421D-AE7F-CBE2C012D779}" dt="2022-01-17T10:34:55.820" v="6811" actId="26606"/>
          <ac:spMkLst>
            <pc:docMk/>
            <pc:sldMk cId="3691203262" sldId="268"/>
            <ac:spMk id="14" creationId="{743AA782-23D1-4521-8CAD-47662984AA08}"/>
          </ac:spMkLst>
        </pc:spChg>
        <pc:spChg chg="add">
          <ac:chgData name="Laura Barke" userId="944f3b56-b299-4c7c-b644-63826a0804e8" providerId="ADAL" clId="{B0CB2026-262B-421D-AE7F-CBE2C012D779}" dt="2022-01-17T10:34:55.820" v="6811" actId="26606"/>
          <ac:spMkLst>
            <pc:docMk/>
            <pc:sldMk cId="3691203262" sldId="268"/>
            <ac:spMk id="15" creationId="{71877DBC-BB60-40F0-AC93-2ACDBAAE60CE}"/>
          </ac:spMkLst>
        </pc:spChg>
        <pc:picChg chg="add mod">
          <ac:chgData name="Laura Barke" userId="944f3b56-b299-4c7c-b644-63826a0804e8" providerId="ADAL" clId="{B0CB2026-262B-421D-AE7F-CBE2C012D779}" dt="2022-01-17T10:34:55.820" v="6811" actId="26606"/>
          <ac:picMkLst>
            <pc:docMk/>
            <pc:sldMk cId="3691203262" sldId="268"/>
            <ac:picMk id="5" creationId="{7B81AD5D-D9A6-42A6-AC50-6B28EF0B0DCC}"/>
          </ac:picMkLst>
        </pc:picChg>
      </pc:sldChg>
      <pc:sldChg chg="addSp modSp new mod setBg">
        <pc:chgData name="Laura Barke" userId="944f3b56-b299-4c7c-b644-63826a0804e8" providerId="ADAL" clId="{B0CB2026-262B-421D-AE7F-CBE2C012D779}" dt="2022-01-17T10:40:08.541" v="6824" actId="27636"/>
        <pc:sldMkLst>
          <pc:docMk/>
          <pc:sldMk cId="79331997" sldId="269"/>
        </pc:sldMkLst>
        <pc:spChg chg="mod ord">
          <ac:chgData name="Laura Barke" userId="944f3b56-b299-4c7c-b644-63826a0804e8" providerId="ADAL" clId="{B0CB2026-262B-421D-AE7F-CBE2C012D779}" dt="2022-01-17T10:40:08.520" v="6823" actId="2711"/>
          <ac:spMkLst>
            <pc:docMk/>
            <pc:sldMk cId="79331997" sldId="269"/>
            <ac:spMk id="2" creationId="{A4F9C3B8-DBE1-4B16-BEC4-FC12D6ED7C38}"/>
          </ac:spMkLst>
        </pc:spChg>
        <pc:spChg chg="mod ord">
          <ac:chgData name="Laura Barke" userId="944f3b56-b299-4c7c-b644-63826a0804e8" providerId="ADAL" clId="{B0CB2026-262B-421D-AE7F-CBE2C012D779}" dt="2022-01-17T10:40:08.541" v="6824" actId="27636"/>
          <ac:spMkLst>
            <pc:docMk/>
            <pc:sldMk cId="79331997" sldId="269"/>
            <ac:spMk id="3" creationId="{332AFD23-01A5-40C1-B5AF-E741EC53F66E}"/>
          </ac:spMkLst>
        </pc:spChg>
        <pc:spChg chg="add">
          <ac:chgData name="Laura Barke" userId="944f3b56-b299-4c7c-b644-63826a0804e8" providerId="ADAL" clId="{B0CB2026-262B-421D-AE7F-CBE2C012D779}" dt="2022-01-17T10:40:02.477" v="6822" actId="26606"/>
          <ac:spMkLst>
            <pc:docMk/>
            <pc:sldMk cId="79331997" sldId="269"/>
            <ac:spMk id="71" creationId="{231BF440-39FA-4087-84CC-2EEC0BBDAF29}"/>
          </ac:spMkLst>
        </pc:spChg>
        <pc:spChg chg="add">
          <ac:chgData name="Laura Barke" userId="944f3b56-b299-4c7c-b644-63826a0804e8" providerId="ADAL" clId="{B0CB2026-262B-421D-AE7F-CBE2C012D779}" dt="2022-01-17T10:40:02.477" v="6822" actId="26606"/>
          <ac:spMkLst>
            <pc:docMk/>
            <pc:sldMk cId="79331997" sldId="269"/>
            <ac:spMk id="73" creationId="{F04E4CBA-303B-48BD-8451-C2701CB0EEBF}"/>
          </ac:spMkLst>
        </pc:spChg>
        <pc:spChg chg="add">
          <ac:chgData name="Laura Barke" userId="944f3b56-b299-4c7c-b644-63826a0804e8" providerId="ADAL" clId="{B0CB2026-262B-421D-AE7F-CBE2C012D779}" dt="2022-01-17T10:40:02.477" v="6822" actId="26606"/>
          <ac:spMkLst>
            <pc:docMk/>
            <pc:sldMk cId="79331997" sldId="269"/>
            <ac:spMk id="75" creationId="{F6CA58B3-AFCC-4A40-9882-50D5080879B0}"/>
          </ac:spMkLst>
        </pc:spChg>
        <pc:spChg chg="add">
          <ac:chgData name="Laura Barke" userId="944f3b56-b299-4c7c-b644-63826a0804e8" providerId="ADAL" clId="{B0CB2026-262B-421D-AE7F-CBE2C012D779}" dt="2022-01-17T10:40:02.477" v="6822" actId="26606"/>
          <ac:spMkLst>
            <pc:docMk/>
            <pc:sldMk cId="79331997" sldId="269"/>
            <ac:spMk id="77" creationId="{75C56826-D4E5-42ED-8529-079651CB3005}"/>
          </ac:spMkLst>
        </pc:spChg>
        <pc:spChg chg="add">
          <ac:chgData name="Laura Barke" userId="944f3b56-b299-4c7c-b644-63826a0804e8" providerId="ADAL" clId="{B0CB2026-262B-421D-AE7F-CBE2C012D779}" dt="2022-01-17T10:40:02.477" v="6822" actId="26606"/>
          <ac:spMkLst>
            <pc:docMk/>
            <pc:sldMk cId="79331997" sldId="269"/>
            <ac:spMk id="79" creationId="{82095FCE-EF05-4443-B97A-85DEE3A5CA17}"/>
          </ac:spMkLst>
        </pc:spChg>
        <pc:spChg chg="add">
          <ac:chgData name="Laura Barke" userId="944f3b56-b299-4c7c-b644-63826a0804e8" providerId="ADAL" clId="{B0CB2026-262B-421D-AE7F-CBE2C012D779}" dt="2022-01-17T10:40:02.477" v="6822" actId="26606"/>
          <ac:spMkLst>
            <pc:docMk/>
            <pc:sldMk cId="79331997" sldId="269"/>
            <ac:spMk id="81" creationId="{CA00AE6B-AA30-4CF8-BA6F-339B780AD76C}"/>
          </ac:spMkLst>
        </pc:spChg>
        <pc:picChg chg="add mod">
          <ac:chgData name="Laura Barke" userId="944f3b56-b299-4c7c-b644-63826a0804e8" providerId="ADAL" clId="{B0CB2026-262B-421D-AE7F-CBE2C012D779}" dt="2022-01-17T10:40:02.477" v="6822" actId="26606"/>
          <ac:picMkLst>
            <pc:docMk/>
            <pc:sldMk cId="79331997" sldId="269"/>
            <ac:picMk id="5" creationId="{74C45240-C795-48FC-87FA-D5EC7C3E408A}"/>
          </ac:picMkLst>
        </pc:picChg>
        <pc:picChg chg="add mod">
          <ac:chgData name="Laura Barke" userId="944f3b56-b299-4c7c-b644-63826a0804e8" providerId="ADAL" clId="{B0CB2026-262B-421D-AE7F-CBE2C012D779}" dt="2022-01-17T10:40:02.477" v="6822" actId="26606"/>
          <ac:picMkLst>
            <pc:docMk/>
            <pc:sldMk cId="79331997" sldId="269"/>
            <ac:picMk id="1026" creationId="{C6288025-FE44-458A-9942-45454FF07A2B}"/>
          </ac:picMkLst>
        </pc:picChg>
      </pc:sldChg>
      <pc:sldChg chg="addSp delSp modSp new mod setBg">
        <pc:chgData name="Laura Barke" userId="944f3b56-b299-4c7c-b644-63826a0804e8" providerId="ADAL" clId="{B0CB2026-262B-421D-AE7F-CBE2C012D779}" dt="2022-01-18T08:24:34.987" v="6857" actId="20577"/>
        <pc:sldMkLst>
          <pc:docMk/>
          <pc:sldMk cId="502150101" sldId="270"/>
        </pc:sldMkLst>
        <pc:spChg chg="mod">
          <ac:chgData name="Laura Barke" userId="944f3b56-b299-4c7c-b644-63826a0804e8" providerId="ADAL" clId="{B0CB2026-262B-421D-AE7F-CBE2C012D779}" dt="2022-01-17T10:46:25.844" v="6856" actId="2711"/>
          <ac:spMkLst>
            <pc:docMk/>
            <pc:sldMk cId="502150101" sldId="270"/>
            <ac:spMk id="2" creationId="{2E424573-6A56-49B7-9C3A-BEC5564CB2F1}"/>
          </ac:spMkLst>
        </pc:spChg>
        <pc:spChg chg="mod ord">
          <ac:chgData name="Laura Barke" userId="944f3b56-b299-4c7c-b644-63826a0804e8" providerId="ADAL" clId="{B0CB2026-262B-421D-AE7F-CBE2C012D779}" dt="2022-01-18T08:24:34.987" v="6857" actId="20577"/>
          <ac:spMkLst>
            <pc:docMk/>
            <pc:sldMk cId="502150101" sldId="270"/>
            <ac:spMk id="3" creationId="{1D4F7E58-B312-4FAB-8E58-913055BB5474}"/>
          </ac:spMkLst>
        </pc:spChg>
        <pc:spChg chg="add del">
          <ac:chgData name="Laura Barke" userId="944f3b56-b299-4c7c-b644-63826a0804e8" providerId="ADAL" clId="{B0CB2026-262B-421D-AE7F-CBE2C012D779}" dt="2022-01-17T10:46:10.035" v="6854" actId="26606"/>
          <ac:spMkLst>
            <pc:docMk/>
            <pc:sldMk cId="502150101" sldId="270"/>
            <ac:spMk id="12" creationId="{DB90EDA9-2517-46EC-B6D4-3918D04786C1}"/>
          </ac:spMkLst>
        </pc:spChg>
        <pc:spChg chg="add del">
          <ac:chgData name="Laura Barke" userId="944f3b56-b299-4c7c-b644-63826a0804e8" providerId="ADAL" clId="{B0CB2026-262B-421D-AE7F-CBE2C012D779}" dt="2022-01-17T10:46:10.035" v="6854" actId="26606"/>
          <ac:spMkLst>
            <pc:docMk/>
            <pc:sldMk cId="502150101" sldId="270"/>
            <ac:spMk id="14" creationId="{D449B1F2-532C-44C7-8AC7-28EA15EE02CB}"/>
          </ac:spMkLst>
        </pc:spChg>
        <pc:spChg chg="add del">
          <ac:chgData name="Laura Barke" userId="944f3b56-b299-4c7c-b644-63826a0804e8" providerId="ADAL" clId="{B0CB2026-262B-421D-AE7F-CBE2C012D779}" dt="2022-01-17T10:46:10.035" v="6854" actId="26606"/>
          <ac:spMkLst>
            <pc:docMk/>
            <pc:sldMk cId="502150101" sldId="270"/>
            <ac:spMk id="16" creationId="{EE7D3784-5CF9-4282-9B1C-523957852BF6}"/>
          </ac:spMkLst>
        </pc:spChg>
        <pc:spChg chg="add">
          <ac:chgData name="Laura Barke" userId="944f3b56-b299-4c7c-b644-63826a0804e8" providerId="ADAL" clId="{B0CB2026-262B-421D-AE7F-CBE2C012D779}" dt="2022-01-17T10:46:10.047" v="6855" actId="26606"/>
          <ac:spMkLst>
            <pc:docMk/>
            <pc:sldMk cId="502150101" sldId="270"/>
            <ac:spMk id="18" creationId="{75C56826-D4E5-42ED-8529-079651CB3005}"/>
          </ac:spMkLst>
        </pc:spChg>
        <pc:spChg chg="add">
          <ac:chgData name="Laura Barke" userId="944f3b56-b299-4c7c-b644-63826a0804e8" providerId="ADAL" clId="{B0CB2026-262B-421D-AE7F-CBE2C012D779}" dt="2022-01-17T10:46:10.047" v="6855" actId="26606"/>
          <ac:spMkLst>
            <pc:docMk/>
            <pc:sldMk cId="502150101" sldId="270"/>
            <ac:spMk id="19" creationId="{8F7AFB9A-7364-478C-B48B-8523CDD9AE8D}"/>
          </ac:spMkLst>
        </pc:spChg>
        <pc:spChg chg="add">
          <ac:chgData name="Laura Barke" userId="944f3b56-b299-4c7c-b644-63826a0804e8" providerId="ADAL" clId="{B0CB2026-262B-421D-AE7F-CBE2C012D779}" dt="2022-01-17T10:46:10.047" v="6855" actId="26606"/>
          <ac:spMkLst>
            <pc:docMk/>
            <pc:sldMk cId="502150101" sldId="270"/>
            <ac:spMk id="20" creationId="{82095FCE-EF05-4443-B97A-85DEE3A5CA17}"/>
          </ac:spMkLst>
        </pc:spChg>
        <pc:spChg chg="add">
          <ac:chgData name="Laura Barke" userId="944f3b56-b299-4c7c-b644-63826a0804e8" providerId="ADAL" clId="{B0CB2026-262B-421D-AE7F-CBE2C012D779}" dt="2022-01-17T10:46:10.047" v="6855" actId="26606"/>
          <ac:spMkLst>
            <pc:docMk/>
            <pc:sldMk cId="502150101" sldId="270"/>
            <ac:spMk id="21" creationId="{36678033-86B6-40E6-BE90-78D8ED4E3A31}"/>
          </ac:spMkLst>
        </pc:spChg>
        <pc:spChg chg="add">
          <ac:chgData name="Laura Barke" userId="944f3b56-b299-4c7c-b644-63826a0804e8" providerId="ADAL" clId="{B0CB2026-262B-421D-AE7F-CBE2C012D779}" dt="2022-01-17T10:46:10.047" v="6855" actId="26606"/>
          <ac:spMkLst>
            <pc:docMk/>
            <pc:sldMk cId="502150101" sldId="270"/>
            <ac:spMk id="22" creationId="{D2542E1A-076E-4A34-BB67-2BF961754E0C}"/>
          </ac:spMkLst>
        </pc:spChg>
        <pc:picChg chg="add mod">
          <ac:chgData name="Laura Barke" userId="944f3b56-b299-4c7c-b644-63826a0804e8" providerId="ADAL" clId="{B0CB2026-262B-421D-AE7F-CBE2C012D779}" dt="2022-01-17T10:46:10.047" v="6855" actId="26606"/>
          <ac:picMkLst>
            <pc:docMk/>
            <pc:sldMk cId="502150101" sldId="270"/>
            <ac:picMk id="5" creationId="{754E60CB-7D7F-45B0-936F-3E17C421EDAE}"/>
          </ac:picMkLst>
        </pc:picChg>
        <pc:picChg chg="add mod">
          <ac:chgData name="Laura Barke" userId="944f3b56-b299-4c7c-b644-63826a0804e8" providerId="ADAL" clId="{B0CB2026-262B-421D-AE7F-CBE2C012D779}" dt="2022-01-17T10:46:10.047" v="6855" actId="26606"/>
          <ac:picMkLst>
            <pc:docMk/>
            <pc:sldMk cId="502150101" sldId="270"/>
            <ac:picMk id="7" creationId="{31683522-C77D-441B-88E9-2C4C43A20D1B}"/>
          </ac:picMkLst>
        </pc:picChg>
      </pc:sldChg>
    </pc:docChg>
  </pc:docChgLst>
  <pc:docChgLst>
    <pc:chgData name="Lee Jowett" userId="b4c18200-571b-4fac-968d-92e9fa7f3d31" providerId="ADAL" clId="{45B7131D-9B1F-4FB6-9F25-F4D305FD7C77}"/>
    <pc:docChg chg="custSel modSld">
      <pc:chgData name="Lee Jowett" userId="b4c18200-571b-4fac-968d-92e9fa7f3d31" providerId="ADAL" clId="{45B7131D-9B1F-4FB6-9F25-F4D305FD7C77}" dt="2022-01-31T09:04:10.884" v="1529" actId="962"/>
      <pc:docMkLst>
        <pc:docMk/>
      </pc:docMkLst>
      <pc:sldChg chg="modSp mod">
        <pc:chgData name="Lee Jowett" userId="b4c18200-571b-4fac-968d-92e9fa7f3d31" providerId="ADAL" clId="{45B7131D-9B1F-4FB6-9F25-F4D305FD7C77}" dt="2022-01-31T08:59:50.317" v="611" actId="962"/>
        <pc:sldMkLst>
          <pc:docMk/>
          <pc:sldMk cId="4267711286" sldId="256"/>
        </pc:sldMkLst>
        <pc:picChg chg="mod">
          <ac:chgData name="Lee Jowett" userId="b4c18200-571b-4fac-968d-92e9fa7f3d31" providerId="ADAL" clId="{45B7131D-9B1F-4FB6-9F25-F4D305FD7C77}" dt="2022-01-31T08:59:50.317" v="611" actId="962"/>
          <ac:picMkLst>
            <pc:docMk/>
            <pc:sldMk cId="4267711286" sldId="256"/>
            <ac:picMk id="4" creationId="{A79F9900-4CBA-47B1-9063-193BF76A4708}"/>
          </ac:picMkLst>
        </pc:picChg>
        <pc:picChg chg="mod">
          <ac:chgData name="Lee Jowett" userId="b4c18200-571b-4fac-968d-92e9fa7f3d31" providerId="ADAL" clId="{45B7131D-9B1F-4FB6-9F25-F4D305FD7C77}" dt="2022-01-31T08:59:21.874" v="451" actId="962"/>
          <ac:picMkLst>
            <pc:docMk/>
            <pc:sldMk cId="4267711286" sldId="256"/>
            <ac:picMk id="5" creationId="{78398B45-9C39-4968-B288-4154248AB1EA}"/>
          </ac:picMkLst>
        </pc:picChg>
        <pc:picChg chg="mod">
          <ac:chgData name="Lee Jowett" userId="b4c18200-571b-4fac-968d-92e9fa7f3d31" providerId="ADAL" clId="{45B7131D-9B1F-4FB6-9F25-F4D305FD7C77}" dt="2022-01-31T08:59:39.711" v="543" actId="962"/>
          <ac:picMkLst>
            <pc:docMk/>
            <pc:sldMk cId="4267711286" sldId="256"/>
            <ac:picMk id="7" creationId="{51A2C21D-2F08-4E96-ACA1-EE05D6ABA3C8}"/>
          </ac:picMkLst>
        </pc:picChg>
      </pc:sldChg>
      <pc:sldChg chg="modSp mod">
        <pc:chgData name="Lee Jowett" userId="b4c18200-571b-4fac-968d-92e9fa7f3d31" providerId="ADAL" clId="{45B7131D-9B1F-4FB6-9F25-F4D305FD7C77}" dt="2022-01-18T11:53:26.666" v="161" actId="27636"/>
        <pc:sldMkLst>
          <pc:docMk/>
          <pc:sldMk cId="496042351" sldId="257"/>
        </pc:sldMkLst>
        <pc:spChg chg="mod">
          <ac:chgData name="Lee Jowett" userId="b4c18200-571b-4fac-968d-92e9fa7f3d31" providerId="ADAL" clId="{45B7131D-9B1F-4FB6-9F25-F4D305FD7C77}" dt="2022-01-18T11:53:26.666" v="161" actId="27636"/>
          <ac:spMkLst>
            <pc:docMk/>
            <pc:sldMk cId="496042351" sldId="257"/>
            <ac:spMk id="3" creationId="{6564E2A6-71DA-4AF7-B074-1006B3763232}"/>
          </ac:spMkLst>
        </pc:spChg>
      </pc:sldChg>
      <pc:sldChg chg="modSp mod">
        <pc:chgData name="Lee Jowett" userId="b4c18200-571b-4fac-968d-92e9fa7f3d31" providerId="ADAL" clId="{45B7131D-9B1F-4FB6-9F25-F4D305FD7C77}" dt="2022-01-31T09:00:22.914" v="733" actId="962"/>
        <pc:sldMkLst>
          <pc:docMk/>
          <pc:sldMk cId="3437332922" sldId="258"/>
        </pc:sldMkLst>
        <pc:spChg chg="mod">
          <ac:chgData name="Lee Jowett" userId="b4c18200-571b-4fac-968d-92e9fa7f3d31" providerId="ADAL" clId="{45B7131D-9B1F-4FB6-9F25-F4D305FD7C77}" dt="2022-01-18T11:53:39.666" v="165" actId="27636"/>
          <ac:spMkLst>
            <pc:docMk/>
            <pc:sldMk cId="3437332922" sldId="258"/>
            <ac:spMk id="3" creationId="{ADE474BD-CDD7-4617-AE6D-87324865B9CB}"/>
          </ac:spMkLst>
        </pc:spChg>
        <pc:picChg chg="mod">
          <ac:chgData name="Lee Jowett" userId="b4c18200-571b-4fac-968d-92e9fa7f3d31" providerId="ADAL" clId="{45B7131D-9B1F-4FB6-9F25-F4D305FD7C77}" dt="2022-01-31T09:00:22.914" v="733" actId="962"/>
          <ac:picMkLst>
            <pc:docMk/>
            <pc:sldMk cId="3437332922" sldId="258"/>
            <ac:picMk id="5" creationId="{1128DBCB-0BAB-431D-8B92-1670A1F79E86}"/>
          </ac:picMkLst>
        </pc:picChg>
        <pc:picChg chg="mod">
          <ac:chgData name="Lee Jowett" userId="b4c18200-571b-4fac-968d-92e9fa7f3d31" providerId="ADAL" clId="{45B7131D-9B1F-4FB6-9F25-F4D305FD7C77}" dt="2022-01-31T08:57:51.732" v="358" actId="962"/>
          <ac:picMkLst>
            <pc:docMk/>
            <pc:sldMk cId="3437332922" sldId="258"/>
            <ac:picMk id="13" creationId="{1111F742-7D7F-4D8E-942D-D6C98A09933A}"/>
          </ac:picMkLst>
        </pc:picChg>
        <pc:picChg chg="mod">
          <ac:chgData name="Lee Jowett" userId="b4c18200-571b-4fac-968d-92e9fa7f3d31" providerId="ADAL" clId="{45B7131D-9B1F-4FB6-9F25-F4D305FD7C77}" dt="2022-01-31T09:00:06.971" v="635" actId="962"/>
          <ac:picMkLst>
            <pc:docMk/>
            <pc:sldMk cId="3437332922" sldId="258"/>
            <ac:picMk id="19" creationId="{9E3A9DC4-3973-4B2B-9461-D0E25F3B1D50}"/>
          </ac:picMkLst>
        </pc:picChg>
      </pc:sldChg>
      <pc:sldChg chg="modSp mod">
        <pc:chgData name="Lee Jowett" userId="b4c18200-571b-4fac-968d-92e9fa7f3d31" providerId="ADAL" clId="{45B7131D-9B1F-4FB6-9F25-F4D305FD7C77}" dt="2022-01-31T09:00:50.693" v="821" actId="962"/>
        <pc:sldMkLst>
          <pc:docMk/>
          <pc:sldMk cId="2609161433" sldId="259"/>
        </pc:sldMkLst>
        <pc:picChg chg="mod">
          <ac:chgData name="Lee Jowett" userId="b4c18200-571b-4fac-968d-92e9fa7f3d31" providerId="ADAL" clId="{45B7131D-9B1F-4FB6-9F25-F4D305FD7C77}" dt="2022-01-31T09:00:50.693" v="821" actId="962"/>
          <ac:picMkLst>
            <pc:docMk/>
            <pc:sldMk cId="2609161433" sldId="259"/>
            <ac:picMk id="7" creationId="{6F3A62CC-6977-4CFF-AC99-53F085970F8D}"/>
          </ac:picMkLst>
        </pc:picChg>
        <pc:picChg chg="mod">
          <ac:chgData name="Lee Jowett" userId="b4c18200-571b-4fac-968d-92e9fa7f3d31" providerId="ADAL" clId="{45B7131D-9B1F-4FB6-9F25-F4D305FD7C77}" dt="2022-01-31T09:00:33.393" v="763" actId="962"/>
          <ac:picMkLst>
            <pc:docMk/>
            <pc:sldMk cId="2609161433" sldId="259"/>
            <ac:picMk id="9" creationId="{34ADD94F-2934-47CC-ABCF-738FB0676974}"/>
          </ac:picMkLst>
        </pc:picChg>
        <pc:picChg chg="mod">
          <ac:chgData name="Lee Jowett" userId="b4c18200-571b-4fac-968d-92e9fa7f3d31" providerId="ADAL" clId="{45B7131D-9B1F-4FB6-9F25-F4D305FD7C77}" dt="2022-01-31T09:00:42.749" v="791" actId="962"/>
          <ac:picMkLst>
            <pc:docMk/>
            <pc:sldMk cId="2609161433" sldId="259"/>
            <ac:picMk id="11" creationId="{C2DAEBEA-8B7D-432E-970E-E91C4B531C02}"/>
          </ac:picMkLst>
        </pc:picChg>
      </pc:sldChg>
      <pc:sldChg chg="modSp mod">
        <pc:chgData name="Lee Jowett" userId="b4c18200-571b-4fac-968d-92e9fa7f3d31" providerId="ADAL" clId="{45B7131D-9B1F-4FB6-9F25-F4D305FD7C77}" dt="2022-01-18T11:52:45.692" v="150" actId="20577"/>
        <pc:sldMkLst>
          <pc:docMk/>
          <pc:sldMk cId="1517476969" sldId="260"/>
        </pc:sldMkLst>
        <pc:spChg chg="mod">
          <ac:chgData name="Lee Jowett" userId="b4c18200-571b-4fac-968d-92e9fa7f3d31" providerId="ADAL" clId="{45B7131D-9B1F-4FB6-9F25-F4D305FD7C77}" dt="2022-01-18T11:52:45.692" v="150" actId="20577"/>
          <ac:spMkLst>
            <pc:docMk/>
            <pc:sldMk cId="1517476969" sldId="260"/>
            <ac:spMk id="3" creationId="{92D4DF82-DF32-40FB-9CFD-B51D7BF66943}"/>
          </ac:spMkLst>
        </pc:spChg>
      </pc:sldChg>
      <pc:sldChg chg="modSp mod">
        <pc:chgData name="Lee Jowett" userId="b4c18200-571b-4fac-968d-92e9fa7f3d31" providerId="ADAL" clId="{45B7131D-9B1F-4FB6-9F25-F4D305FD7C77}" dt="2022-01-31T09:03:25.344" v="1341" actId="962"/>
        <pc:sldMkLst>
          <pc:docMk/>
          <pc:sldMk cId="2686152961" sldId="261"/>
        </pc:sldMkLst>
        <pc:picChg chg="mod">
          <ac:chgData name="Lee Jowett" userId="b4c18200-571b-4fac-968d-92e9fa7f3d31" providerId="ADAL" clId="{45B7131D-9B1F-4FB6-9F25-F4D305FD7C77}" dt="2022-01-31T09:03:19.096" v="1340" actId="962"/>
          <ac:picMkLst>
            <pc:docMk/>
            <pc:sldMk cId="2686152961" sldId="261"/>
            <ac:picMk id="4" creationId="{41857827-84FB-497B-BFF9-A3BE455CD586}"/>
          </ac:picMkLst>
        </pc:picChg>
        <pc:picChg chg="mod">
          <ac:chgData name="Lee Jowett" userId="b4c18200-571b-4fac-968d-92e9fa7f3d31" providerId="ADAL" clId="{45B7131D-9B1F-4FB6-9F25-F4D305FD7C77}" dt="2022-01-31T09:03:25.344" v="1341" actId="962"/>
          <ac:picMkLst>
            <pc:docMk/>
            <pc:sldMk cId="2686152961" sldId="261"/>
            <ac:picMk id="9" creationId="{CA339F43-80CB-46D8-A7F5-ECD4F0C24C5D}"/>
          </ac:picMkLst>
        </pc:picChg>
      </pc:sldChg>
      <pc:sldChg chg="modSp mod">
        <pc:chgData name="Lee Jowett" userId="b4c18200-571b-4fac-968d-92e9fa7f3d31" providerId="ADAL" clId="{45B7131D-9B1F-4FB6-9F25-F4D305FD7C77}" dt="2022-01-31T09:02:48.329" v="1265" actId="962"/>
        <pc:sldMkLst>
          <pc:docMk/>
          <pc:sldMk cId="3600226853" sldId="264"/>
        </pc:sldMkLst>
        <pc:picChg chg="mod">
          <ac:chgData name="Lee Jowett" userId="b4c18200-571b-4fac-968d-92e9fa7f3d31" providerId="ADAL" clId="{45B7131D-9B1F-4FB6-9F25-F4D305FD7C77}" dt="2022-01-31T09:02:03.063" v="1115" actId="962"/>
          <ac:picMkLst>
            <pc:docMk/>
            <pc:sldMk cId="3600226853" sldId="264"/>
            <ac:picMk id="5" creationId="{1737FF1A-EFE3-43FA-B5BE-D8DD791F290E}"/>
          </ac:picMkLst>
        </pc:picChg>
        <pc:picChg chg="mod">
          <ac:chgData name="Lee Jowett" userId="b4c18200-571b-4fac-968d-92e9fa7f3d31" providerId="ADAL" clId="{45B7131D-9B1F-4FB6-9F25-F4D305FD7C77}" dt="2022-01-31T09:02:38.284" v="1223" actId="962"/>
          <ac:picMkLst>
            <pc:docMk/>
            <pc:sldMk cId="3600226853" sldId="264"/>
            <ac:picMk id="7" creationId="{73DF511F-5903-406A-A37A-999F7700914D}"/>
          </ac:picMkLst>
        </pc:picChg>
        <pc:picChg chg="mod">
          <ac:chgData name="Lee Jowett" userId="b4c18200-571b-4fac-968d-92e9fa7f3d31" providerId="ADAL" clId="{45B7131D-9B1F-4FB6-9F25-F4D305FD7C77}" dt="2022-01-31T08:58:41.784" v="419" actId="962"/>
          <ac:picMkLst>
            <pc:docMk/>
            <pc:sldMk cId="3600226853" sldId="264"/>
            <ac:picMk id="9" creationId="{A9D7497A-74AD-4743-8A23-70EC0204EDEA}"/>
          </ac:picMkLst>
        </pc:picChg>
        <pc:picChg chg="mod">
          <ac:chgData name="Lee Jowett" userId="b4c18200-571b-4fac-968d-92e9fa7f3d31" providerId="ADAL" clId="{45B7131D-9B1F-4FB6-9F25-F4D305FD7C77}" dt="2022-01-31T08:58:45.422" v="420" actId="962"/>
          <ac:picMkLst>
            <pc:docMk/>
            <pc:sldMk cId="3600226853" sldId="264"/>
            <ac:picMk id="11" creationId="{4D9BAD79-C452-4909-B133-53FF984E1207}"/>
          </ac:picMkLst>
        </pc:picChg>
        <pc:picChg chg="mod">
          <ac:chgData name="Lee Jowett" userId="b4c18200-571b-4fac-968d-92e9fa7f3d31" providerId="ADAL" clId="{45B7131D-9B1F-4FB6-9F25-F4D305FD7C77}" dt="2022-01-31T09:01:39.573" v="981" actId="962"/>
          <ac:picMkLst>
            <pc:docMk/>
            <pc:sldMk cId="3600226853" sldId="264"/>
            <ac:picMk id="13" creationId="{B1E3B2D0-C17B-4ADB-8935-80C8A58C11C1}"/>
          </ac:picMkLst>
        </pc:picChg>
        <pc:picChg chg="mod">
          <ac:chgData name="Lee Jowett" userId="b4c18200-571b-4fac-968d-92e9fa7f3d31" providerId="ADAL" clId="{45B7131D-9B1F-4FB6-9F25-F4D305FD7C77}" dt="2022-01-31T09:02:23.958" v="1149" actId="962"/>
          <ac:picMkLst>
            <pc:docMk/>
            <pc:sldMk cId="3600226853" sldId="264"/>
            <ac:picMk id="15" creationId="{801FF78A-4148-4B37-85F9-FB6866EF73BA}"/>
          </ac:picMkLst>
        </pc:picChg>
        <pc:picChg chg="mod">
          <ac:chgData name="Lee Jowett" userId="b4c18200-571b-4fac-968d-92e9fa7f3d31" providerId="ADAL" clId="{45B7131D-9B1F-4FB6-9F25-F4D305FD7C77}" dt="2022-01-31T08:58:34.102" v="418" actId="962"/>
          <ac:picMkLst>
            <pc:docMk/>
            <pc:sldMk cId="3600226853" sldId="264"/>
            <ac:picMk id="17" creationId="{28F75EA9-22F0-4716-9B7D-6BAB2EA7990C}"/>
          </ac:picMkLst>
        </pc:picChg>
        <pc:picChg chg="mod">
          <ac:chgData name="Lee Jowett" userId="b4c18200-571b-4fac-968d-92e9fa7f3d31" providerId="ADAL" clId="{45B7131D-9B1F-4FB6-9F25-F4D305FD7C77}" dt="2022-01-31T09:02:48.329" v="1265" actId="962"/>
          <ac:picMkLst>
            <pc:docMk/>
            <pc:sldMk cId="3600226853" sldId="264"/>
            <ac:picMk id="19" creationId="{3B8CA8BF-9406-4C9F-8851-ECFE033059CF}"/>
          </ac:picMkLst>
        </pc:picChg>
        <pc:picChg chg="mod">
          <ac:chgData name="Lee Jowett" userId="b4c18200-571b-4fac-968d-92e9fa7f3d31" providerId="ADAL" clId="{45B7131D-9B1F-4FB6-9F25-F4D305FD7C77}" dt="2022-01-31T09:01:50.646" v="1023" actId="962"/>
          <ac:picMkLst>
            <pc:docMk/>
            <pc:sldMk cId="3600226853" sldId="264"/>
            <ac:picMk id="21" creationId="{347FC202-AE84-441A-BE96-4C952F3F8F95}"/>
          </ac:picMkLst>
        </pc:picChg>
      </pc:sldChg>
      <pc:sldChg chg="modSp mod">
        <pc:chgData name="Lee Jowett" userId="b4c18200-571b-4fac-968d-92e9fa7f3d31" providerId="ADAL" clId="{45B7131D-9B1F-4FB6-9F25-F4D305FD7C77}" dt="2022-01-18T11:53:02.792" v="155" actId="1076"/>
        <pc:sldMkLst>
          <pc:docMk/>
          <pc:sldMk cId="2590329721" sldId="265"/>
        </pc:sldMkLst>
        <pc:spChg chg="mod">
          <ac:chgData name="Lee Jowett" userId="b4c18200-571b-4fac-968d-92e9fa7f3d31" providerId="ADAL" clId="{45B7131D-9B1F-4FB6-9F25-F4D305FD7C77}" dt="2022-01-18T11:53:02.792" v="155" actId="1076"/>
          <ac:spMkLst>
            <pc:docMk/>
            <pc:sldMk cId="2590329721" sldId="265"/>
            <ac:spMk id="6" creationId="{7D9C331F-53EC-4755-A444-BD0057BBB642}"/>
          </ac:spMkLst>
        </pc:spChg>
      </pc:sldChg>
      <pc:sldChg chg="modSp">
        <pc:chgData name="Lee Jowett" userId="b4c18200-571b-4fac-968d-92e9fa7f3d31" providerId="ADAL" clId="{45B7131D-9B1F-4FB6-9F25-F4D305FD7C77}" dt="2022-01-31T09:04:10.884" v="1529" actId="962"/>
        <pc:sldMkLst>
          <pc:docMk/>
          <pc:sldMk cId="4010297297" sldId="266"/>
        </pc:sldMkLst>
        <pc:graphicFrameChg chg="mod">
          <ac:chgData name="Lee Jowett" userId="b4c18200-571b-4fac-968d-92e9fa7f3d31" providerId="ADAL" clId="{45B7131D-9B1F-4FB6-9F25-F4D305FD7C77}" dt="2022-01-31T09:04:10.884" v="1529" actId="962"/>
          <ac:graphicFrameMkLst>
            <pc:docMk/>
            <pc:sldMk cId="4010297297" sldId="266"/>
            <ac:graphicFrameMk id="5" creationId="{9A4BAB6B-70AA-4CD8-AD34-815546798D8B}"/>
          </ac:graphicFrameMkLst>
        </pc:graphicFrameChg>
      </pc:sldChg>
      <pc:sldChg chg="modSp mod">
        <pc:chgData name="Lee Jowett" userId="b4c18200-571b-4fac-968d-92e9fa7f3d31" providerId="ADAL" clId="{45B7131D-9B1F-4FB6-9F25-F4D305FD7C77}" dt="2022-01-31T09:00:59.821" v="827" actId="962"/>
        <pc:sldMkLst>
          <pc:docMk/>
          <pc:sldMk cId="1662174504" sldId="267"/>
        </pc:sldMkLst>
        <pc:spChg chg="mod">
          <ac:chgData name="Lee Jowett" userId="b4c18200-571b-4fac-968d-92e9fa7f3d31" providerId="ADAL" clId="{45B7131D-9B1F-4FB6-9F25-F4D305FD7C77}" dt="2022-01-18T11:54:16.978" v="170" actId="1076"/>
          <ac:spMkLst>
            <pc:docMk/>
            <pc:sldMk cId="1662174504" sldId="267"/>
            <ac:spMk id="3" creationId="{DF22E6DA-160B-4EBF-9B61-56BEF34E9E86}"/>
          </ac:spMkLst>
        </pc:spChg>
        <pc:picChg chg="mod">
          <ac:chgData name="Lee Jowett" userId="b4c18200-571b-4fac-968d-92e9fa7f3d31" providerId="ADAL" clId="{45B7131D-9B1F-4FB6-9F25-F4D305FD7C77}" dt="2022-01-31T09:00:59.821" v="827" actId="962"/>
          <ac:picMkLst>
            <pc:docMk/>
            <pc:sldMk cId="1662174504" sldId="267"/>
            <ac:picMk id="7" creationId="{43846982-2CB4-473C-9EFA-234E02652137}"/>
          </ac:picMkLst>
        </pc:picChg>
      </pc:sldChg>
      <pc:sldChg chg="modSp mod">
        <pc:chgData name="Lee Jowett" userId="b4c18200-571b-4fac-968d-92e9fa7f3d31" providerId="ADAL" clId="{45B7131D-9B1F-4FB6-9F25-F4D305FD7C77}" dt="2022-01-31T09:01:12.811" v="891" actId="962"/>
        <pc:sldMkLst>
          <pc:docMk/>
          <pc:sldMk cId="3691203262" sldId="268"/>
        </pc:sldMkLst>
        <pc:spChg chg="mod">
          <ac:chgData name="Lee Jowett" userId="b4c18200-571b-4fac-968d-92e9fa7f3d31" providerId="ADAL" clId="{45B7131D-9B1F-4FB6-9F25-F4D305FD7C77}" dt="2022-01-31T08:59:01.014" v="434" actId="20577"/>
          <ac:spMkLst>
            <pc:docMk/>
            <pc:sldMk cId="3691203262" sldId="268"/>
            <ac:spMk id="2" creationId="{9CEA168A-AA09-4D86-BE02-3382ABD912AA}"/>
          </ac:spMkLst>
        </pc:spChg>
        <pc:spChg chg="mod">
          <ac:chgData name="Lee Jowett" userId="b4c18200-571b-4fac-968d-92e9fa7f3d31" providerId="ADAL" clId="{45B7131D-9B1F-4FB6-9F25-F4D305FD7C77}" dt="2022-01-18T11:55:03.780" v="230" actId="14100"/>
          <ac:spMkLst>
            <pc:docMk/>
            <pc:sldMk cId="3691203262" sldId="268"/>
            <ac:spMk id="3" creationId="{854E07C9-4F68-49A1-846A-30401CBA855F}"/>
          </ac:spMkLst>
        </pc:spChg>
        <pc:picChg chg="mod">
          <ac:chgData name="Lee Jowett" userId="b4c18200-571b-4fac-968d-92e9fa7f3d31" providerId="ADAL" clId="{45B7131D-9B1F-4FB6-9F25-F4D305FD7C77}" dt="2022-01-31T09:01:12.811" v="891" actId="962"/>
          <ac:picMkLst>
            <pc:docMk/>
            <pc:sldMk cId="3691203262" sldId="268"/>
            <ac:picMk id="5" creationId="{7B81AD5D-D9A6-42A6-AC50-6B28EF0B0DCC}"/>
          </ac:picMkLst>
        </pc:picChg>
      </pc:sldChg>
      <pc:sldChg chg="modSp mod">
        <pc:chgData name="Lee Jowett" userId="b4c18200-571b-4fac-968d-92e9fa7f3d31" providerId="ADAL" clId="{45B7131D-9B1F-4FB6-9F25-F4D305FD7C77}" dt="2022-01-31T09:01:23.691" v="893" actId="962"/>
        <pc:sldMkLst>
          <pc:docMk/>
          <pc:sldMk cId="79331997" sldId="269"/>
        </pc:sldMkLst>
        <pc:spChg chg="mod">
          <ac:chgData name="Lee Jowett" userId="b4c18200-571b-4fac-968d-92e9fa7f3d31" providerId="ADAL" clId="{45B7131D-9B1F-4FB6-9F25-F4D305FD7C77}" dt="2022-01-31T08:59:07.751" v="450" actId="20577"/>
          <ac:spMkLst>
            <pc:docMk/>
            <pc:sldMk cId="79331997" sldId="269"/>
            <ac:spMk id="2" creationId="{A4F9C3B8-DBE1-4B16-BEC4-FC12D6ED7C38}"/>
          </ac:spMkLst>
        </pc:spChg>
        <pc:spChg chg="mod">
          <ac:chgData name="Lee Jowett" userId="b4c18200-571b-4fac-968d-92e9fa7f3d31" providerId="ADAL" clId="{45B7131D-9B1F-4FB6-9F25-F4D305FD7C77}" dt="2022-01-18T11:55:16.099" v="232" actId="27636"/>
          <ac:spMkLst>
            <pc:docMk/>
            <pc:sldMk cId="79331997" sldId="269"/>
            <ac:spMk id="3" creationId="{332AFD23-01A5-40C1-B5AF-E741EC53F66E}"/>
          </ac:spMkLst>
        </pc:spChg>
        <pc:picChg chg="mod">
          <ac:chgData name="Lee Jowett" userId="b4c18200-571b-4fac-968d-92e9fa7f3d31" providerId="ADAL" clId="{45B7131D-9B1F-4FB6-9F25-F4D305FD7C77}" dt="2022-01-31T09:01:23.691" v="893" actId="962"/>
          <ac:picMkLst>
            <pc:docMk/>
            <pc:sldMk cId="79331997" sldId="269"/>
            <ac:picMk id="5" creationId="{74C45240-C795-48FC-87FA-D5EC7C3E408A}"/>
          </ac:picMkLst>
        </pc:picChg>
      </pc:sldChg>
      <pc:sldChg chg="modSp mod">
        <pc:chgData name="Lee Jowett" userId="b4c18200-571b-4fac-968d-92e9fa7f3d31" providerId="ADAL" clId="{45B7131D-9B1F-4FB6-9F25-F4D305FD7C77}" dt="2022-01-31T09:03:09.388" v="1339" actId="962"/>
        <pc:sldMkLst>
          <pc:docMk/>
          <pc:sldMk cId="502150101" sldId="270"/>
        </pc:sldMkLst>
        <pc:spChg chg="mod">
          <ac:chgData name="Lee Jowett" userId="b4c18200-571b-4fac-968d-92e9fa7f3d31" providerId="ADAL" clId="{45B7131D-9B1F-4FB6-9F25-F4D305FD7C77}" dt="2022-01-18T11:56:02.593" v="284" actId="6549"/>
          <ac:spMkLst>
            <pc:docMk/>
            <pc:sldMk cId="502150101" sldId="270"/>
            <ac:spMk id="3" creationId="{1D4F7E58-B312-4FAB-8E58-913055BB5474}"/>
          </ac:spMkLst>
        </pc:spChg>
        <pc:picChg chg="mod">
          <ac:chgData name="Lee Jowett" userId="b4c18200-571b-4fac-968d-92e9fa7f3d31" providerId="ADAL" clId="{45B7131D-9B1F-4FB6-9F25-F4D305FD7C77}" dt="2022-01-31T09:03:01.454" v="1337" actId="962"/>
          <ac:picMkLst>
            <pc:docMk/>
            <pc:sldMk cId="502150101" sldId="270"/>
            <ac:picMk id="5" creationId="{754E60CB-7D7F-45B0-936F-3E17C421EDAE}"/>
          </ac:picMkLst>
        </pc:picChg>
        <pc:picChg chg="mod">
          <ac:chgData name="Lee Jowett" userId="b4c18200-571b-4fac-968d-92e9fa7f3d31" providerId="ADAL" clId="{45B7131D-9B1F-4FB6-9F25-F4D305FD7C77}" dt="2022-01-31T09:03:09.388" v="1339" actId="962"/>
          <ac:picMkLst>
            <pc:docMk/>
            <pc:sldMk cId="502150101" sldId="270"/>
            <ac:picMk id="7" creationId="{31683522-C77D-441B-88E9-2C4C43A20D1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617A2-960B-4499-A505-266FFF8FD533}"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B76E2857-AE4A-4322-AAD3-CD79C7B832D7}">
      <dgm:prSet/>
      <dgm:spPr/>
      <dgm:t>
        <a:bodyPr/>
        <a:lstStyle/>
        <a:p>
          <a:r>
            <a:rPr lang="en-GB">
              <a:latin typeface="Amasis MT Pro Black" panose="02040A04050005020304" pitchFamily="18" charset="0"/>
            </a:rPr>
            <a:t>Buildings </a:t>
          </a:r>
          <a:endParaRPr lang="en-US">
            <a:latin typeface="Amasis MT Pro Black" panose="02040A04050005020304" pitchFamily="18" charset="0"/>
          </a:endParaRPr>
        </a:p>
      </dgm:t>
    </dgm:pt>
    <dgm:pt modelId="{B2B4DE17-690B-444E-A01D-3C8FDA134CA4}" type="parTrans" cxnId="{C855A23C-332F-4D5B-9C2C-DA44E10AE64E}">
      <dgm:prSet/>
      <dgm:spPr/>
      <dgm:t>
        <a:bodyPr/>
        <a:lstStyle/>
        <a:p>
          <a:endParaRPr lang="en-US"/>
        </a:p>
      </dgm:t>
    </dgm:pt>
    <dgm:pt modelId="{ACA6F020-B03A-4702-BF90-E467AACB0A95}" type="sibTrans" cxnId="{C855A23C-332F-4D5B-9C2C-DA44E10AE64E}">
      <dgm:prSet/>
      <dgm:spPr/>
      <dgm:t>
        <a:bodyPr/>
        <a:lstStyle/>
        <a:p>
          <a:endParaRPr lang="en-US"/>
        </a:p>
      </dgm:t>
    </dgm:pt>
    <dgm:pt modelId="{FBDF4AFC-E17C-47FA-984F-FF7E023C9BDE}">
      <dgm:prSet/>
      <dgm:spPr/>
      <dgm:t>
        <a:bodyPr/>
        <a:lstStyle/>
        <a:p>
          <a:r>
            <a:rPr lang="en-GB">
              <a:latin typeface="Amasis MT Pro Black" panose="02040A04050005020304" pitchFamily="18" charset="0"/>
            </a:rPr>
            <a:t>Often let out a lot of heat which we want to keep in</a:t>
          </a:r>
          <a:endParaRPr lang="en-US">
            <a:latin typeface="Amasis MT Pro Black" panose="02040A04050005020304" pitchFamily="18" charset="0"/>
          </a:endParaRPr>
        </a:p>
      </dgm:t>
    </dgm:pt>
    <dgm:pt modelId="{19E9465D-AA68-4493-98D7-13AB7506D739}" type="parTrans" cxnId="{A3BD15C3-995A-434F-A72A-7A0E8537365B}">
      <dgm:prSet/>
      <dgm:spPr/>
      <dgm:t>
        <a:bodyPr/>
        <a:lstStyle/>
        <a:p>
          <a:endParaRPr lang="en-US"/>
        </a:p>
      </dgm:t>
    </dgm:pt>
    <dgm:pt modelId="{D221EFB3-6948-41FE-B11F-CB0C49258602}" type="sibTrans" cxnId="{A3BD15C3-995A-434F-A72A-7A0E8537365B}">
      <dgm:prSet/>
      <dgm:spPr/>
      <dgm:t>
        <a:bodyPr/>
        <a:lstStyle/>
        <a:p>
          <a:endParaRPr lang="en-US"/>
        </a:p>
      </dgm:t>
    </dgm:pt>
    <dgm:pt modelId="{F8D81BFE-AE52-4BEE-BC42-B879E55FD7E9}">
      <dgm:prSet/>
      <dgm:spPr/>
      <dgm:t>
        <a:bodyPr/>
        <a:lstStyle/>
        <a:p>
          <a:r>
            <a:rPr lang="en-GB">
              <a:latin typeface="Amasis MT Pro Black" panose="02040A04050005020304" pitchFamily="18" charset="0"/>
            </a:rPr>
            <a:t>Waste energy which has produced harmful greenhouses gases</a:t>
          </a:r>
          <a:endParaRPr lang="en-US">
            <a:latin typeface="Amasis MT Pro Black" panose="02040A04050005020304" pitchFamily="18" charset="0"/>
          </a:endParaRPr>
        </a:p>
      </dgm:t>
    </dgm:pt>
    <dgm:pt modelId="{2A321DD7-B4B5-4EB0-A6D9-6D507EAC1C19}" type="parTrans" cxnId="{DE0FE3DE-A6A1-4810-A74D-47726CAAFB8B}">
      <dgm:prSet/>
      <dgm:spPr/>
      <dgm:t>
        <a:bodyPr/>
        <a:lstStyle/>
        <a:p>
          <a:endParaRPr lang="en-US"/>
        </a:p>
      </dgm:t>
    </dgm:pt>
    <dgm:pt modelId="{DC5428A8-8DD4-4F89-B23A-64E3F8CAC792}" type="sibTrans" cxnId="{DE0FE3DE-A6A1-4810-A74D-47726CAAFB8B}">
      <dgm:prSet/>
      <dgm:spPr/>
      <dgm:t>
        <a:bodyPr/>
        <a:lstStyle/>
        <a:p>
          <a:endParaRPr lang="en-US"/>
        </a:p>
      </dgm:t>
    </dgm:pt>
    <dgm:pt modelId="{5C7910BE-3B4A-4094-A02D-CD3DC53E55EB}">
      <dgm:prSet/>
      <dgm:spPr/>
      <dgm:t>
        <a:bodyPr/>
        <a:lstStyle/>
        <a:p>
          <a:r>
            <a:rPr lang="en-GB">
              <a:latin typeface="Amasis MT Pro Black" panose="02040A04050005020304" pitchFamily="18" charset="0"/>
            </a:rPr>
            <a:t>Transport </a:t>
          </a:r>
          <a:endParaRPr lang="en-US">
            <a:latin typeface="Amasis MT Pro Black" panose="02040A04050005020304" pitchFamily="18" charset="0"/>
          </a:endParaRPr>
        </a:p>
      </dgm:t>
    </dgm:pt>
    <dgm:pt modelId="{1E4242AD-EC41-43E4-9E08-DC5FE604354D}" type="parTrans" cxnId="{DFE2D3ED-9B9A-4C33-A59D-731845E01046}">
      <dgm:prSet/>
      <dgm:spPr/>
      <dgm:t>
        <a:bodyPr/>
        <a:lstStyle/>
        <a:p>
          <a:endParaRPr lang="en-US"/>
        </a:p>
      </dgm:t>
    </dgm:pt>
    <dgm:pt modelId="{DC578CCA-3B16-4B7F-B203-B0075CF845DE}" type="sibTrans" cxnId="{DFE2D3ED-9B9A-4C33-A59D-731845E01046}">
      <dgm:prSet/>
      <dgm:spPr/>
      <dgm:t>
        <a:bodyPr/>
        <a:lstStyle/>
        <a:p>
          <a:endParaRPr lang="en-US"/>
        </a:p>
      </dgm:t>
    </dgm:pt>
    <dgm:pt modelId="{AA0B8221-4138-4935-A549-D2327BFD2E38}">
      <dgm:prSet/>
      <dgm:spPr/>
      <dgm:t>
        <a:bodyPr/>
        <a:lstStyle/>
        <a:p>
          <a:r>
            <a:rPr lang="en-GB">
              <a:latin typeface="Amasis MT Pro Black" panose="02040A04050005020304" pitchFamily="18" charset="0"/>
            </a:rPr>
            <a:t>Most cars use petrol or diesel which produce greenhouse gases </a:t>
          </a:r>
          <a:endParaRPr lang="en-US">
            <a:latin typeface="Amasis MT Pro Black" panose="02040A04050005020304" pitchFamily="18" charset="0"/>
          </a:endParaRPr>
        </a:p>
      </dgm:t>
    </dgm:pt>
    <dgm:pt modelId="{31426BBE-B282-42EA-B097-52429A7C8E0E}" type="parTrans" cxnId="{0453DCDF-C731-45C8-96F3-A0380883CBA3}">
      <dgm:prSet/>
      <dgm:spPr/>
      <dgm:t>
        <a:bodyPr/>
        <a:lstStyle/>
        <a:p>
          <a:endParaRPr lang="en-US"/>
        </a:p>
      </dgm:t>
    </dgm:pt>
    <dgm:pt modelId="{F7931521-2B52-4630-930F-E20E019D0005}" type="sibTrans" cxnId="{0453DCDF-C731-45C8-96F3-A0380883CBA3}">
      <dgm:prSet/>
      <dgm:spPr/>
      <dgm:t>
        <a:bodyPr/>
        <a:lstStyle/>
        <a:p>
          <a:endParaRPr lang="en-US"/>
        </a:p>
      </dgm:t>
    </dgm:pt>
    <dgm:pt modelId="{3D631679-491B-4034-8E43-34C90BC7C3BF}">
      <dgm:prSet/>
      <dgm:spPr/>
      <dgm:t>
        <a:bodyPr/>
        <a:lstStyle/>
        <a:p>
          <a:r>
            <a:rPr lang="en-GB">
              <a:latin typeface="Amasis MT Pro Black" panose="02040A04050005020304" pitchFamily="18" charset="0"/>
            </a:rPr>
            <a:t>Heavy use of personal cars in the city centre</a:t>
          </a:r>
          <a:endParaRPr lang="en-US">
            <a:latin typeface="Amasis MT Pro Black" panose="02040A04050005020304" pitchFamily="18" charset="0"/>
          </a:endParaRPr>
        </a:p>
      </dgm:t>
    </dgm:pt>
    <dgm:pt modelId="{C68DA2F5-CDF9-4FA0-B55C-05BADB3663E3}" type="parTrans" cxnId="{7679AA7D-C0DA-4246-9E88-0E181C634F2F}">
      <dgm:prSet/>
      <dgm:spPr/>
      <dgm:t>
        <a:bodyPr/>
        <a:lstStyle/>
        <a:p>
          <a:endParaRPr lang="en-US"/>
        </a:p>
      </dgm:t>
    </dgm:pt>
    <dgm:pt modelId="{AFD5BA59-BB25-44BB-8F45-09D6475FD480}" type="sibTrans" cxnId="{7679AA7D-C0DA-4246-9E88-0E181C634F2F}">
      <dgm:prSet/>
      <dgm:spPr/>
      <dgm:t>
        <a:bodyPr/>
        <a:lstStyle/>
        <a:p>
          <a:endParaRPr lang="en-US"/>
        </a:p>
      </dgm:t>
    </dgm:pt>
    <dgm:pt modelId="{96908C0D-8727-4F52-A6D3-7CDD7BC2D49D}">
      <dgm:prSet/>
      <dgm:spPr/>
      <dgm:t>
        <a:bodyPr/>
        <a:lstStyle/>
        <a:p>
          <a:r>
            <a:rPr lang="en-GB">
              <a:latin typeface="Amasis MT Pro Black" panose="02040A04050005020304" pitchFamily="18" charset="0"/>
            </a:rPr>
            <a:t>Energy</a:t>
          </a:r>
          <a:endParaRPr lang="en-US">
            <a:latin typeface="Amasis MT Pro Black" panose="02040A04050005020304" pitchFamily="18" charset="0"/>
          </a:endParaRPr>
        </a:p>
      </dgm:t>
    </dgm:pt>
    <dgm:pt modelId="{A3E5B62E-86EB-4D26-ADE5-A9B0B2D087D2}" type="parTrans" cxnId="{A96CBB2A-B4F1-4781-85E7-324041579338}">
      <dgm:prSet/>
      <dgm:spPr/>
      <dgm:t>
        <a:bodyPr/>
        <a:lstStyle/>
        <a:p>
          <a:endParaRPr lang="en-US"/>
        </a:p>
      </dgm:t>
    </dgm:pt>
    <dgm:pt modelId="{2801BABC-1DEC-47E5-A84D-597B1ECA2350}" type="sibTrans" cxnId="{A96CBB2A-B4F1-4781-85E7-324041579338}">
      <dgm:prSet/>
      <dgm:spPr/>
      <dgm:t>
        <a:bodyPr/>
        <a:lstStyle/>
        <a:p>
          <a:endParaRPr lang="en-US"/>
        </a:p>
      </dgm:t>
    </dgm:pt>
    <dgm:pt modelId="{96A18158-61CB-48EF-9EBE-0F9282C4E83E}">
      <dgm:prSet/>
      <dgm:spPr/>
      <dgm:t>
        <a:bodyPr/>
        <a:lstStyle/>
        <a:p>
          <a:r>
            <a:rPr lang="en-GB">
              <a:latin typeface="Amasis MT Pro Black" panose="02040A04050005020304" pitchFamily="18" charset="0"/>
            </a:rPr>
            <a:t>We still get most of our energy (e.g. electricity) from fossil fuels</a:t>
          </a:r>
          <a:endParaRPr lang="en-US">
            <a:latin typeface="Amasis MT Pro Black" panose="02040A04050005020304" pitchFamily="18" charset="0"/>
          </a:endParaRPr>
        </a:p>
      </dgm:t>
    </dgm:pt>
    <dgm:pt modelId="{F9115428-46B2-4A2C-9075-974675BB2E91}" type="parTrans" cxnId="{FAE3BB59-90E0-4FDB-BF9A-39762E8A35AB}">
      <dgm:prSet/>
      <dgm:spPr/>
      <dgm:t>
        <a:bodyPr/>
        <a:lstStyle/>
        <a:p>
          <a:endParaRPr lang="en-US"/>
        </a:p>
      </dgm:t>
    </dgm:pt>
    <dgm:pt modelId="{50B4BA1D-F8B1-40CE-95E7-5105DB831AEB}" type="sibTrans" cxnId="{FAE3BB59-90E0-4FDB-BF9A-39762E8A35AB}">
      <dgm:prSet/>
      <dgm:spPr/>
      <dgm:t>
        <a:bodyPr/>
        <a:lstStyle/>
        <a:p>
          <a:endParaRPr lang="en-US"/>
        </a:p>
      </dgm:t>
    </dgm:pt>
    <dgm:pt modelId="{7B04EF50-6144-4ECC-AF4C-9E5441230BBD}">
      <dgm:prSet/>
      <dgm:spPr/>
      <dgm:t>
        <a:bodyPr/>
        <a:lstStyle/>
        <a:p>
          <a:r>
            <a:rPr lang="en-GB">
              <a:latin typeface="Amasis MT Pro Black" panose="02040A04050005020304" pitchFamily="18" charset="0"/>
            </a:rPr>
            <a:t>Fossil fuels release greenhouse gases</a:t>
          </a:r>
          <a:endParaRPr lang="en-US">
            <a:latin typeface="Amasis MT Pro Black" panose="02040A04050005020304" pitchFamily="18" charset="0"/>
          </a:endParaRPr>
        </a:p>
      </dgm:t>
    </dgm:pt>
    <dgm:pt modelId="{2787C177-4F5C-4D2F-8741-FEC5BCDC5EB9}" type="parTrans" cxnId="{D003CDC8-9857-42E5-8D77-20969E154393}">
      <dgm:prSet/>
      <dgm:spPr/>
      <dgm:t>
        <a:bodyPr/>
        <a:lstStyle/>
        <a:p>
          <a:endParaRPr lang="en-US"/>
        </a:p>
      </dgm:t>
    </dgm:pt>
    <dgm:pt modelId="{355FA712-4B7E-421E-85D2-E47214406FEC}" type="sibTrans" cxnId="{D003CDC8-9857-42E5-8D77-20969E154393}">
      <dgm:prSet/>
      <dgm:spPr/>
      <dgm:t>
        <a:bodyPr/>
        <a:lstStyle/>
        <a:p>
          <a:endParaRPr lang="en-US"/>
        </a:p>
      </dgm:t>
    </dgm:pt>
    <dgm:pt modelId="{D4E8B9F6-BC80-42A1-8A4D-36E84C85EB48}" type="pres">
      <dgm:prSet presAssocID="{3EB617A2-960B-4499-A505-266FFF8FD533}" presName="Name0" presStyleCnt="0">
        <dgm:presLayoutVars>
          <dgm:dir/>
          <dgm:animLvl val="lvl"/>
          <dgm:resizeHandles val="exact"/>
        </dgm:presLayoutVars>
      </dgm:prSet>
      <dgm:spPr/>
    </dgm:pt>
    <dgm:pt modelId="{0959784A-BE14-42D3-AE14-7B945A356E42}" type="pres">
      <dgm:prSet presAssocID="{B76E2857-AE4A-4322-AAD3-CD79C7B832D7}" presName="composite" presStyleCnt="0"/>
      <dgm:spPr/>
    </dgm:pt>
    <dgm:pt modelId="{D79932C2-92AD-48FF-B5D4-92C956C61A2F}" type="pres">
      <dgm:prSet presAssocID="{B76E2857-AE4A-4322-AAD3-CD79C7B832D7}" presName="parTx" presStyleLbl="alignNode1" presStyleIdx="0" presStyleCnt="3">
        <dgm:presLayoutVars>
          <dgm:chMax val="0"/>
          <dgm:chPref val="0"/>
          <dgm:bulletEnabled val="1"/>
        </dgm:presLayoutVars>
      </dgm:prSet>
      <dgm:spPr/>
    </dgm:pt>
    <dgm:pt modelId="{E9E1312E-F566-4814-9F50-E58027BF3F36}" type="pres">
      <dgm:prSet presAssocID="{B76E2857-AE4A-4322-AAD3-CD79C7B832D7}" presName="desTx" presStyleLbl="alignAccFollowNode1" presStyleIdx="0" presStyleCnt="3">
        <dgm:presLayoutVars>
          <dgm:bulletEnabled val="1"/>
        </dgm:presLayoutVars>
      </dgm:prSet>
      <dgm:spPr/>
    </dgm:pt>
    <dgm:pt modelId="{EDDADCDD-5BA2-42E2-88C8-E62BEA093700}" type="pres">
      <dgm:prSet presAssocID="{ACA6F020-B03A-4702-BF90-E467AACB0A95}" presName="space" presStyleCnt="0"/>
      <dgm:spPr/>
    </dgm:pt>
    <dgm:pt modelId="{1B5ACA3B-F14F-4296-BCF4-45D3925966D8}" type="pres">
      <dgm:prSet presAssocID="{5C7910BE-3B4A-4094-A02D-CD3DC53E55EB}" presName="composite" presStyleCnt="0"/>
      <dgm:spPr/>
    </dgm:pt>
    <dgm:pt modelId="{5F1FA549-B6A6-402A-947D-2A3DC6AA9840}" type="pres">
      <dgm:prSet presAssocID="{5C7910BE-3B4A-4094-A02D-CD3DC53E55EB}" presName="parTx" presStyleLbl="alignNode1" presStyleIdx="1" presStyleCnt="3">
        <dgm:presLayoutVars>
          <dgm:chMax val="0"/>
          <dgm:chPref val="0"/>
          <dgm:bulletEnabled val="1"/>
        </dgm:presLayoutVars>
      </dgm:prSet>
      <dgm:spPr/>
    </dgm:pt>
    <dgm:pt modelId="{8B173190-785A-4969-8F04-8AAEF26DE9DF}" type="pres">
      <dgm:prSet presAssocID="{5C7910BE-3B4A-4094-A02D-CD3DC53E55EB}" presName="desTx" presStyleLbl="alignAccFollowNode1" presStyleIdx="1" presStyleCnt="3">
        <dgm:presLayoutVars>
          <dgm:bulletEnabled val="1"/>
        </dgm:presLayoutVars>
      </dgm:prSet>
      <dgm:spPr/>
    </dgm:pt>
    <dgm:pt modelId="{24AAC67B-9845-4E6F-8AFA-CE0E44239A31}" type="pres">
      <dgm:prSet presAssocID="{DC578CCA-3B16-4B7F-B203-B0075CF845DE}" presName="space" presStyleCnt="0"/>
      <dgm:spPr/>
    </dgm:pt>
    <dgm:pt modelId="{2A1C30EF-70D7-41C0-9FBA-DA20FE01B64A}" type="pres">
      <dgm:prSet presAssocID="{96908C0D-8727-4F52-A6D3-7CDD7BC2D49D}" presName="composite" presStyleCnt="0"/>
      <dgm:spPr/>
    </dgm:pt>
    <dgm:pt modelId="{61D753C8-6F08-4FF6-B92E-C7F768393953}" type="pres">
      <dgm:prSet presAssocID="{96908C0D-8727-4F52-A6D3-7CDD7BC2D49D}" presName="parTx" presStyleLbl="alignNode1" presStyleIdx="2" presStyleCnt="3">
        <dgm:presLayoutVars>
          <dgm:chMax val="0"/>
          <dgm:chPref val="0"/>
          <dgm:bulletEnabled val="1"/>
        </dgm:presLayoutVars>
      </dgm:prSet>
      <dgm:spPr/>
    </dgm:pt>
    <dgm:pt modelId="{BCB49279-C12E-4D3E-A804-5211E039DA71}" type="pres">
      <dgm:prSet presAssocID="{96908C0D-8727-4F52-A6D3-7CDD7BC2D49D}" presName="desTx" presStyleLbl="alignAccFollowNode1" presStyleIdx="2" presStyleCnt="3">
        <dgm:presLayoutVars>
          <dgm:bulletEnabled val="1"/>
        </dgm:presLayoutVars>
      </dgm:prSet>
      <dgm:spPr/>
    </dgm:pt>
  </dgm:ptLst>
  <dgm:cxnLst>
    <dgm:cxn modelId="{8577FE12-9C5B-4C74-81C0-3E62EFCB7646}" type="presOf" srcId="{B76E2857-AE4A-4322-AAD3-CD79C7B832D7}" destId="{D79932C2-92AD-48FF-B5D4-92C956C61A2F}" srcOrd="0" destOrd="0" presId="urn:microsoft.com/office/officeart/2005/8/layout/hList1"/>
    <dgm:cxn modelId="{0DDDBE17-EE13-4EDF-B410-0C04885F8110}" type="presOf" srcId="{F8D81BFE-AE52-4BEE-BC42-B879E55FD7E9}" destId="{E9E1312E-F566-4814-9F50-E58027BF3F36}" srcOrd="0" destOrd="1" presId="urn:microsoft.com/office/officeart/2005/8/layout/hList1"/>
    <dgm:cxn modelId="{E358B11D-B2D1-4BD1-A8F7-5CB851D49D2C}" type="presOf" srcId="{3EB617A2-960B-4499-A505-266FFF8FD533}" destId="{D4E8B9F6-BC80-42A1-8A4D-36E84C85EB48}" srcOrd="0" destOrd="0" presId="urn:microsoft.com/office/officeart/2005/8/layout/hList1"/>
    <dgm:cxn modelId="{B1E3EC26-ACC7-4FA4-AE44-FFEFAD185BE3}" type="presOf" srcId="{5C7910BE-3B4A-4094-A02D-CD3DC53E55EB}" destId="{5F1FA549-B6A6-402A-947D-2A3DC6AA9840}" srcOrd="0" destOrd="0" presId="urn:microsoft.com/office/officeart/2005/8/layout/hList1"/>
    <dgm:cxn modelId="{A96CBB2A-B4F1-4781-85E7-324041579338}" srcId="{3EB617A2-960B-4499-A505-266FFF8FD533}" destId="{96908C0D-8727-4F52-A6D3-7CDD7BC2D49D}" srcOrd="2" destOrd="0" parTransId="{A3E5B62E-86EB-4D26-ADE5-A9B0B2D087D2}" sibTransId="{2801BABC-1DEC-47E5-A84D-597B1ECA2350}"/>
    <dgm:cxn modelId="{C855A23C-332F-4D5B-9C2C-DA44E10AE64E}" srcId="{3EB617A2-960B-4499-A505-266FFF8FD533}" destId="{B76E2857-AE4A-4322-AAD3-CD79C7B832D7}" srcOrd="0" destOrd="0" parTransId="{B2B4DE17-690B-444E-A01D-3C8FDA134CA4}" sibTransId="{ACA6F020-B03A-4702-BF90-E467AACB0A95}"/>
    <dgm:cxn modelId="{1C1F315E-15E6-4A68-964B-64899AF06C50}" type="presOf" srcId="{3D631679-491B-4034-8E43-34C90BC7C3BF}" destId="{8B173190-785A-4969-8F04-8AAEF26DE9DF}" srcOrd="0" destOrd="1" presId="urn:microsoft.com/office/officeart/2005/8/layout/hList1"/>
    <dgm:cxn modelId="{FAE3BB59-90E0-4FDB-BF9A-39762E8A35AB}" srcId="{96908C0D-8727-4F52-A6D3-7CDD7BC2D49D}" destId="{96A18158-61CB-48EF-9EBE-0F9282C4E83E}" srcOrd="0" destOrd="0" parTransId="{F9115428-46B2-4A2C-9075-974675BB2E91}" sibTransId="{50B4BA1D-F8B1-40CE-95E7-5105DB831AEB}"/>
    <dgm:cxn modelId="{7679AA7D-C0DA-4246-9E88-0E181C634F2F}" srcId="{5C7910BE-3B4A-4094-A02D-CD3DC53E55EB}" destId="{3D631679-491B-4034-8E43-34C90BC7C3BF}" srcOrd="1" destOrd="0" parTransId="{C68DA2F5-CDF9-4FA0-B55C-05BADB3663E3}" sibTransId="{AFD5BA59-BB25-44BB-8F45-09D6475FD480}"/>
    <dgm:cxn modelId="{5C4095A2-2F65-4E2F-AB17-F15A14F93E63}" type="presOf" srcId="{FBDF4AFC-E17C-47FA-984F-FF7E023C9BDE}" destId="{E9E1312E-F566-4814-9F50-E58027BF3F36}" srcOrd="0" destOrd="0" presId="urn:microsoft.com/office/officeart/2005/8/layout/hList1"/>
    <dgm:cxn modelId="{A3BD15C3-995A-434F-A72A-7A0E8537365B}" srcId="{B76E2857-AE4A-4322-AAD3-CD79C7B832D7}" destId="{FBDF4AFC-E17C-47FA-984F-FF7E023C9BDE}" srcOrd="0" destOrd="0" parTransId="{19E9465D-AA68-4493-98D7-13AB7506D739}" sibTransId="{D221EFB3-6948-41FE-B11F-CB0C49258602}"/>
    <dgm:cxn modelId="{39A980C6-C411-493C-8964-6DE689C2FB0D}" type="presOf" srcId="{96A18158-61CB-48EF-9EBE-0F9282C4E83E}" destId="{BCB49279-C12E-4D3E-A804-5211E039DA71}" srcOrd="0" destOrd="0" presId="urn:microsoft.com/office/officeart/2005/8/layout/hList1"/>
    <dgm:cxn modelId="{D003CDC8-9857-42E5-8D77-20969E154393}" srcId="{96908C0D-8727-4F52-A6D3-7CDD7BC2D49D}" destId="{7B04EF50-6144-4ECC-AF4C-9E5441230BBD}" srcOrd="1" destOrd="0" parTransId="{2787C177-4F5C-4D2F-8741-FEC5BCDC5EB9}" sibTransId="{355FA712-4B7E-421E-85D2-E47214406FEC}"/>
    <dgm:cxn modelId="{DE0FE3DE-A6A1-4810-A74D-47726CAAFB8B}" srcId="{B76E2857-AE4A-4322-AAD3-CD79C7B832D7}" destId="{F8D81BFE-AE52-4BEE-BC42-B879E55FD7E9}" srcOrd="1" destOrd="0" parTransId="{2A321DD7-B4B5-4EB0-A6D9-6D507EAC1C19}" sibTransId="{DC5428A8-8DD4-4F89-B23A-64E3F8CAC792}"/>
    <dgm:cxn modelId="{0453DCDF-C731-45C8-96F3-A0380883CBA3}" srcId="{5C7910BE-3B4A-4094-A02D-CD3DC53E55EB}" destId="{AA0B8221-4138-4935-A549-D2327BFD2E38}" srcOrd="0" destOrd="0" parTransId="{31426BBE-B282-42EA-B097-52429A7C8E0E}" sibTransId="{F7931521-2B52-4630-930F-E20E019D0005}"/>
    <dgm:cxn modelId="{7B7004E4-856A-43DF-92A3-23DF41F2A46B}" type="presOf" srcId="{AA0B8221-4138-4935-A549-D2327BFD2E38}" destId="{8B173190-785A-4969-8F04-8AAEF26DE9DF}" srcOrd="0" destOrd="0" presId="urn:microsoft.com/office/officeart/2005/8/layout/hList1"/>
    <dgm:cxn modelId="{1254E1EA-C8B8-4C75-969C-F6F35B97A3B3}" type="presOf" srcId="{7B04EF50-6144-4ECC-AF4C-9E5441230BBD}" destId="{BCB49279-C12E-4D3E-A804-5211E039DA71}" srcOrd="0" destOrd="1" presId="urn:microsoft.com/office/officeart/2005/8/layout/hList1"/>
    <dgm:cxn modelId="{B62609EC-9976-4496-8215-1600EAC61B31}" type="presOf" srcId="{96908C0D-8727-4F52-A6D3-7CDD7BC2D49D}" destId="{61D753C8-6F08-4FF6-B92E-C7F768393953}" srcOrd="0" destOrd="0" presId="urn:microsoft.com/office/officeart/2005/8/layout/hList1"/>
    <dgm:cxn modelId="{DFE2D3ED-9B9A-4C33-A59D-731845E01046}" srcId="{3EB617A2-960B-4499-A505-266FFF8FD533}" destId="{5C7910BE-3B4A-4094-A02D-CD3DC53E55EB}" srcOrd="1" destOrd="0" parTransId="{1E4242AD-EC41-43E4-9E08-DC5FE604354D}" sibTransId="{DC578CCA-3B16-4B7F-B203-B0075CF845DE}"/>
    <dgm:cxn modelId="{6ED48FDC-9D4E-432C-8543-DE1AC3986B03}" type="presParOf" srcId="{D4E8B9F6-BC80-42A1-8A4D-36E84C85EB48}" destId="{0959784A-BE14-42D3-AE14-7B945A356E42}" srcOrd="0" destOrd="0" presId="urn:microsoft.com/office/officeart/2005/8/layout/hList1"/>
    <dgm:cxn modelId="{88931472-B97A-4252-8BA6-70DF24BF3965}" type="presParOf" srcId="{0959784A-BE14-42D3-AE14-7B945A356E42}" destId="{D79932C2-92AD-48FF-B5D4-92C956C61A2F}" srcOrd="0" destOrd="0" presId="urn:microsoft.com/office/officeart/2005/8/layout/hList1"/>
    <dgm:cxn modelId="{BA81C83D-E50A-47CD-93BC-8411A123D6D0}" type="presParOf" srcId="{0959784A-BE14-42D3-AE14-7B945A356E42}" destId="{E9E1312E-F566-4814-9F50-E58027BF3F36}" srcOrd="1" destOrd="0" presId="urn:microsoft.com/office/officeart/2005/8/layout/hList1"/>
    <dgm:cxn modelId="{5DBDFDBB-B6B5-4D5D-8BCD-BFD3EFA4822E}" type="presParOf" srcId="{D4E8B9F6-BC80-42A1-8A4D-36E84C85EB48}" destId="{EDDADCDD-5BA2-42E2-88C8-E62BEA093700}" srcOrd="1" destOrd="0" presId="urn:microsoft.com/office/officeart/2005/8/layout/hList1"/>
    <dgm:cxn modelId="{FCAF4418-2E0F-438D-A9EC-11778EC5D194}" type="presParOf" srcId="{D4E8B9F6-BC80-42A1-8A4D-36E84C85EB48}" destId="{1B5ACA3B-F14F-4296-BCF4-45D3925966D8}" srcOrd="2" destOrd="0" presId="urn:microsoft.com/office/officeart/2005/8/layout/hList1"/>
    <dgm:cxn modelId="{CC13DDE7-784B-4BB5-96FD-1BF733D56D28}" type="presParOf" srcId="{1B5ACA3B-F14F-4296-BCF4-45D3925966D8}" destId="{5F1FA549-B6A6-402A-947D-2A3DC6AA9840}" srcOrd="0" destOrd="0" presId="urn:microsoft.com/office/officeart/2005/8/layout/hList1"/>
    <dgm:cxn modelId="{061EEB56-0AF0-42CF-8939-7B199DBABE64}" type="presParOf" srcId="{1B5ACA3B-F14F-4296-BCF4-45D3925966D8}" destId="{8B173190-785A-4969-8F04-8AAEF26DE9DF}" srcOrd="1" destOrd="0" presId="urn:microsoft.com/office/officeart/2005/8/layout/hList1"/>
    <dgm:cxn modelId="{C3411F76-8290-4030-BEF4-334ED496DD40}" type="presParOf" srcId="{D4E8B9F6-BC80-42A1-8A4D-36E84C85EB48}" destId="{24AAC67B-9845-4E6F-8AFA-CE0E44239A31}" srcOrd="3" destOrd="0" presId="urn:microsoft.com/office/officeart/2005/8/layout/hList1"/>
    <dgm:cxn modelId="{60618F6F-6000-49D0-AA6B-CECBFAA67CEB}" type="presParOf" srcId="{D4E8B9F6-BC80-42A1-8A4D-36E84C85EB48}" destId="{2A1C30EF-70D7-41C0-9FBA-DA20FE01B64A}" srcOrd="4" destOrd="0" presId="urn:microsoft.com/office/officeart/2005/8/layout/hList1"/>
    <dgm:cxn modelId="{DE45555F-A2C1-4C2F-A6A8-3593EEED0111}" type="presParOf" srcId="{2A1C30EF-70D7-41C0-9FBA-DA20FE01B64A}" destId="{61D753C8-6F08-4FF6-B92E-C7F768393953}" srcOrd="0" destOrd="0" presId="urn:microsoft.com/office/officeart/2005/8/layout/hList1"/>
    <dgm:cxn modelId="{47A83B5A-ACC6-4F0D-9F3D-6CB06843FBDA}" type="presParOf" srcId="{2A1C30EF-70D7-41C0-9FBA-DA20FE01B64A}" destId="{BCB49279-C12E-4D3E-A804-5211E039DA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932C2-92AD-48FF-B5D4-92C956C61A2F}">
      <dsp:nvSpPr>
        <dsp:cNvPr id="0" name=""/>
        <dsp:cNvSpPr/>
      </dsp:nvSpPr>
      <dsp:spPr>
        <a:xfrm>
          <a:off x="3154" y="310540"/>
          <a:ext cx="3076060" cy="633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a:latin typeface="Amasis MT Pro Black" panose="02040A04050005020304" pitchFamily="18" charset="0"/>
            </a:rPr>
            <a:t>Buildings </a:t>
          </a:r>
          <a:endParaRPr lang="en-US" sz="2200" kern="1200">
            <a:latin typeface="Amasis MT Pro Black" panose="02040A04050005020304" pitchFamily="18" charset="0"/>
          </a:endParaRPr>
        </a:p>
      </dsp:txBody>
      <dsp:txXfrm>
        <a:off x="3154" y="310540"/>
        <a:ext cx="3076060" cy="633600"/>
      </dsp:txXfrm>
    </dsp:sp>
    <dsp:sp modelId="{E9E1312E-F566-4814-9F50-E58027BF3F36}">
      <dsp:nvSpPr>
        <dsp:cNvPr id="0" name=""/>
        <dsp:cNvSpPr/>
      </dsp:nvSpPr>
      <dsp:spPr>
        <a:xfrm>
          <a:off x="3154" y="944140"/>
          <a:ext cx="3076060" cy="27779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latin typeface="Amasis MT Pro Black" panose="02040A04050005020304" pitchFamily="18" charset="0"/>
            </a:rPr>
            <a:t>Often let out a lot of heat which we want to keep in</a:t>
          </a:r>
          <a:endParaRPr lang="en-US" sz="2200" kern="1200">
            <a:latin typeface="Amasis MT Pro Black" panose="02040A04050005020304" pitchFamily="18" charset="0"/>
          </a:endParaRPr>
        </a:p>
        <a:p>
          <a:pPr marL="228600" lvl="1" indent="-228600" algn="l" defTabSz="977900">
            <a:lnSpc>
              <a:spcPct val="90000"/>
            </a:lnSpc>
            <a:spcBef>
              <a:spcPct val="0"/>
            </a:spcBef>
            <a:spcAft>
              <a:spcPct val="15000"/>
            </a:spcAft>
            <a:buChar char="•"/>
          </a:pPr>
          <a:r>
            <a:rPr lang="en-GB" sz="2200" kern="1200">
              <a:latin typeface="Amasis MT Pro Black" panose="02040A04050005020304" pitchFamily="18" charset="0"/>
            </a:rPr>
            <a:t>Waste energy which has produced harmful greenhouses gases</a:t>
          </a:r>
          <a:endParaRPr lang="en-US" sz="2200" kern="1200">
            <a:latin typeface="Amasis MT Pro Black" panose="02040A04050005020304" pitchFamily="18" charset="0"/>
          </a:endParaRPr>
        </a:p>
      </dsp:txBody>
      <dsp:txXfrm>
        <a:off x="3154" y="944140"/>
        <a:ext cx="3076060" cy="2777939"/>
      </dsp:txXfrm>
    </dsp:sp>
    <dsp:sp modelId="{5F1FA549-B6A6-402A-947D-2A3DC6AA9840}">
      <dsp:nvSpPr>
        <dsp:cNvPr id="0" name=""/>
        <dsp:cNvSpPr/>
      </dsp:nvSpPr>
      <dsp:spPr>
        <a:xfrm>
          <a:off x="3509864" y="310540"/>
          <a:ext cx="3076060" cy="633600"/>
        </a:xfrm>
        <a:prstGeom prst="rect">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a:latin typeface="Amasis MT Pro Black" panose="02040A04050005020304" pitchFamily="18" charset="0"/>
            </a:rPr>
            <a:t>Transport </a:t>
          </a:r>
          <a:endParaRPr lang="en-US" sz="2200" kern="1200">
            <a:latin typeface="Amasis MT Pro Black" panose="02040A04050005020304" pitchFamily="18" charset="0"/>
          </a:endParaRPr>
        </a:p>
      </dsp:txBody>
      <dsp:txXfrm>
        <a:off x="3509864" y="310540"/>
        <a:ext cx="3076060" cy="633600"/>
      </dsp:txXfrm>
    </dsp:sp>
    <dsp:sp modelId="{8B173190-785A-4969-8F04-8AAEF26DE9DF}">
      <dsp:nvSpPr>
        <dsp:cNvPr id="0" name=""/>
        <dsp:cNvSpPr/>
      </dsp:nvSpPr>
      <dsp:spPr>
        <a:xfrm>
          <a:off x="3509864" y="944140"/>
          <a:ext cx="3076060" cy="2777939"/>
        </a:xfrm>
        <a:prstGeom prst="rect">
          <a:avLst/>
        </a:prstGeom>
        <a:solidFill>
          <a:schemeClr val="accent2">
            <a:tint val="40000"/>
            <a:alpha val="90000"/>
            <a:hueOff val="3138028"/>
            <a:satOff val="4888"/>
            <a:lumOff val="280"/>
            <a:alphaOff val="0"/>
          </a:schemeClr>
        </a:solidFill>
        <a:ln w="12700" cap="flat" cmpd="sng" algn="ctr">
          <a:solidFill>
            <a:schemeClr val="accent2">
              <a:tint val="40000"/>
              <a:alpha val="90000"/>
              <a:hueOff val="3138028"/>
              <a:satOff val="4888"/>
              <a:lumOff val="2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latin typeface="Amasis MT Pro Black" panose="02040A04050005020304" pitchFamily="18" charset="0"/>
            </a:rPr>
            <a:t>Most cars use petrol or diesel which produce greenhouse gases </a:t>
          </a:r>
          <a:endParaRPr lang="en-US" sz="2200" kern="1200">
            <a:latin typeface="Amasis MT Pro Black" panose="02040A04050005020304" pitchFamily="18" charset="0"/>
          </a:endParaRPr>
        </a:p>
        <a:p>
          <a:pPr marL="228600" lvl="1" indent="-228600" algn="l" defTabSz="977900">
            <a:lnSpc>
              <a:spcPct val="90000"/>
            </a:lnSpc>
            <a:spcBef>
              <a:spcPct val="0"/>
            </a:spcBef>
            <a:spcAft>
              <a:spcPct val="15000"/>
            </a:spcAft>
            <a:buChar char="•"/>
          </a:pPr>
          <a:r>
            <a:rPr lang="en-GB" sz="2200" kern="1200">
              <a:latin typeface="Amasis MT Pro Black" panose="02040A04050005020304" pitchFamily="18" charset="0"/>
            </a:rPr>
            <a:t>Heavy use of personal cars in the city centre</a:t>
          </a:r>
          <a:endParaRPr lang="en-US" sz="2200" kern="1200">
            <a:latin typeface="Amasis MT Pro Black" panose="02040A04050005020304" pitchFamily="18" charset="0"/>
          </a:endParaRPr>
        </a:p>
      </dsp:txBody>
      <dsp:txXfrm>
        <a:off x="3509864" y="944140"/>
        <a:ext cx="3076060" cy="2777939"/>
      </dsp:txXfrm>
    </dsp:sp>
    <dsp:sp modelId="{61D753C8-6F08-4FF6-B92E-C7F768393953}">
      <dsp:nvSpPr>
        <dsp:cNvPr id="0" name=""/>
        <dsp:cNvSpPr/>
      </dsp:nvSpPr>
      <dsp:spPr>
        <a:xfrm>
          <a:off x="7016573" y="310540"/>
          <a:ext cx="3076060" cy="633600"/>
        </a:xfrm>
        <a:prstGeom prst="rect">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a:latin typeface="Amasis MT Pro Black" panose="02040A04050005020304" pitchFamily="18" charset="0"/>
            </a:rPr>
            <a:t>Energy</a:t>
          </a:r>
          <a:endParaRPr lang="en-US" sz="2200" kern="1200">
            <a:latin typeface="Amasis MT Pro Black" panose="02040A04050005020304" pitchFamily="18" charset="0"/>
          </a:endParaRPr>
        </a:p>
      </dsp:txBody>
      <dsp:txXfrm>
        <a:off x="7016573" y="310540"/>
        <a:ext cx="3076060" cy="633600"/>
      </dsp:txXfrm>
    </dsp:sp>
    <dsp:sp modelId="{BCB49279-C12E-4D3E-A804-5211E039DA71}">
      <dsp:nvSpPr>
        <dsp:cNvPr id="0" name=""/>
        <dsp:cNvSpPr/>
      </dsp:nvSpPr>
      <dsp:spPr>
        <a:xfrm>
          <a:off x="7016573" y="944140"/>
          <a:ext cx="3076060" cy="2777939"/>
        </a:xfrm>
        <a:prstGeom prst="rect">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a:latin typeface="Amasis MT Pro Black" panose="02040A04050005020304" pitchFamily="18" charset="0"/>
            </a:rPr>
            <a:t>We still get most of our energy (e.g. electricity) from fossil fuels</a:t>
          </a:r>
          <a:endParaRPr lang="en-US" sz="2200" kern="1200">
            <a:latin typeface="Amasis MT Pro Black" panose="02040A04050005020304" pitchFamily="18" charset="0"/>
          </a:endParaRPr>
        </a:p>
        <a:p>
          <a:pPr marL="228600" lvl="1" indent="-228600" algn="l" defTabSz="977900">
            <a:lnSpc>
              <a:spcPct val="90000"/>
            </a:lnSpc>
            <a:spcBef>
              <a:spcPct val="0"/>
            </a:spcBef>
            <a:spcAft>
              <a:spcPct val="15000"/>
            </a:spcAft>
            <a:buChar char="•"/>
          </a:pPr>
          <a:r>
            <a:rPr lang="en-GB" sz="2200" kern="1200">
              <a:latin typeface="Amasis MT Pro Black" panose="02040A04050005020304" pitchFamily="18" charset="0"/>
            </a:rPr>
            <a:t>Fossil fuels release greenhouse gases</a:t>
          </a:r>
          <a:endParaRPr lang="en-US" sz="2200" kern="1200">
            <a:latin typeface="Amasis MT Pro Black" panose="02040A04050005020304" pitchFamily="18" charset="0"/>
          </a:endParaRPr>
        </a:p>
      </dsp:txBody>
      <dsp:txXfrm>
        <a:off x="7016573" y="944140"/>
        <a:ext cx="3076060" cy="27779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77527E-D3CD-4899-9F17-4A5125D43BF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422750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77527E-D3CD-4899-9F17-4A5125D43BF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409034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77527E-D3CD-4899-9F17-4A5125D43BF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376361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77527E-D3CD-4899-9F17-4A5125D43BF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109734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77527E-D3CD-4899-9F17-4A5125D43BF4}" type="datetimeFigureOut">
              <a:rPr lang="en-GB" smtClean="0"/>
              <a:t>31/01/2022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181868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77527E-D3CD-4899-9F17-4A5125D43BF4}"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388921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77527E-D3CD-4899-9F17-4A5125D43BF4}" type="datetimeFigureOut">
              <a:rPr lang="en-GB" smtClean="0"/>
              <a:t>31/01/2022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43299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77527E-D3CD-4899-9F17-4A5125D43BF4}" type="datetimeFigureOut">
              <a:rPr lang="en-GB" smtClean="0"/>
              <a:t>31/01/2022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621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7527E-D3CD-4899-9F17-4A5125D43BF4}" type="datetimeFigureOut">
              <a:rPr lang="en-GB" smtClean="0"/>
              <a:t>31/01/2022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345972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77527E-D3CD-4899-9F17-4A5125D43BF4}"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111068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77527E-D3CD-4899-9F17-4A5125D43BF4}" type="datetimeFigureOut">
              <a:rPr lang="en-GB" smtClean="0"/>
              <a:t>31/01/2022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BF71E0-F66F-46FF-BA0E-140A1D5DF482}" type="slidenum">
              <a:rPr lang="en-GB" smtClean="0"/>
              <a:t>‹#›</a:t>
            </a:fld>
            <a:endParaRPr lang="en-GB"/>
          </a:p>
        </p:txBody>
      </p:sp>
    </p:spTree>
    <p:extLst>
      <p:ext uri="{BB962C8B-B14F-4D97-AF65-F5344CB8AC3E}">
        <p14:creationId xmlns:p14="http://schemas.microsoft.com/office/powerpoint/2010/main" val="8994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7527E-D3CD-4899-9F17-4A5125D43BF4}" type="datetimeFigureOut">
              <a:rPr lang="en-GB" smtClean="0"/>
              <a:t>31/01/2022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F71E0-F66F-46FF-BA0E-140A1D5DF482}" type="slidenum">
              <a:rPr lang="en-GB" smtClean="0"/>
              <a:t>‹#›</a:t>
            </a:fld>
            <a:endParaRPr lang="en-GB"/>
          </a:p>
        </p:txBody>
      </p:sp>
    </p:spTree>
    <p:extLst>
      <p:ext uri="{BB962C8B-B14F-4D97-AF65-F5344CB8AC3E}">
        <p14:creationId xmlns:p14="http://schemas.microsoft.com/office/powerpoint/2010/main" val="30576047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6.jpeg"/><Relationship Id="rId10" Type="http://schemas.openxmlformats.org/officeDocument/2006/relationships/image" Target="../media/image6.jpeg"/><Relationship Id="rId4" Type="http://schemas.openxmlformats.org/officeDocument/2006/relationships/image" Target="../media/image15.pn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KdFtUhFyhc&amp;list=PLENzCwNlMCWmtYzWfOmLB2PEojpi5baK5"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members.parliament.uk/members/commons"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E47C-3A06-4ACE-A796-AC01DF8DD1DF}"/>
              </a:ext>
            </a:extLst>
          </p:cNvPr>
          <p:cNvSpPr>
            <a:spLocks noGrp="1"/>
          </p:cNvSpPr>
          <p:nvPr>
            <p:ph type="ctrTitle"/>
          </p:nvPr>
        </p:nvSpPr>
        <p:spPr>
          <a:xfrm>
            <a:off x="804672" y="5116529"/>
            <a:ext cx="10592174" cy="1000655"/>
          </a:xfrm>
        </p:spPr>
        <p:txBody>
          <a:bodyPr anchor="t">
            <a:normAutofit/>
          </a:bodyPr>
          <a:lstStyle/>
          <a:p>
            <a:pPr algn="l"/>
            <a:r>
              <a:rPr lang="en-GB" sz="5400">
                <a:solidFill>
                  <a:schemeClr val="tx2"/>
                </a:solidFill>
                <a:latin typeface="Amasis MT Pro Black" panose="020B0604020202020204" pitchFamily="18" charset="0"/>
              </a:rPr>
              <a:t>Show the Love 2022</a:t>
            </a:r>
          </a:p>
        </p:txBody>
      </p:sp>
      <p:pic>
        <p:nvPicPr>
          <p:cNvPr id="5" name="Picture 4">
            <a:extLst>
              <a:ext uri="{FF2B5EF4-FFF2-40B4-BE49-F238E27FC236}">
                <a16:creationId xmlns:a16="http://schemas.microsoft.com/office/drawing/2014/main" id="{78398B45-9C39-4968-B288-4154248AB1EA}"/>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48" r="2640"/>
          <a:stretch/>
        </p:blipFill>
        <p:spPr>
          <a:xfrm>
            <a:off x="-1" y="10"/>
            <a:ext cx="12192001" cy="4201449"/>
          </a:xfrm>
          <a:prstGeom prst="rect">
            <a:avLst/>
          </a:prstGeom>
        </p:spPr>
      </p:pic>
      <p:pic>
        <p:nvPicPr>
          <p:cNvPr id="7" name="Picture 6" descr="Climate Coalition - Green Heart logo">
            <a:extLst>
              <a:ext uri="{FF2B5EF4-FFF2-40B4-BE49-F238E27FC236}">
                <a16:creationId xmlns:a16="http://schemas.microsoft.com/office/drawing/2014/main" id="{51A2C21D-2F08-4E96-ACA1-EE05D6ABA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101" y="4813646"/>
            <a:ext cx="1606420" cy="1606420"/>
          </a:xfrm>
          <a:prstGeom prst="rect">
            <a:avLst/>
          </a:prstGeom>
        </p:spPr>
      </p:pic>
      <p:pic>
        <p:nvPicPr>
          <p:cNvPr id="4" name="Picture 3" descr="Sustainable Schools Leicester logo">
            <a:extLst>
              <a:ext uri="{FF2B5EF4-FFF2-40B4-BE49-F238E27FC236}">
                <a16:creationId xmlns:a16="http://schemas.microsoft.com/office/drawing/2014/main" id="{A79F9900-4CBA-47B1-9063-193BF76A4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9530" y="5004678"/>
            <a:ext cx="1231154" cy="1224355"/>
          </a:xfrm>
          <a:prstGeom prst="rect">
            <a:avLst/>
          </a:prstGeom>
        </p:spPr>
      </p:pic>
    </p:spTree>
    <p:extLst>
      <p:ext uri="{BB962C8B-B14F-4D97-AF65-F5344CB8AC3E}">
        <p14:creationId xmlns:p14="http://schemas.microsoft.com/office/powerpoint/2010/main" val="4267711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olar panel on a roof&#10;">
            <a:extLst>
              <a:ext uri="{FF2B5EF4-FFF2-40B4-BE49-F238E27FC236}">
                <a16:creationId xmlns:a16="http://schemas.microsoft.com/office/drawing/2014/main" id="{74C45240-C795-48FC-87FA-D5EC7C3E408A}"/>
              </a:ext>
            </a:extLst>
          </p:cNvPr>
          <p:cNvPicPr>
            <a:picLocks noChangeAspect="1"/>
          </p:cNvPicPr>
          <p:nvPr/>
        </p:nvPicPr>
        <p:blipFill rotWithShape="1">
          <a:blip r:embed="rId2">
            <a:extLst>
              <a:ext uri="{28A0092B-C50C-407E-A947-70E740481C1C}">
                <a14:useLocalDpi xmlns:a14="http://schemas.microsoft.com/office/drawing/2010/main" val="0"/>
              </a:ext>
            </a:extLst>
          </a:blip>
          <a:srcRect t="12307"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026" name="Picture 2" descr="Johnson revives onshore wind farms after 4-year ban | Financial Times">
            <a:extLst>
              <a:ext uri="{FF2B5EF4-FFF2-40B4-BE49-F238E27FC236}">
                <a16:creationId xmlns:a16="http://schemas.microsoft.com/office/drawing/2014/main" id="{C6288025-FE44-458A-9942-45454FF07A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53" r="-2" b="-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4F9C3B8-DBE1-4B16-BEC4-FC12D6ED7C38}"/>
              </a:ext>
            </a:extLst>
          </p:cNvPr>
          <p:cNvSpPr>
            <a:spLocks noGrp="1"/>
          </p:cNvSpPr>
          <p:nvPr>
            <p:ph type="title"/>
          </p:nvPr>
        </p:nvSpPr>
        <p:spPr>
          <a:xfrm>
            <a:off x="448056" y="859536"/>
            <a:ext cx="4832802" cy="1243584"/>
          </a:xfrm>
        </p:spPr>
        <p:txBody>
          <a:bodyPr>
            <a:normAutofit/>
          </a:bodyPr>
          <a:lstStyle/>
          <a:p>
            <a:r>
              <a:rPr lang="en-GB" sz="3400" dirty="0">
                <a:latin typeface="Amasis MT Pro Black" panose="02040A04050005020304" pitchFamily="18" charset="0"/>
              </a:rPr>
              <a:t>Did you know – solar panels?</a:t>
            </a: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32AFD23-01A5-40C1-B5AF-E741EC53F66E}"/>
              </a:ext>
            </a:extLst>
          </p:cNvPr>
          <p:cNvSpPr>
            <a:spLocks noGrp="1"/>
          </p:cNvSpPr>
          <p:nvPr>
            <p:ph idx="1"/>
          </p:nvPr>
        </p:nvSpPr>
        <p:spPr>
          <a:xfrm>
            <a:off x="448056" y="2512611"/>
            <a:ext cx="4832803" cy="4074087"/>
          </a:xfrm>
        </p:spPr>
        <p:txBody>
          <a:bodyPr>
            <a:normAutofit lnSpcReduction="10000"/>
          </a:bodyPr>
          <a:lstStyle/>
          <a:p>
            <a:r>
              <a:rPr lang="en-GB" sz="2000" dirty="0">
                <a:latin typeface="Amasis MT Pro Black" panose="02040A04050005020304" pitchFamily="18" charset="0"/>
              </a:rPr>
              <a:t>There are lots of ways to make ‘renewable energy’ which all have really low carbon footprints! </a:t>
            </a:r>
          </a:p>
          <a:p>
            <a:r>
              <a:rPr lang="en-GB" sz="2000" dirty="0">
                <a:latin typeface="Amasis MT Pro Black" panose="02040A04050005020304" pitchFamily="18" charset="0"/>
              </a:rPr>
              <a:t>Renewable sources of energy include: </a:t>
            </a:r>
          </a:p>
          <a:p>
            <a:pPr lvl="1"/>
            <a:r>
              <a:rPr lang="en-GB" sz="2000" dirty="0">
                <a:latin typeface="Amasis MT Pro Black" panose="02040A04050005020304" pitchFamily="18" charset="0"/>
              </a:rPr>
              <a:t>Wind</a:t>
            </a:r>
          </a:p>
          <a:p>
            <a:pPr lvl="1"/>
            <a:r>
              <a:rPr lang="en-GB" sz="2000" dirty="0">
                <a:latin typeface="Amasis MT Pro Black" panose="02040A04050005020304" pitchFamily="18" charset="0"/>
              </a:rPr>
              <a:t>Solar</a:t>
            </a:r>
          </a:p>
          <a:p>
            <a:r>
              <a:rPr lang="en-GB" sz="2000" dirty="0">
                <a:latin typeface="Amasis MT Pro Black" panose="02040A04050005020304" pitchFamily="18" charset="0"/>
              </a:rPr>
              <a:t>However, we still use lots of energy from fossil fuels. Using energy from fossil fuels adds to climate change by releasing the harmful greenhouse gases.  </a:t>
            </a:r>
          </a:p>
          <a:p>
            <a:r>
              <a:rPr lang="en-GB" sz="2000" dirty="0">
                <a:latin typeface="Amasis MT Pro Black" panose="02040A04050005020304" pitchFamily="18" charset="0"/>
              </a:rPr>
              <a:t>What could we do to change this?</a:t>
            </a:r>
          </a:p>
        </p:txBody>
      </p:sp>
    </p:spTree>
    <p:extLst>
      <p:ext uri="{BB962C8B-B14F-4D97-AF65-F5344CB8AC3E}">
        <p14:creationId xmlns:p14="http://schemas.microsoft.com/office/powerpoint/2010/main" val="7933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a green heart made out of materials">
            <a:extLst>
              <a:ext uri="{FF2B5EF4-FFF2-40B4-BE49-F238E27FC236}">
                <a16:creationId xmlns:a16="http://schemas.microsoft.com/office/drawing/2014/main" id="{B1E3B2D0-C17B-4ADB-8935-80C8A58C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09800"/>
            <a:ext cx="1649413" cy="1649413"/>
          </a:xfrm>
          <a:prstGeom prst="rect">
            <a:avLst/>
          </a:prstGeom>
        </p:spPr>
      </p:pic>
      <p:pic>
        <p:nvPicPr>
          <p:cNvPr id="21" name="Picture 20" descr="A picture containing green heart macarons ">
            <a:extLst>
              <a:ext uri="{FF2B5EF4-FFF2-40B4-BE49-F238E27FC236}">
                <a16:creationId xmlns:a16="http://schemas.microsoft.com/office/drawing/2014/main" id="{347FC202-AE84-441A-BE96-4C952F3F8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930650"/>
            <a:ext cx="1649413" cy="1651000"/>
          </a:xfrm>
          <a:prstGeom prst="rect">
            <a:avLst/>
          </a:prstGeom>
        </p:spPr>
      </p:pic>
      <p:pic>
        <p:nvPicPr>
          <p:cNvPr id="5" name="Picture 4" descr="A Green Heart made from material">
            <a:extLst>
              <a:ext uri="{FF2B5EF4-FFF2-40B4-BE49-F238E27FC236}">
                <a16:creationId xmlns:a16="http://schemas.microsoft.com/office/drawing/2014/main" id="{1737FF1A-EFE3-43FA-B5BE-D8DD791F2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050" y="2209800"/>
            <a:ext cx="1905000" cy="1905000"/>
          </a:xfrm>
          <a:prstGeom prst="rect">
            <a:avLst/>
          </a:prstGeom>
        </p:spPr>
      </p:pic>
      <p:pic>
        <p:nvPicPr>
          <p:cNvPr id="15" name="Picture 14" descr="A picture containing green heart dolls">
            <a:extLst>
              <a:ext uri="{FF2B5EF4-FFF2-40B4-BE49-F238E27FC236}">
                <a16:creationId xmlns:a16="http://schemas.microsoft.com/office/drawing/2014/main" id="{801FF78A-4148-4B37-85F9-FB6866EF7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9050" y="4186238"/>
            <a:ext cx="1905000" cy="1397000"/>
          </a:xfrm>
          <a:prstGeom prst="rect">
            <a:avLst/>
          </a:prstGeom>
        </p:spPr>
      </p:pic>
      <p:pic>
        <p:nvPicPr>
          <p:cNvPr id="7" name="Picture 6" descr="Green Hearts being made from soap">
            <a:extLst>
              <a:ext uri="{FF2B5EF4-FFF2-40B4-BE49-F238E27FC236}">
                <a16:creationId xmlns:a16="http://schemas.microsoft.com/office/drawing/2014/main" id="{73DF511F-5903-406A-A37A-999F770091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488" y="2209800"/>
            <a:ext cx="1646238" cy="1646238"/>
          </a:xfrm>
          <a:prstGeom prst="rect">
            <a:avLst/>
          </a:prstGeom>
        </p:spPr>
      </p:pic>
      <p:pic>
        <p:nvPicPr>
          <p:cNvPr id="17" name="Picture 16" descr="Green Heart icon of a hedgehog">
            <a:extLst>
              <a:ext uri="{FF2B5EF4-FFF2-40B4-BE49-F238E27FC236}">
                <a16:creationId xmlns:a16="http://schemas.microsoft.com/office/drawing/2014/main" id="{28F75EA9-22F0-4716-9B7D-6BAB2EA799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5488" y="3927475"/>
            <a:ext cx="1646238" cy="1655763"/>
          </a:xfrm>
          <a:prstGeom prst="rect">
            <a:avLst/>
          </a:prstGeom>
        </p:spPr>
      </p:pic>
      <p:pic>
        <p:nvPicPr>
          <p:cNvPr id="19" name="Picture 18" descr="Green Hearts pizzas">
            <a:extLst>
              <a:ext uri="{FF2B5EF4-FFF2-40B4-BE49-F238E27FC236}">
                <a16:creationId xmlns:a16="http://schemas.microsoft.com/office/drawing/2014/main" id="{3B8CA8BF-9406-4C9F-8851-ECFE033059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3163" y="2209800"/>
            <a:ext cx="1654175" cy="1654175"/>
          </a:xfrm>
          <a:prstGeom prst="rect">
            <a:avLst/>
          </a:prstGeom>
        </p:spPr>
      </p:pic>
      <p:pic>
        <p:nvPicPr>
          <p:cNvPr id="9" name="Picture 8">
            <a:extLst>
              <a:ext uri="{FF2B5EF4-FFF2-40B4-BE49-F238E27FC236}">
                <a16:creationId xmlns:a16="http://schemas.microsoft.com/office/drawing/2014/main" id="{A9D7497A-74AD-4743-8A23-70EC0204EDE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3163" y="3935413"/>
            <a:ext cx="1654175" cy="1647825"/>
          </a:xfrm>
          <a:prstGeom prst="rect">
            <a:avLst/>
          </a:prstGeom>
        </p:spPr>
      </p:pic>
      <p:pic>
        <p:nvPicPr>
          <p:cNvPr id="11" name="Picture 10">
            <a:extLst>
              <a:ext uri="{FF2B5EF4-FFF2-40B4-BE49-F238E27FC236}">
                <a16:creationId xmlns:a16="http://schemas.microsoft.com/office/drawing/2014/main" id="{4D9BAD79-C452-4909-B133-53FF984E120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80363" y="2209800"/>
            <a:ext cx="3373438" cy="3373438"/>
          </a:xfrm>
          <a:prstGeom prst="rect">
            <a:avLst/>
          </a:prstGeom>
        </p:spPr>
      </p:pic>
      <p:sp>
        <p:nvSpPr>
          <p:cNvPr id="2" name="Title 1">
            <a:extLst>
              <a:ext uri="{FF2B5EF4-FFF2-40B4-BE49-F238E27FC236}">
                <a16:creationId xmlns:a16="http://schemas.microsoft.com/office/drawing/2014/main" id="{85C02844-D413-45AA-A30E-C0C7EDBF49D0}"/>
              </a:ext>
            </a:extLst>
          </p:cNvPr>
          <p:cNvSpPr>
            <a:spLocks noGrp="1"/>
          </p:cNvSpPr>
          <p:nvPr>
            <p:ph type="title"/>
          </p:nvPr>
        </p:nvSpPr>
        <p:spPr>
          <a:xfrm>
            <a:off x="838200" y="672747"/>
            <a:ext cx="10515600" cy="715556"/>
          </a:xfrm>
        </p:spPr>
        <p:txBody>
          <a:bodyPr vert="horz" lIns="91440" tIns="45720" rIns="91440" bIns="45720" rtlCol="0">
            <a:normAutofit/>
          </a:bodyPr>
          <a:lstStyle/>
          <a:p>
            <a:pPr algn="ctr"/>
            <a:r>
              <a:rPr lang="en-US" sz="3200" kern="1200">
                <a:solidFill>
                  <a:schemeClr val="bg1"/>
                </a:solidFill>
                <a:latin typeface="Amasis MT Pro Black" panose="02040A04050005020304" pitchFamily="18" charset="0"/>
              </a:rPr>
              <a:t>So, what could your green heart look like?</a:t>
            </a:r>
          </a:p>
        </p:txBody>
      </p:sp>
    </p:spTree>
    <p:extLst>
      <p:ext uri="{BB962C8B-B14F-4D97-AF65-F5344CB8AC3E}">
        <p14:creationId xmlns:p14="http://schemas.microsoft.com/office/powerpoint/2010/main" val="360022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13">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15">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424573-6A56-49B7-9C3A-BEC5564CB2F1}"/>
              </a:ext>
            </a:extLst>
          </p:cNvPr>
          <p:cNvSpPr>
            <a:spLocks noGrp="1"/>
          </p:cNvSpPr>
          <p:nvPr>
            <p:ph type="title"/>
          </p:nvPr>
        </p:nvSpPr>
        <p:spPr>
          <a:xfrm>
            <a:off x="438913" y="859536"/>
            <a:ext cx="4832802" cy="1243584"/>
          </a:xfrm>
        </p:spPr>
        <p:txBody>
          <a:bodyPr>
            <a:normAutofit/>
          </a:bodyPr>
          <a:lstStyle/>
          <a:p>
            <a:r>
              <a:rPr lang="en-GB" sz="3400">
                <a:latin typeface="Amasis MT Pro Black" panose="02040A04050005020304" pitchFamily="18" charset="0"/>
              </a:rPr>
              <a:t>What to do with your heart next</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4F7E58-B312-4FAB-8E58-913055BB5474}"/>
              </a:ext>
            </a:extLst>
          </p:cNvPr>
          <p:cNvSpPr>
            <a:spLocks noGrp="1"/>
          </p:cNvSpPr>
          <p:nvPr>
            <p:ph idx="1"/>
          </p:nvPr>
        </p:nvSpPr>
        <p:spPr>
          <a:xfrm>
            <a:off x="438912" y="2512611"/>
            <a:ext cx="5852831" cy="4120900"/>
          </a:xfrm>
        </p:spPr>
        <p:txBody>
          <a:bodyPr>
            <a:normAutofit/>
          </a:bodyPr>
          <a:lstStyle/>
          <a:p>
            <a:r>
              <a:rPr lang="en-GB" sz="1800" dirty="0">
                <a:latin typeface="Amasis MT Pro Black" panose="02040A04050005020304" pitchFamily="18" charset="0"/>
              </a:rPr>
              <a:t>Once you have made your heart, attach it (or a picture of it) to the postcard and write your message to your MP. </a:t>
            </a:r>
          </a:p>
          <a:p>
            <a:r>
              <a:rPr lang="en-GB" sz="1800" dirty="0">
                <a:latin typeface="Amasis MT Pro Black" panose="02040A04050005020304" pitchFamily="18" charset="0"/>
              </a:rPr>
              <a:t>Your message should focus on what YOU think the government should do to help stop climate change (buildings, transport or energy?) </a:t>
            </a:r>
          </a:p>
          <a:p>
            <a:r>
              <a:rPr lang="en-GB" sz="1800" dirty="0">
                <a:latin typeface="Amasis MT Pro Black" panose="02040A04050005020304" pitchFamily="18" charset="0"/>
              </a:rPr>
              <a:t>If everyone works together, the MPs will see that climate change matters to everyone and will continue to make changes to help save the world.</a:t>
            </a:r>
          </a:p>
          <a:p>
            <a:r>
              <a:rPr lang="en-GB" sz="1800" dirty="0">
                <a:latin typeface="Amasis MT Pro Black" panose="02040A04050005020304" pitchFamily="18" charset="0"/>
              </a:rPr>
              <a:t>Let us at the Sustainable Schools team know when you send your hearts and if you get a response! </a:t>
            </a:r>
          </a:p>
        </p:txBody>
      </p:sp>
      <p:pic>
        <p:nvPicPr>
          <p:cNvPr id="5" name="Picture 4" descr="Green Heart postcard design - page 1">
            <a:extLst>
              <a:ext uri="{FF2B5EF4-FFF2-40B4-BE49-F238E27FC236}">
                <a16:creationId xmlns:a16="http://schemas.microsoft.com/office/drawing/2014/main" id="{754E60CB-7D7F-45B0-936F-3E17C421E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668" y="107495"/>
            <a:ext cx="4513393" cy="3204510"/>
          </a:xfrm>
          <a:prstGeom prst="rect">
            <a:avLst/>
          </a:prstGeom>
          <a:ln w="3175">
            <a:solidFill>
              <a:schemeClr val="tx1"/>
            </a:solidFill>
          </a:ln>
        </p:spPr>
      </p:pic>
      <p:pic>
        <p:nvPicPr>
          <p:cNvPr id="7" name="Picture 6" descr="Green Heart postcard design - page 1">
            <a:extLst>
              <a:ext uri="{FF2B5EF4-FFF2-40B4-BE49-F238E27FC236}">
                <a16:creationId xmlns:a16="http://schemas.microsoft.com/office/drawing/2014/main" id="{31683522-C77D-441B-88E9-2C4C43A20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668" y="3419500"/>
            <a:ext cx="4513395" cy="3204511"/>
          </a:xfrm>
          <a:prstGeom prst="rect">
            <a:avLst/>
          </a:prstGeom>
          <a:ln w="3175">
            <a:solidFill>
              <a:schemeClr val="tx1"/>
            </a:solidFill>
          </a:ln>
        </p:spPr>
      </p:pic>
    </p:spTree>
    <p:extLst>
      <p:ext uri="{BB962C8B-B14F-4D97-AF65-F5344CB8AC3E}">
        <p14:creationId xmlns:p14="http://schemas.microsoft.com/office/powerpoint/2010/main" val="50215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CF8C8DB-0795-4DC0-B88D-3F2B979010FC}"/>
              </a:ext>
            </a:extLst>
          </p:cNvPr>
          <p:cNvSpPr>
            <a:spLocks noGrp="1"/>
          </p:cNvSpPr>
          <p:nvPr>
            <p:ph type="title"/>
          </p:nvPr>
        </p:nvSpPr>
        <p:spPr>
          <a:xfrm>
            <a:off x="838199" y="365125"/>
            <a:ext cx="6594231" cy="1325563"/>
          </a:xfrm>
        </p:spPr>
        <p:txBody>
          <a:bodyPr>
            <a:normAutofit/>
          </a:bodyPr>
          <a:lstStyle/>
          <a:p>
            <a:r>
              <a:rPr lang="en-GB" sz="2400" b="1">
                <a:latin typeface="Amasis MT Pro Black" panose="02040A04050005020304" pitchFamily="18" charset="0"/>
              </a:rPr>
              <a:t>GET READY FOR GREEN HEARTS EVERYWHERE. FEBRUARY 2022.</a:t>
            </a:r>
            <a:br>
              <a:rPr lang="en-GB" sz="2000" b="1">
                <a:latin typeface="Amasis MT Pro Black" panose="02040A04050005020304" pitchFamily="18" charset="0"/>
              </a:rPr>
            </a:br>
            <a:endParaRPr lang="en-GB" sz="2000">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8C0E9710-5745-46F5-BC58-F804BFDEC673}"/>
              </a:ext>
            </a:extLst>
          </p:cNvPr>
          <p:cNvSpPr>
            <a:spLocks noGrp="1"/>
          </p:cNvSpPr>
          <p:nvPr>
            <p:ph idx="1"/>
          </p:nvPr>
        </p:nvSpPr>
        <p:spPr>
          <a:xfrm>
            <a:off x="838201" y="1450488"/>
            <a:ext cx="5805250" cy="3186642"/>
          </a:xfrm>
        </p:spPr>
        <p:txBody>
          <a:bodyPr wrap="square">
            <a:normAutofit/>
          </a:bodyPr>
          <a:lstStyle/>
          <a:p>
            <a:pPr marL="0" indent="0">
              <a:buNone/>
            </a:pPr>
            <a:r>
              <a:rPr lang="en-GB" sz="2400" b="1" i="0">
                <a:effectLst/>
                <a:latin typeface="Amasis MT Pro Black" panose="02040A04050005020304" pitchFamily="18" charset="0"/>
              </a:rPr>
              <a:t>Climate change doesn’t care about our differences, and that’s why people here in the UK and across the world are putting them aside and doing what we can to tackle climate change and protect what we love.</a:t>
            </a:r>
          </a:p>
          <a:p>
            <a:endParaRPr lang="en-GB" sz="2400">
              <a:latin typeface="Amasis MT Pro Black" panose="02040A04050005020304" pitchFamily="18" charset="0"/>
            </a:endParaRPr>
          </a:p>
        </p:txBody>
      </p:sp>
      <p:pic>
        <p:nvPicPr>
          <p:cNvPr id="4" name="Picture 3">
            <a:extLst>
              <a:ext uri="{FF2B5EF4-FFF2-40B4-BE49-F238E27FC236}">
                <a16:creationId xmlns:a16="http://schemas.microsoft.com/office/drawing/2014/main" id="{41857827-84FB-497B-BFF9-A3BE455CD58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6061" r="40390"/>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Heart 15">
            <a:hlinkClick r:id="rId3"/>
            <a:extLst>
              <a:ext uri="{FF2B5EF4-FFF2-40B4-BE49-F238E27FC236}">
                <a16:creationId xmlns:a16="http://schemas.microsoft.com/office/drawing/2014/main" id="{95F757D5-EF3E-4FD0-B071-32490A85C80B}"/>
              </a:ext>
            </a:extLst>
          </p:cNvPr>
          <p:cNvSpPr/>
          <p:nvPr/>
        </p:nvSpPr>
        <p:spPr>
          <a:xfrm>
            <a:off x="1906579" y="3800444"/>
            <a:ext cx="2808137" cy="2696308"/>
          </a:xfrm>
          <a:prstGeom prst="heart">
            <a:avLst/>
          </a:prstGeom>
          <a:gradFill flip="none" rotWithShape="1">
            <a:gsLst>
              <a:gs pos="0">
                <a:schemeClr val="accent2">
                  <a:lumMod val="40000"/>
                  <a:lumOff val="60000"/>
                </a:schemeClr>
              </a:gs>
              <a:gs pos="76000">
                <a:schemeClr val="accent2">
                  <a:lumMod val="75000"/>
                </a:schemeClr>
              </a:gs>
              <a:gs pos="53000">
                <a:schemeClr val="accent2">
                  <a:lumMod val="60000"/>
                  <a:lumOff val="40000"/>
                </a:schemeClr>
              </a:gs>
              <a:gs pos="100000">
                <a:schemeClr val="accent2">
                  <a:lumMod val="50000"/>
                </a:schemeClr>
              </a:gs>
            </a:gsLst>
            <a:path path="circle">
              <a:fillToRect l="50000" t="130000" r="50000" b="-30000"/>
            </a:path>
            <a:tileRect/>
          </a:gra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masis MT Pro Black" panose="02040A04050005020304" pitchFamily="18" charset="0"/>
              </a:rPr>
              <a:t>Click here see highlights from Show the Love 2021</a:t>
            </a:r>
          </a:p>
        </p:txBody>
      </p:sp>
      <p:pic>
        <p:nvPicPr>
          <p:cNvPr id="9" name="Picture 8">
            <a:extLst>
              <a:ext uri="{FF2B5EF4-FFF2-40B4-BE49-F238E27FC236}">
                <a16:creationId xmlns:a16="http://schemas.microsoft.com/office/drawing/2014/main" id="{CA339F43-80CB-46D8-A7F5-ECD4F0C24C5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42" y="5442745"/>
            <a:ext cx="1332924" cy="1325563"/>
          </a:xfrm>
          <a:prstGeom prst="rect">
            <a:avLst/>
          </a:prstGeom>
        </p:spPr>
      </p:pic>
    </p:spTree>
    <p:extLst>
      <p:ext uri="{BB962C8B-B14F-4D97-AF65-F5344CB8AC3E}">
        <p14:creationId xmlns:p14="http://schemas.microsoft.com/office/powerpoint/2010/main" val="268615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27C56-FF5B-4700-B25A-173C8F87DFCA}"/>
              </a:ext>
            </a:extLst>
          </p:cNvPr>
          <p:cNvSpPr>
            <a:spLocks noGrp="1"/>
          </p:cNvSpPr>
          <p:nvPr>
            <p:ph type="title"/>
          </p:nvPr>
        </p:nvSpPr>
        <p:spPr>
          <a:xfrm>
            <a:off x="686834" y="1153572"/>
            <a:ext cx="3200400" cy="4461163"/>
          </a:xfrm>
        </p:spPr>
        <p:txBody>
          <a:bodyPr>
            <a:normAutofit/>
          </a:bodyPr>
          <a:lstStyle/>
          <a:p>
            <a:r>
              <a:rPr lang="en-GB">
                <a:solidFill>
                  <a:srgbClr val="FFFFFF"/>
                </a:solidFill>
                <a:latin typeface="Amasis MT Pro Black" panose="02040A04050005020304" pitchFamily="18" charset="0"/>
              </a:rPr>
              <a:t>What is climate change?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D4DF82-DF32-40FB-9CFD-B51D7BF66943}"/>
              </a:ext>
            </a:extLst>
          </p:cNvPr>
          <p:cNvSpPr>
            <a:spLocks noGrp="1"/>
          </p:cNvSpPr>
          <p:nvPr>
            <p:ph idx="1"/>
          </p:nvPr>
        </p:nvSpPr>
        <p:spPr>
          <a:xfrm>
            <a:off x="4447308" y="591344"/>
            <a:ext cx="6906491" cy="5836089"/>
          </a:xfrm>
        </p:spPr>
        <p:txBody>
          <a:bodyPr anchor="ctr">
            <a:normAutofit/>
          </a:bodyPr>
          <a:lstStyle/>
          <a:p>
            <a:r>
              <a:rPr lang="en-GB" sz="2000" dirty="0">
                <a:latin typeface="Amasis MT Pro Black" panose="02040A04050005020304" pitchFamily="18" charset="0"/>
              </a:rPr>
              <a:t>Climate change is the change in conditions in a place over a period of time. This means changes to temperature and rainfall, for example.</a:t>
            </a:r>
          </a:p>
          <a:p>
            <a:endParaRPr lang="en-GB" sz="2000" dirty="0">
              <a:latin typeface="Amasis MT Pro Black" panose="02040A04050005020304" pitchFamily="18" charset="0"/>
            </a:endParaRPr>
          </a:p>
          <a:p>
            <a:r>
              <a:rPr lang="en-GB" sz="2000" dirty="0">
                <a:latin typeface="Amasis MT Pro Black" panose="02040A04050005020304" pitchFamily="18" charset="0"/>
              </a:rPr>
              <a:t>Climate change is often called ‘</a:t>
            </a:r>
            <a:r>
              <a:rPr lang="en-GB" sz="2000" b="1" dirty="0">
                <a:latin typeface="Amasis MT Pro Black" panose="02040A04050005020304" pitchFamily="18" charset="0"/>
              </a:rPr>
              <a:t>global warming’ </a:t>
            </a:r>
            <a:r>
              <a:rPr lang="en-GB" sz="2000" dirty="0">
                <a:latin typeface="Amasis MT Pro Black" panose="02040A04050005020304" pitchFamily="18" charset="0"/>
              </a:rPr>
              <a:t>because our planet is heating up as a result of climate change.</a:t>
            </a:r>
          </a:p>
          <a:p>
            <a:endParaRPr lang="en-GB" sz="2000" dirty="0">
              <a:latin typeface="Amasis MT Pro Black" panose="02040A04050005020304" pitchFamily="18" charset="0"/>
            </a:endParaRPr>
          </a:p>
          <a:p>
            <a:r>
              <a:rPr lang="en-GB" sz="2000" dirty="0">
                <a:latin typeface="Amasis MT Pro Black" panose="02040A04050005020304" pitchFamily="18" charset="0"/>
              </a:rPr>
              <a:t>The effects of climate change are huge: </a:t>
            </a:r>
          </a:p>
          <a:p>
            <a:pPr lvl="1"/>
            <a:r>
              <a:rPr lang="en-GB" sz="2000" dirty="0">
                <a:latin typeface="Amasis MT Pro Black" panose="02040A04050005020304" pitchFamily="18" charset="0"/>
              </a:rPr>
              <a:t>Rising sea levels </a:t>
            </a:r>
          </a:p>
          <a:p>
            <a:pPr lvl="1"/>
            <a:r>
              <a:rPr lang="en-GB" sz="2000" dirty="0">
                <a:latin typeface="Amasis MT Pro Black" panose="02040A04050005020304" pitchFamily="18" charset="0"/>
              </a:rPr>
              <a:t>Shrinking sea ice</a:t>
            </a:r>
          </a:p>
          <a:p>
            <a:pPr lvl="1"/>
            <a:r>
              <a:rPr lang="en-GB" sz="2000" dirty="0">
                <a:latin typeface="Amasis MT Pro Black" panose="02040A04050005020304" pitchFamily="18" charset="0"/>
              </a:rPr>
              <a:t>Changes in habitats for plants and animals </a:t>
            </a:r>
          </a:p>
          <a:p>
            <a:pPr lvl="1"/>
            <a:r>
              <a:rPr lang="en-GB" sz="2000" dirty="0">
                <a:latin typeface="Amasis MT Pro Black" panose="02040A04050005020304" pitchFamily="18" charset="0"/>
              </a:rPr>
              <a:t>Extreme weather</a:t>
            </a:r>
          </a:p>
          <a:p>
            <a:pPr lvl="1"/>
            <a:r>
              <a:rPr lang="en-GB" sz="2000" dirty="0">
                <a:latin typeface="Amasis MT Pro Black" panose="02040A04050005020304" pitchFamily="18" charset="0"/>
              </a:rPr>
              <a:t>And much more…</a:t>
            </a:r>
          </a:p>
          <a:p>
            <a:pPr marL="0" indent="0">
              <a:buNone/>
            </a:pPr>
            <a:endParaRPr lang="en-GB" sz="1700" dirty="0">
              <a:latin typeface="Amasis MT Pro Black" panose="02040A04050005020304" pitchFamily="18" charset="0"/>
            </a:endParaRPr>
          </a:p>
        </p:txBody>
      </p:sp>
    </p:spTree>
    <p:extLst>
      <p:ext uri="{BB962C8B-B14F-4D97-AF65-F5344CB8AC3E}">
        <p14:creationId xmlns:p14="http://schemas.microsoft.com/office/powerpoint/2010/main" val="151747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C27C56-FF5B-4700-B25A-173C8F87DFCA}"/>
              </a:ext>
            </a:extLst>
          </p:cNvPr>
          <p:cNvSpPr>
            <a:spLocks noGrp="1"/>
          </p:cNvSpPr>
          <p:nvPr>
            <p:ph type="title"/>
          </p:nvPr>
        </p:nvSpPr>
        <p:spPr>
          <a:xfrm>
            <a:off x="7474280" y="1396686"/>
            <a:ext cx="3938054" cy="4064628"/>
          </a:xfrm>
        </p:spPr>
        <p:txBody>
          <a:bodyPr>
            <a:normAutofit/>
          </a:bodyPr>
          <a:lstStyle/>
          <a:p>
            <a:r>
              <a:rPr lang="en-GB">
                <a:solidFill>
                  <a:srgbClr val="FFFFFF"/>
                </a:solidFill>
                <a:latin typeface="Amasis MT Pro Black" panose="02040A04050005020304" pitchFamily="18" charset="0"/>
              </a:rPr>
              <a:t>What causes climate change?</a:t>
            </a:r>
          </a:p>
        </p:txBody>
      </p:sp>
      <p:sp>
        <p:nvSpPr>
          <p:cNvPr id="6" name="TextBox 5">
            <a:extLst>
              <a:ext uri="{FF2B5EF4-FFF2-40B4-BE49-F238E27FC236}">
                <a16:creationId xmlns:a16="http://schemas.microsoft.com/office/drawing/2014/main" id="{7D9C331F-53EC-4755-A444-BD0057BBB642}"/>
              </a:ext>
            </a:extLst>
          </p:cNvPr>
          <p:cNvSpPr txBox="1"/>
          <p:nvPr/>
        </p:nvSpPr>
        <p:spPr>
          <a:xfrm>
            <a:off x="850977" y="975685"/>
            <a:ext cx="5592645" cy="563231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masis MT Pro Black" panose="02040A04050005020304" pitchFamily="18" charset="0"/>
              </a:rPr>
              <a:t>Harmful gases (called greenhouse gases) make changes to the climate. </a:t>
            </a:r>
          </a:p>
          <a:p>
            <a:pPr marL="285750" indent="-285750">
              <a:buFont typeface="Arial" panose="020B0604020202020204" pitchFamily="34" charset="0"/>
              <a:buChar char="•"/>
            </a:pPr>
            <a:endParaRPr lang="en-GB" dirty="0">
              <a:latin typeface="Amasis MT Pro Black" panose="02040A04050005020304" pitchFamily="18" charset="0"/>
            </a:endParaRPr>
          </a:p>
          <a:p>
            <a:pPr marL="285750" indent="-285750">
              <a:buFont typeface="Arial" panose="020B0604020202020204" pitchFamily="34" charset="0"/>
              <a:buChar char="•"/>
            </a:pPr>
            <a:r>
              <a:rPr lang="en-GB" dirty="0">
                <a:latin typeface="Amasis MT Pro Black" panose="02040A04050005020304" pitchFamily="18" charset="0"/>
              </a:rPr>
              <a:t>Greenhouse gases are made by cars, trucks, aeroplanes and factories. </a:t>
            </a:r>
          </a:p>
          <a:p>
            <a:pPr marL="285750" indent="-285750">
              <a:buFont typeface="Arial" panose="020B0604020202020204" pitchFamily="34" charset="0"/>
              <a:buChar char="•"/>
            </a:pPr>
            <a:endParaRPr lang="en-GB" dirty="0">
              <a:latin typeface="Amasis MT Pro Black" panose="02040A04050005020304" pitchFamily="18" charset="0"/>
            </a:endParaRPr>
          </a:p>
          <a:p>
            <a:pPr marL="285750" indent="-285750">
              <a:buFont typeface="Arial" panose="020B0604020202020204" pitchFamily="34" charset="0"/>
              <a:buChar char="•"/>
            </a:pPr>
            <a:r>
              <a:rPr lang="en-GB" dirty="0">
                <a:latin typeface="Amasis MT Pro Black" panose="02040A04050005020304" pitchFamily="18" charset="0"/>
                <a:cs typeface="Twinkl"/>
              </a:rPr>
              <a:t>When these harmful gases go up into the air, they get trapped in the layer protecting the Earth from the Sun.</a:t>
            </a:r>
          </a:p>
          <a:p>
            <a:pPr marL="285750" indent="-285750">
              <a:buFont typeface="Arial" panose="020B0604020202020204" pitchFamily="34" charset="0"/>
              <a:buChar char="•"/>
            </a:pPr>
            <a:endParaRPr lang="en-GB" dirty="0">
              <a:latin typeface="Amasis MT Pro Black" panose="02040A04050005020304" pitchFamily="18" charset="0"/>
              <a:cs typeface="Twinkl"/>
            </a:endParaRPr>
          </a:p>
          <a:p>
            <a:pPr marL="285750" indent="-285750">
              <a:buFont typeface="Arial" panose="020B0604020202020204" pitchFamily="34" charset="0"/>
              <a:buChar char="•"/>
            </a:pPr>
            <a:r>
              <a:rPr lang="en-GB" dirty="0">
                <a:latin typeface="Amasis MT Pro Black" panose="02040A04050005020304" pitchFamily="18" charset="0"/>
                <a:cs typeface="Twinkl"/>
              </a:rPr>
              <a:t>When the Sun shines onto the Earth, the heat is kept in by these gases. This trapped heat means the earth keeps getting hotter and hotter (</a:t>
            </a:r>
            <a:r>
              <a:rPr lang="en-GB" b="1" dirty="0">
                <a:latin typeface="Amasis MT Pro Black" panose="02040A04050005020304" pitchFamily="18" charset="0"/>
                <a:cs typeface="Twinkl"/>
              </a:rPr>
              <a:t>global warming)</a:t>
            </a:r>
            <a:r>
              <a:rPr lang="en-GB" dirty="0">
                <a:latin typeface="Amasis MT Pro Black" panose="02040A04050005020304" pitchFamily="18" charset="0"/>
                <a:cs typeface="Twinkl"/>
              </a:rPr>
              <a:t>.</a:t>
            </a:r>
          </a:p>
          <a:p>
            <a:pPr marL="285750" indent="-285750">
              <a:buFont typeface="Arial" panose="020B0604020202020204" pitchFamily="34" charset="0"/>
              <a:buChar char="•"/>
            </a:pPr>
            <a:endParaRPr lang="en-GB" dirty="0">
              <a:latin typeface="Amasis MT Pro Black" panose="02040A04050005020304" pitchFamily="18" charset="0"/>
              <a:cs typeface="Twinkl"/>
            </a:endParaRPr>
          </a:p>
          <a:p>
            <a:pPr marL="285750" indent="-285750">
              <a:buFont typeface="Arial" panose="020B0604020202020204" pitchFamily="34" charset="0"/>
              <a:buChar char="•"/>
            </a:pPr>
            <a:r>
              <a:rPr lang="en-GB" dirty="0">
                <a:latin typeface="Amasis MT Pro Black" panose="02040A04050005020304" pitchFamily="18" charset="0"/>
                <a:cs typeface="Twinkl"/>
              </a:rPr>
              <a:t>The more greenhouse gases that are produced, the more the earth will continue to heat up and the more problems we will experience. </a:t>
            </a:r>
            <a:endParaRPr lang="en-US" dirty="0">
              <a:latin typeface="Amasis MT Pro Black" panose="02040A04050005020304" pitchFamily="18" charset="0"/>
              <a:cs typeface="Twinkl"/>
            </a:endParaRPr>
          </a:p>
          <a:p>
            <a:pPr marL="285750" indent="-285750">
              <a:buFont typeface="Arial" panose="020B0604020202020204" pitchFamily="34" charset="0"/>
              <a:buChar char="•"/>
            </a:pPr>
            <a:endParaRPr lang="en-GB" dirty="0">
              <a:latin typeface="Amasis MT Pro Black" panose="02040A04050005020304" pitchFamily="18" charset="0"/>
            </a:endParaRPr>
          </a:p>
        </p:txBody>
      </p:sp>
    </p:spTree>
    <p:extLst>
      <p:ext uri="{BB962C8B-B14F-4D97-AF65-F5344CB8AC3E}">
        <p14:creationId xmlns:p14="http://schemas.microsoft.com/office/powerpoint/2010/main" val="259032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0DDC2-0261-418D-B1A5-37C372678C9C}"/>
              </a:ext>
            </a:extLst>
          </p:cNvPr>
          <p:cNvSpPr>
            <a:spLocks noGrp="1"/>
          </p:cNvSpPr>
          <p:nvPr>
            <p:ph type="title"/>
          </p:nvPr>
        </p:nvSpPr>
        <p:spPr>
          <a:xfrm>
            <a:off x="1171074" y="1396686"/>
            <a:ext cx="3240506" cy="4064628"/>
          </a:xfrm>
        </p:spPr>
        <p:txBody>
          <a:bodyPr>
            <a:normAutofit/>
          </a:bodyPr>
          <a:lstStyle/>
          <a:p>
            <a:r>
              <a:rPr lang="en-GB">
                <a:solidFill>
                  <a:srgbClr val="FFFFFF"/>
                </a:solidFill>
                <a:latin typeface="Amasis MT Pro Black" panose="02040A04050005020304" pitchFamily="18" charset="0"/>
              </a:rPr>
              <a:t>Who are The Climate Coalition?</a:t>
            </a:r>
          </a:p>
        </p:txBody>
      </p:sp>
      <p:sp>
        <p:nvSpPr>
          <p:cNvPr id="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64E2A6-71DA-4AF7-B074-1006B3763232}"/>
              </a:ext>
            </a:extLst>
          </p:cNvPr>
          <p:cNvSpPr>
            <a:spLocks noGrp="1"/>
          </p:cNvSpPr>
          <p:nvPr>
            <p:ph idx="1"/>
          </p:nvPr>
        </p:nvSpPr>
        <p:spPr>
          <a:xfrm>
            <a:off x="5370153" y="1198485"/>
            <a:ext cx="6332658" cy="5122416"/>
          </a:xfrm>
        </p:spPr>
        <p:txBody>
          <a:bodyPr>
            <a:normAutofit lnSpcReduction="10000"/>
          </a:bodyPr>
          <a:lstStyle/>
          <a:p>
            <a:r>
              <a:rPr lang="en-GB" sz="2000" dirty="0">
                <a:latin typeface="Amasis MT Pro Black" panose="02040A04050005020304" pitchFamily="18" charset="0"/>
              </a:rPr>
              <a:t>As you have just found out, climate change can be very dangerous! </a:t>
            </a:r>
          </a:p>
          <a:p>
            <a:r>
              <a:rPr lang="en-GB" sz="2000" dirty="0">
                <a:latin typeface="Amasis MT Pro Black" panose="02040A04050005020304" pitchFamily="18" charset="0"/>
              </a:rPr>
              <a:t>The Climate Coalition is the UK’s largest group of people dedicated to action against climate change</a:t>
            </a:r>
          </a:p>
          <a:p>
            <a:r>
              <a:rPr lang="en-GB" sz="2000" dirty="0">
                <a:latin typeface="Amasis MT Pro Black" panose="02040A04050005020304" pitchFamily="18" charset="0"/>
              </a:rPr>
              <a:t>Made up of over 140 organisations – including the National Trust, Oxfam and RSPB</a:t>
            </a:r>
          </a:p>
          <a:p>
            <a:r>
              <a:rPr lang="en-GB" sz="2000" dirty="0">
                <a:latin typeface="Amasis MT Pro Black" panose="02040A04050005020304" pitchFamily="18" charset="0"/>
              </a:rPr>
              <a:t>Formed in 2005 (previously called Stop Climate Chaos)</a:t>
            </a:r>
          </a:p>
          <a:p>
            <a:r>
              <a:rPr lang="en-GB" sz="2000" dirty="0">
                <a:latin typeface="Amasis MT Pro Black" panose="02040A04050005020304" pitchFamily="18" charset="0"/>
              </a:rPr>
              <a:t>Create a unified public voice sharing concerns of the nation surrounding climate change </a:t>
            </a:r>
          </a:p>
          <a:p>
            <a:r>
              <a:rPr lang="en-GB" sz="2000" dirty="0">
                <a:latin typeface="Amasis MT Pro Black" panose="02040A04050005020304" pitchFamily="18" charset="0"/>
              </a:rPr>
              <a:t>Make sure the voice is heard by people who can make a difference in creating a cleaner, more secure future</a:t>
            </a:r>
          </a:p>
          <a:p>
            <a:r>
              <a:rPr lang="en-GB" sz="2000" dirty="0">
                <a:latin typeface="Amasis MT Pro Black" panose="02040A04050005020304" pitchFamily="18" charset="0"/>
              </a:rPr>
              <a:t>Hold the ‘Show the Love’ campaign annually </a:t>
            </a:r>
          </a:p>
          <a:p>
            <a:endParaRPr lang="en-GB" sz="2000" dirty="0">
              <a:latin typeface="Amasis MT Pro Black" panose="02040A04050005020304" pitchFamily="18" charset="0"/>
            </a:endParaRPr>
          </a:p>
        </p:txBody>
      </p:sp>
    </p:spTree>
    <p:extLst>
      <p:ext uri="{BB962C8B-B14F-4D97-AF65-F5344CB8AC3E}">
        <p14:creationId xmlns:p14="http://schemas.microsoft.com/office/powerpoint/2010/main" val="49604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3837D-55EB-4238-8EAA-E2F2F9A332A1}"/>
              </a:ext>
            </a:extLst>
          </p:cNvPr>
          <p:cNvSpPr>
            <a:spLocks noGrp="1"/>
          </p:cNvSpPr>
          <p:nvPr>
            <p:ph type="title"/>
          </p:nvPr>
        </p:nvSpPr>
        <p:spPr>
          <a:xfrm>
            <a:off x="838201" y="345810"/>
            <a:ext cx="5359263" cy="1325563"/>
          </a:xfrm>
        </p:spPr>
        <p:txBody>
          <a:bodyPr>
            <a:normAutofit fontScale="90000"/>
          </a:bodyPr>
          <a:lstStyle/>
          <a:p>
            <a:r>
              <a:rPr lang="en-GB">
                <a:latin typeface="Amasis MT Pro Black" panose="02040A04050005020304" pitchFamily="18" charset="0"/>
              </a:rPr>
              <a:t>What is the Show the Love campaign?</a:t>
            </a:r>
          </a:p>
        </p:txBody>
      </p:sp>
      <p:sp>
        <p:nvSpPr>
          <p:cNvPr id="3" name="Content Placeholder 2">
            <a:extLst>
              <a:ext uri="{FF2B5EF4-FFF2-40B4-BE49-F238E27FC236}">
                <a16:creationId xmlns:a16="http://schemas.microsoft.com/office/drawing/2014/main" id="{ADE474BD-CDD7-4617-AE6D-87324865B9CB}"/>
              </a:ext>
            </a:extLst>
          </p:cNvPr>
          <p:cNvSpPr>
            <a:spLocks noGrp="1"/>
          </p:cNvSpPr>
          <p:nvPr>
            <p:ph idx="1"/>
          </p:nvPr>
        </p:nvSpPr>
        <p:spPr>
          <a:xfrm>
            <a:off x="838200" y="1825625"/>
            <a:ext cx="5568595" cy="4761606"/>
          </a:xfrm>
        </p:spPr>
        <p:txBody>
          <a:bodyPr>
            <a:normAutofit lnSpcReduction="10000"/>
          </a:bodyPr>
          <a:lstStyle/>
          <a:p>
            <a:r>
              <a:rPr lang="en-GB" sz="2400" dirty="0">
                <a:latin typeface="Amasis MT Pro Black" panose="02040A04050005020304" pitchFamily="18" charset="0"/>
              </a:rPr>
              <a:t>People make green hearts and send them to their MPs to show that they want to tackle climate change and the nature crisis.</a:t>
            </a:r>
          </a:p>
          <a:p>
            <a:r>
              <a:rPr lang="en-GB" sz="2400" dirty="0">
                <a:latin typeface="Amasis MT Pro Black" panose="02040A04050005020304" pitchFamily="18" charset="0"/>
              </a:rPr>
              <a:t>People from all over the UK are involved… schools, businesses, community groups, friends, families and many more. </a:t>
            </a:r>
          </a:p>
          <a:p>
            <a:r>
              <a:rPr lang="en-GB" sz="2400" dirty="0">
                <a:latin typeface="Amasis MT Pro Black" panose="02040A04050005020304" pitchFamily="18" charset="0"/>
              </a:rPr>
              <a:t>Simply make a green heart and send it to your MP along with your message highlighting what changes you think should be made to help climate change. There are lots of different ways to do this!</a:t>
            </a:r>
          </a:p>
        </p:txBody>
      </p:sp>
      <p:pic>
        <p:nvPicPr>
          <p:cNvPr id="19" name="Picture 18" descr="A green heart of soup with a piece of lettuce and a piece of lettuce&#10;&#10;">
            <a:extLst>
              <a:ext uri="{FF2B5EF4-FFF2-40B4-BE49-F238E27FC236}">
                <a16:creationId xmlns:a16="http://schemas.microsoft.com/office/drawing/2014/main" id="{9E3A9DC4-3973-4B2B-9461-D0E25F3B1D50}"/>
              </a:ext>
            </a:extLst>
          </p:cNvPr>
          <p:cNvPicPr>
            <a:picLocks noChangeAspect="1"/>
          </p:cNvPicPr>
          <p:nvPr/>
        </p:nvPicPr>
        <p:blipFill rotWithShape="1">
          <a:blip r:embed="rId2">
            <a:extLst>
              <a:ext uri="{28A0092B-C50C-407E-A947-70E740481C1C}">
                <a14:useLocalDpi xmlns:a14="http://schemas.microsoft.com/office/drawing/2010/main" val="0"/>
              </a:ext>
            </a:extLst>
          </a:blip>
          <a:srcRect t="5024" r="-4" b="3096"/>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46" name="Arc 4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Green Heart stitched in material ">
            <a:extLst>
              <a:ext uri="{FF2B5EF4-FFF2-40B4-BE49-F238E27FC236}">
                <a16:creationId xmlns:a16="http://schemas.microsoft.com/office/drawing/2014/main" id="{1128DBCB-0BAB-431D-8B92-1670A1F79E86}"/>
              </a:ext>
            </a:extLst>
          </p:cNvPr>
          <p:cNvPicPr>
            <a:picLocks noChangeAspect="1"/>
          </p:cNvPicPr>
          <p:nvPr/>
        </p:nvPicPr>
        <p:blipFill rotWithShape="1">
          <a:blip r:embed="rId3">
            <a:extLst>
              <a:ext uri="{28A0092B-C50C-407E-A947-70E740481C1C}">
                <a14:useLocalDpi xmlns:a14="http://schemas.microsoft.com/office/drawing/2010/main" val="0"/>
              </a:ext>
            </a:extLst>
          </a:blip>
          <a:srcRect t="7568" r="-3" b="6960"/>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3" name="Picture 12" descr="Green Heart on Jeans">
            <a:extLst>
              <a:ext uri="{FF2B5EF4-FFF2-40B4-BE49-F238E27FC236}">
                <a16:creationId xmlns:a16="http://schemas.microsoft.com/office/drawing/2014/main" id="{1111F742-7D7F-4D8E-942D-D6C98A09933A}"/>
              </a:ext>
            </a:extLst>
          </p:cNvPr>
          <p:cNvPicPr>
            <a:picLocks noChangeAspect="1"/>
          </p:cNvPicPr>
          <p:nvPr/>
        </p:nvPicPr>
        <p:blipFill rotWithShape="1">
          <a:blip r:embed="rId4">
            <a:extLst>
              <a:ext uri="{28A0092B-C50C-407E-A947-70E740481C1C}">
                <a14:useLocalDpi xmlns:a14="http://schemas.microsoft.com/office/drawing/2010/main" val="0"/>
              </a:ext>
            </a:extLst>
          </a:blip>
          <a:srcRect l="16364" r="20101"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343733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Jon Ashworth MP">
            <a:extLst>
              <a:ext uri="{FF2B5EF4-FFF2-40B4-BE49-F238E27FC236}">
                <a16:creationId xmlns:a16="http://schemas.microsoft.com/office/drawing/2014/main" id="{34ADD94F-2934-47CC-ABCF-738FB0676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52" y="1690687"/>
            <a:ext cx="1850161" cy="2478969"/>
          </a:xfrm>
          <a:prstGeom prst="rect">
            <a:avLst/>
          </a:prstGeom>
        </p:spPr>
      </p:pic>
      <p:sp>
        <p:nvSpPr>
          <p:cNvPr id="12" name="TextBox 11">
            <a:extLst>
              <a:ext uri="{FF2B5EF4-FFF2-40B4-BE49-F238E27FC236}">
                <a16:creationId xmlns:a16="http://schemas.microsoft.com/office/drawing/2014/main" id="{26FB4F72-B4F8-4926-B3AB-3506795099C5}"/>
              </a:ext>
            </a:extLst>
          </p:cNvPr>
          <p:cNvSpPr txBox="1"/>
          <p:nvPr/>
        </p:nvSpPr>
        <p:spPr>
          <a:xfrm>
            <a:off x="660751" y="4412016"/>
            <a:ext cx="1850161" cy="1232427"/>
          </a:xfrm>
          <a:prstGeom prst="rect">
            <a:avLst/>
          </a:prstGeom>
          <a:solidFill>
            <a:srgbClr val="000000">
              <a:alpha val="50000"/>
            </a:srgbClr>
          </a:solidFill>
          <a:ln>
            <a:noFill/>
          </a:ln>
        </p:spPr>
        <p:txBody>
          <a:bodyPr wrap="square" rtlCol="0" anchor="ctr">
            <a:noAutofit/>
          </a:bodyPr>
          <a:lstStyle/>
          <a:p>
            <a:pPr algn="ctr">
              <a:spcAft>
                <a:spcPts val="600"/>
              </a:spcAft>
            </a:pPr>
            <a:r>
              <a:rPr lang="en-GB" sz="1600">
                <a:solidFill>
                  <a:srgbClr val="FFFFFF"/>
                </a:solidFill>
                <a:latin typeface="Amasis MT Pro Black" panose="02040A04050005020304" pitchFamily="18" charset="0"/>
              </a:rPr>
              <a:t>Jon Ashworth MP</a:t>
            </a:r>
          </a:p>
          <a:p>
            <a:pPr algn="ctr">
              <a:spcAft>
                <a:spcPts val="600"/>
              </a:spcAft>
            </a:pPr>
            <a:r>
              <a:rPr lang="en-GB" sz="1600">
                <a:solidFill>
                  <a:srgbClr val="FFFFFF"/>
                </a:solidFill>
                <a:latin typeface="Amasis MT Pro Black" panose="02040A04050005020304" pitchFamily="18" charset="0"/>
              </a:rPr>
              <a:t>Leicester South</a:t>
            </a:r>
          </a:p>
        </p:txBody>
      </p:sp>
      <p:pic>
        <p:nvPicPr>
          <p:cNvPr id="11" name="Picture 10" descr="Liz Kendall MP">
            <a:extLst>
              <a:ext uri="{FF2B5EF4-FFF2-40B4-BE49-F238E27FC236}">
                <a16:creationId xmlns:a16="http://schemas.microsoft.com/office/drawing/2014/main" id="{C2DAEBEA-8B7D-432E-970E-E91C4B531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865" y="1690688"/>
            <a:ext cx="1850161" cy="2478968"/>
          </a:xfrm>
          <a:prstGeom prst="rect">
            <a:avLst/>
          </a:prstGeom>
        </p:spPr>
      </p:pic>
      <p:sp>
        <p:nvSpPr>
          <p:cNvPr id="2" name="Title 1">
            <a:extLst>
              <a:ext uri="{FF2B5EF4-FFF2-40B4-BE49-F238E27FC236}">
                <a16:creationId xmlns:a16="http://schemas.microsoft.com/office/drawing/2014/main" id="{1AC7D667-E34D-49F0-8135-9E5F628ECC0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Amasis MT Pro Black" panose="02040A04050005020304" pitchFamily="18" charset="0"/>
              </a:rPr>
              <a:t>Who is your MP?</a:t>
            </a:r>
          </a:p>
        </p:txBody>
      </p:sp>
      <p:pic>
        <p:nvPicPr>
          <p:cNvPr id="7" name="Content Placeholder 6" descr="Claudia Webb MP">
            <a:extLst>
              <a:ext uri="{FF2B5EF4-FFF2-40B4-BE49-F238E27FC236}">
                <a16:creationId xmlns:a16="http://schemas.microsoft.com/office/drawing/2014/main" id="{6F3A62CC-6977-4CFF-AC99-53F085970F8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00978" y="1690687"/>
            <a:ext cx="1850161" cy="2478967"/>
          </a:xfrm>
          <a:prstGeom prst="rect">
            <a:avLst/>
          </a:prstGeom>
        </p:spPr>
      </p:pic>
      <p:sp>
        <p:nvSpPr>
          <p:cNvPr id="13" name="TextBox 12">
            <a:extLst>
              <a:ext uri="{FF2B5EF4-FFF2-40B4-BE49-F238E27FC236}">
                <a16:creationId xmlns:a16="http://schemas.microsoft.com/office/drawing/2014/main" id="{9A8D509B-EC6B-4B98-8E6C-6582121ADDC2}"/>
              </a:ext>
            </a:extLst>
          </p:cNvPr>
          <p:cNvSpPr txBox="1"/>
          <p:nvPr/>
        </p:nvSpPr>
        <p:spPr>
          <a:xfrm>
            <a:off x="6965244" y="1253836"/>
            <a:ext cx="4978400" cy="5220856"/>
          </a:xfrm>
          <a:prstGeom prst="rect">
            <a:avLst/>
          </a:prstGeom>
          <a:noFill/>
        </p:spPr>
        <p:txBody>
          <a:bodyPr wrap="square" rtlCol="0">
            <a:normAutofit fontScale="92500" lnSpcReduction="20000"/>
          </a:bodyPr>
          <a:lstStyle/>
          <a:p>
            <a:r>
              <a:rPr lang="en-GB" sz="2400" dirty="0">
                <a:latin typeface="Amasis MT Pro Black" panose="02040A04050005020304" pitchFamily="18" charset="0"/>
              </a:rPr>
              <a:t>It’s really important that you know who your MP is so you can contact them about issues that are important to you (such as climate change!)</a:t>
            </a:r>
          </a:p>
          <a:p>
            <a:endParaRPr lang="en-GB" sz="2400" dirty="0">
              <a:latin typeface="Amasis MT Pro Black" panose="02040A04050005020304" pitchFamily="18" charset="0"/>
            </a:endParaRPr>
          </a:p>
          <a:p>
            <a:r>
              <a:rPr lang="en-GB" sz="2400" dirty="0">
                <a:latin typeface="Amasis MT Pro Black" panose="02040A04050005020304" pitchFamily="18" charset="0"/>
              </a:rPr>
              <a:t>There are three MPs working in Leicester. </a:t>
            </a:r>
          </a:p>
          <a:p>
            <a:endParaRPr lang="en-GB" sz="2400" dirty="0">
              <a:latin typeface="Amasis MT Pro Black" panose="02040A04050005020304" pitchFamily="18" charset="0"/>
            </a:endParaRPr>
          </a:p>
          <a:p>
            <a:r>
              <a:rPr lang="en-GB" sz="2400" dirty="0">
                <a:latin typeface="Amasis MT Pro Black" panose="02040A04050005020304" pitchFamily="18" charset="0"/>
              </a:rPr>
              <a:t>If you are not sure who represents you, use the following website: </a:t>
            </a:r>
          </a:p>
          <a:p>
            <a:r>
              <a:rPr lang="en-GB" sz="2400" dirty="0">
                <a:latin typeface="Amasis MT Pro Black" panose="02040A04050005020304" pitchFamily="18" charset="0"/>
                <a:hlinkClick r:id="rId5"/>
              </a:rPr>
              <a:t>Find MPs - MPs and Lords - UK Parliament</a:t>
            </a:r>
            <a:endParaRPr lang="en-GB" sz="2400" dirty="0">
              <a:latin typeface="Amasis MT Pro Black" panose="02040A04050005020304" pitchFamily="18" charset="0"/>
            </a:endParaRPr>
          </a:p>
          <a:p>
            <a:endParaRPr lang="en-GB" sz="2400" dirty="0">
              <a:latin typeface="Amasis MT Pro Black" panose="02040A04050005020304" pitchFamily="18" charset="0"/>
            </a:endParaRPr>
          </a:p>
          <a:p>
            <a:r>
              <a:rPr lang="en-GB" sz="2400" dirty="0">
                <a:latin typeface="Amasis MT Pro Black" panose="02040A04050005020304" pitchFamily="18" charset="0"/>
              </a:rPr>
              <a:t>You can use this website to find your MPs address ready to send your hearts to. </a:t>
            </a:r>
          </a:p>
        </p:txBody>
      </p:sp>
      <p:sp>
        <p:nvSpPr>
          <p:cNvPr id="21" name="TextBox 20">
            <a:extLst>
              <a:ext uri="{FF2B5EF4-FFF2-40B4-BE49-F238E27FC236}">
                <a16:creationId xmlns:a16="http://schemas.microsoft.com/office/drawing/2014/main" id="{159A7229-98E7-4322-96F4-AFF2EA896065}"/>
              </a:ext>
            </a:extLst>
          </p:cNvPr>
          <p:cNvSpPr txBox="1"/>
          <p:nvPr/>
        </p:nvSpPr>
        <p:spPr>
          <a:xfrm>
            <a:off x="2830865" y="4412015"/>
            <a:ext cx="1850161" cy="1232427"/>
          </a:xfrm>
          <a:prstGeom prst="rect">
            <a:avLst/>
          </a:prstGeom>
          <a:solidFill>
            <a:srgbClr val="000000">
              <a:alpha val="50000"/>
            </a:srgbClr>
          </a:solidFill>
          <a:ln>
            <a:noFill/>
          </a:ln>
        </p:spPr>
        <p:txBody>
          <a:bodyPr wrap="square" rtlCol="0" anchor="ctr">
            <a:noAutofit/>
          </a:bodyPr>
          <a:lstStyle/>
          <a:p>
            <a:pPr algn="ctr">
              <a:spcAft>
                <a:spcPts val="600"/>
              </a:spcAft>
            </a:pPr>
            <a:r>
              <a:rPr lang="en-GB" sz="1600">
                <a:solidFill>
                  <a:srgbClr val="FFFFFF"/>
                </a:solidFill>
                <a:latin typeface="Amasis MT Pro Black" panose="02040A04050005020304" pitchFamily="18" charset="0"/>
              </a:rPr>
              <a:t>Liz Kendall MP</a:t>
            </a:r>
          </a:p>
          <a:p>
            <a:pPr algn="ctr">
              <a:spcAft>
                <a:spcPts val="600"/>
              </a:spcAft>
            </a:pPr>
            <a:r>
              <a:rPr lang="en-GB" sz="1600">
                <a:solidFill>
                  <a:srgbClr val="FFFFFF"/>
                </a:solidFill>
                <a:latin typeface="Amasis MT Pro Black" panose="02040A04050005020304" pitchFamily="18" charset="0"/>
              </a:rPr>
              <a:t>Leicester West</a:t>
            </a:r>
          </a:p>
        </p:txBody>
      </p:sp>
      <p:sp>
        <p:nvSpPr>
          <p:cNvPr id="23" name="TextBox 22">
            <a:extLst>
              <a:ext uri="{FF2B5EF4-FFF2-40B4-BE49-F238E27FC236}">
                <a16:creationId xmlns:a16="http://schemas.microsoft.com/office/drawing/2014/main" id="{FF7303C4-00BA-483D-A624-AB792389E605}"/>
              </a:ext>
            </a:extLst>
          </p:cNvPr>
          <p:cNvSpPr txBox="1"/>
          <p:nvPr/>
        </p:nvSpPr>
        <p:spPr>
          <a:xfrm>
            <a:off x="5000977" y="4412015"/>
            <a:ext cx="1850161" cy="1232427"/>
          </a:xfrm>
          <a:prstGeom prst="rect">
            <a:avLst/>
          </a:prstGeom>
          <a:solidFill>
            <a:srgbClr val="000000">
              <a:alpha val="50000"/>
            </a:srgbClr>
          </a:solidFill>
          <a:ln>
            <a:noFill/>
          </a:ln>
        </p:spPr>
        <p:txBody>
          <a:bodyPr wrap="square" rtlCol="0" anchor="ctr">
            <a:noAutofit/>
          </a:bodyPr>
          <a:lstStyle/>
          <a:p>
            <a:pPr algn="ctr">
              <a:spcAft>
                <a:spcPts val="600"/>
              </a:spcAft>
            </a:pPr>
            <a:r>
              <a:rPr lang="en-GB" sz="1600">
                <a:solidFill>
                  <a:srgbClr val="FFFFFF"/>
                </a:solidFill>
                <a:latin typeface="Amasis MT Pro Black" panose="02040A04050005020304" pitchFamily="18" charset="0"/>
              </a:rPr>
              <a:t>Claudia Webb MP</a:t>
            </a:r>
          </a:p>
          <a:p>
            <a:pPr algn="ctr">
              <a:spcAft>
                <a:spcPts val="600"/>
              </a:spcAft>
            </a:pPr>
            <a:r>
              <a:rPr lang="en-GB" sz="1600">
                <a:solidFill>
                  <a:srgbClr val="FFFFFF"/>
                </a:solidFill>
                <a:latin typeface="Amasis MT Pro Black" panose="02040A04050005020304" pitchFamily="18" charset="0"/>
              </a:rPr>
              <a:t>Leicester East</a:t>
            </a:r>
          </a:p>
        </p:txBody>
      </p:sp>
    </p:spTree>
    <p:extLst>
      <p:ext uri="{BB962C8B-B14F-4D97-AF65-F5344CB8AC3E}">
        <p14:creationId xmlns:p14="http://schemas.microsoft.com/office/powerpoint/2010/main" val="260916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23F0A99-AA61-404C-9EA3-7F08C2A3DEBA}"/>
              </a:ext>
            </a:extLst>
          </p:cNvPr>
          <p:cNvSpPr>
            <a:spLocks noGrp="1"/>
          </p:cNvSpPr>
          <p:nvPr>
            <p:ph type="title"/>
          </p:nvPr>
        </p:nvSpPr>
        <p:spPr>
          <a:xfrm>
            <a:off x="1047280" y="788894"/>
            <a:ext cx="10306520" cy="880730"/>
          </a:xfrm>
        </p:spPr>
        <p:txBody>
          <a:bodyPr>
            <a:normAutofit/>
          </a:bodyPr>
          <a:lstStyle/>
          <a:p>
            <a:r>
              <a:rPr lang="en-GB" sz="2800">
                <a:solidFill>
                  <a:srgbClr val="FFFFFF"/>
                </a:solidFill>
                <a:latin typeface="Amasis MT Pro Black" panose="02040A04050005020304" pitchFamily="18" charset="0"/>
              </a:rPr>
              <a:t>Some of the biggest problems for climate change in Leicester are:</a:t>
            </a:r>
          </a:p>
        </p:txBody>
      </p:sp>
      <p:graphicFrame>
        <p:nvGraphicFramePr>
          <p:cNvPr id="5" name="Content Placeholder 2" descr="Table of biggest problems for climate change in Leicester - buildings, transport and energy ">
            <a:extLst>
              <a:ext uri="{FF2B5EF4-FFF2-40B4-BE49-F238E27FC236}">
                <a16:creationId xmlns:a16="http://schemas.microsoft.com/office/drawing/2014/main" id="{9A4BAB6B-70AA-4CD8-AD34-815546798D8B}"/>
              </a:ext>
            </a:extLst>
          </p:cNvPr>
          <p:cNvGraphicFramePr>
            <a:graphicFrameLocks noGrp="1"/>
          </p:cNvGraphicFramePr>
          <p:nvPr>
            <p:ph idx="1"/>
            <p:extLst>
              <p:ext uri="{D42A27DB-BD31-4B8C-83A1-F6EECF244321}">
                <p14:modId xmlns:p14="http://schemas.microsoft.com/office/powerpoint/2010/main" val="2174115403"/>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29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B48FC-B37E-45C3-9EF9-528C65C6E41C}"/>
              </a:ext>
            </a:extLst>
          </p:cNvPr>
          <p:cNvSpPr>
            <a:spLocks noGrp="1"/>
          </p:cNvSpPr>
          <p:nvPr>
            <p:ph type="title"/>
          </p:nvPr>
        </p:nvSpPr>
        <p:spPr>
          <a:xfrm>
            <a:off x="5297762" y="329184"/>
            <a:ext cx="6251110" cy="1783080"/>
          </a:xfrm>
        </p:spPr>
        <p:txBody>
          <a:bodyPr anchor="b">
            <a:normAutofit/>
          </a:bodyPr>
          <a:lstStyle/>
          <a:p>
            <a:r>
              <a:rPr lang="en-GB" sz="5400">
                <a:latin typeface="Amasis MT Pro Black" panose="02040A04050005020304" pitchFamily="18" charset="0"/>
              </a:rPr>
              <a:t>Did you know?</a:t>
            </a:r>
          </a:p>
        </p:txBody>
      </p:sp>
      <p:pic>
        <p:nvPicPr>
          <p:cNvPr id="7" name="Picture 6" descr="A green bus parked on the side of the road">
            <a:extLst>
              <a:ext uri="{FF2B5EF4-FFF2-40B4-BE49-F238E27FC236}">
                <a16:creationId xmlns:a16="http://schemas.microsoft.com/office/drawing/2014/main" id="{43846982-2CB4-473C-9EFA-234E02652137}"/>
              </a:ext>
            </a:extLst>
          </p:cNvPr>
          <p:cNvPicPr>
            <a:picLocks noChangeAspect="1"/>
          </p:cNvPicPr>
          <p:nvPr/>
        </p:nvPicPr>
        <p:blipFill rotWithShape="1">
          <a:blip r:embed="rId2">
            <a:extLst>
              <a:ext uri="{28A0092B-C50C-407E-A947-70E740481C1C}">
                <a14:useLocalDpi xmlns:a14="http://schemas.microsoft.com/office/drawing/2010/main" val="0"/>
              </a:ext>
            </a:extLst>
          </a:blip>
          <a:srcRect l="16709" r="379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22E6DA-160B-4EBF-9B61-56BEF34E9E86}"/>
              </a:ext>
            </a:extLst>
          </p:cNvPr>
          <p:cNvSpPr>
            <a:spLocks noGrp="1"/>
          </p:cNvSpPr>
          <p:nvPr>
            <p:ph idx="1"/>
          </p:nvPr>
        </p:nvSpPr>
        <p:spPr>
          <a:xfrm>
            <a:off x="5297593" y="2611881"/>
            <a:ext cx="6251110" cy="3977197"/>
          </a:xfrm>
        </p:spPr>
        <p:txBody>
          <a:bodyPr>
            <a:normAutofit lnSpcReduction="10000"/>
          </a:bodyPr>
          <a:lstStyle/>
          <a:p>
            <a:r>
              <a:rPr lang="en-GB" sz="2200" dirty="0">
                <a:latin typeface="Amasis MT Pro Black" panose="02040A04050005020304" pitchFamily="18" charset="0"/>
              </a:rPr>
              <a:t>If you live in London, you can get free or discounted travel on public transport if you are under the age of 18! </a:t>
            </a:r>
          </a:p>
          <a:p>
            <a:r>
              <a:rPr lang="en-GB" sz="2200" dirty="0">
                <a:latin typeface="Amasis MT Pro Black" panose="02040A04050005020304" pitchFamily="18" charset="0"/>
              </a:rPr>
              <a:t>This means that there are less cars being driven in the centre as people are able to travel for free using the bus services instead! </a:t>
            </a:r>
          </a:p>
          <a:p>
            <a:r>
              <a:rPr lang="en-GB" sz="2200" dirty="0">
                <a:latin typeface="Amasis MT Pro Black" panose="02040A04050005020304" pitchFamily="18" charset="0"/>
              </a:rPr>
              <a:t>How do you think this would help Leicester? </a:t>
            </a:r>
          </a:p>
          <a:p>
            <a:r>
              <a:rPr lang="en-GB" sz="2200" dirty="0">
                <a:latin typeface="Amasis MT Pro Black" panose="02040A04050005020304" pitchFamily="18" charset="0"/>
              </a:rPr>
              <a:t>What other ‘free’ forms of transport can you think of? How might these benefit people, other than through reducing carbon emissions? </a:t>
            </a:r>
          </a:p>
        </p:txBody>
      </p:sp>
    </p:spTree>
    <p:extLst>
      <p:ext uri="{BB962C8B-B14F-4D97-AF65-F5344CB8AC3E}">
        <p14:creationId xmlns:p14="http://schemas.microsoft.com/office/powerpoint/2010/main" val="166217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A168A-AA09-4D86-BE02-3382ABD912AA}"/>
              </a:ext>
            </a:extLst>
          </p:cNvPr>
          <p:cNvSpPr>
            <a:spLocks noGrp="1"/>
          </p:cNvSpPr>
          <p:nvPr>
            <p:ph type="title"/>
          </p:nvPr>
        </p:nvSpPr>
        <p:spPr>
          <a:xfrm>
            <a:off x="630936" y="640080"/>
            <a:ext cx="4818888" cy="1481328"/>
          </a:xfrm>
        </p:spPr>
        <p:txBody>
          <a:bodyPr anchor="b">
            <a:normAutofit fontScale="90000"/>
          </a:bodyPr>
          <a:lstStyle/>
          <a:p>
            <a:r>
              <a:rPr lang="en-GB" sz="5400" dirty="0">
                <a:latin typeface="Amasis MT Pro Black" panose="02040A04050005020304" pitchFamily="18" charset="0"/>
              </a:rPr>
              <a:t>Did you know – heat pumps?</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4E07C9-4F68-49A1-846A-30401CBA855F}"/>
              </a:ext>
            </a:extLst>
          </p:cNvPr>
          <p:cNvSpPr>
            <a:spLocks noGrp="1"/>
          </p:cNvSpPr>
          <p:nvPr>
            <p:ph idx="1"/>
          </p:nvPr>
        </p:nvSpPr>
        <p:spPr>
          <a:xfrm>
            <a:off x="630935" y="2660903"/>
            <a:ext cx="5547923" cy="3810917"/>
          </a:xfrm>
        </p:spPr>
        <p:txBody>
          <a:bodyPr anchor="t">
            <a:normAutofit/>
          </a:bodyPr>
          <a:lstStyle/>
          <a:p>
            <a:r>
              <a:rPr lang="en-GB" sz="1900" dirty="0">
                <a:latin typeface="Amasis MT Pro Black" panose="02040A04050005020304" pitchFamily="18" charset="0"/>
              </a:rPr>
              <a:t>Houses end up wasting a lot of carbon emissions through poor insulation (letting the heat out) or old systems for heating the house that use fossil fuels. </a:t>
            </a:r>
          </a:p>
          <a:p>
            <a:r>
              <a:rPr lang="en-GB" sz="1900" dirty="0">
                <a:latin typeface="Amasis MT Pro Black" panose="02040A04050005020304" pitchFamily="18" charset="0"/>
              </a:rPr>
              <a:t>There are ways to improve houses and help keep the heat in. </a:t>
            </a:r>
          </a:p>
          <a:p>
            <a:r>
              <a:rPr lang="en-GB" sz="1900" dirty="0">
                <a:latin typeface="Amasis MT Pro Black" panose="02040A04050005020304" pitchFamily="18" charset="0"/>
              </a:rPr>
              <a:t>For example, heat pumps can be added which reduce carbon emissions by using electricity made using renewable energy.</a:t>
            </a:r>
          </a:p>
          <a:p>
            <a:r>
              <a:rPr lang="en-GB" sz="1900" dirty="0">
                <a:latin typeface="Amasis MT Pro Black" panose="02040A04050005020304" pitchFamily="18" charset="0"/>
              </a:rPr>
              <a:t>However, this is often very expensive. </a:t>
            </a:r>
          </a:p>
          <a:p>
            <a:r>
              <a:rPr lang="en-GB" sz="1900" dirty="0">
                <a:latin typeface="Amasis MT Pro Black" panose="02040A04050005020304" pitchFamily="18" charset="0"/>
              </a:rPr>
              <a:t>What could be done here to help the people of Leicester?</a:t>
            </a:r>
          </a:p>
        </p:txBody>
      </p:sp>
      <p:pic>
        <p:nvPicPr>
          <p:cNvPr id="5" name="Picture 4" descr="Diagram showing how an ASHP works">
            <a:extLst>
              <a:ext uri="{FF2B5EF4-FFF2-40B4-BE49-F238E27FC236}">
                <a16:creationId xmlns:a16="http://schemas.microsoft.com/office/drawing/2014/main" id="{7B81AD5D-D9A6-42A6-AC50-6B28EF0B0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5251"/>
            <a:ext cx="5458968" cy="5467497"/>
          </a:xfrm>
          <a:prstGeom prst="rect">
            <a:avLst/>
          </a:prstGeom>
        </p:spPr>
      </p:pic>
    </p:spTree>
    <p:extLst>
      <p:ext uri="{BB962C8B-B14F-4D97-AF65-F5344CB8AC3E}">
        <p14:creationId xmlns:p14="http://schemas.microsoft.com/office/powerpoint/2010/main" val="3691203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6924F77B2EF3498E878973BC6943A9" ma:contentTypeVersion="14" ma:contentTypeDescription="Create a new document." ma:contentTypeScope="" ma:versionID="7c91265caaad1033ce37c2d1a7ece651">
  <xsd:schema xmlns:xsd="http://www.w3.org/2001/XMLSchema" xmlns:xs="http://www.w3.org/2001/XMLSchema" xmlns:p="http://schemas.microsoft.com/office/2006/metadata/properties" xmlns:ns2="96d4bfab-46c3-48a0-8f25-f4e9dde697d9" xmlns:ns3="87208786-5fda-4d52-8188-350e4ac2c784" targetNamespace="http://schemas.microsoft.com/office/2006/metadata/properties" ma:root="true" ma:fieldsID="33d712aaa200a0e41a4bc5bbdc4a5d7f" ns2:_="" ns3:_="">
    <xsd:import namespace="96d4bfab-46c3-48a0-8f25-f4e9dde697d9"/>
    <xsd:import namespace="87208786-5fda-4d52-8188-350e4ac2c7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LengthInSeconds" minOccurs="0"/>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4bfab-46c3-48a0-8f25-f4e9dde697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number" ma:index="21" nillable="true" ma:displayName="number" ma:format="Dropdown" ma:internalNam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7208786-5fda-4d52-8188-350e4ac2c7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 xmlns="96d4bfab-46c3-48a0-8f25-f4e9dde697d9" xsi:nil="true"/>
  </documentManagement>
</p:properties>
</file>

<file path=customXml/itemProps1.xml><?xml version="1.0" encoding="utf-8"?>
<ds:datastoreItem xmlns:ds="http://schemas.openxmlformats.org/officeDocument/2006/customXml" ds:itemID="{2E085952-A2C9-4B33-A16F-0277A2B26C49}">
  <ds:schemaRefs>
    <ds:schemaRef ds:uri="http://schemas.microsoft.com/sharepoint/v3/contenttype/forms"/>
  </ds:schemaRefs>
</ds:datastoreItem>
</file>

<file path=customXml/itemProps2.xml><?xml version="1.0" encoding="utf-8"?>
<ds:datastoreItem xmlns:ds="http://schemas.openxmlformats.org/officeDocument/2006/customXml" ds:itemID="{52DB1289-0CFC-4EA0-AAD3-8993AEB6C154}">
  <ds:schemaRefs>
    <ds:schemaRef ds:uri="87208786-5fda-4d52-8188-350e4ac2c784"/>
    <ds:schemaRef ds:uri="96d4bfab-46c3-48a0-8f25-f4e9dde697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F54DB7-65A1-4BED-98C7-8D08A804DDC4}">
  <ds:schemaRefs>
    <ds:schemaRef ds:uri="96d4bfab-46c3-48a0-8f25-f4e9dde697d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165</TotalTime>
  <Words>990</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Amasis MT Pro Black</vt:lpstr>
      <vt:lpstr>Arial</vt:lpstr>
      <vt:lpstr>Calibri</vt:lpstr>
      <vt:lpstr>Calibri Light</vt:lpstr>
      <vt:lpstr>Office Theme</vt:lpstr>
      <vt:lpstr>Show the Love 2022</vt:lpstr>
      <vt:lpstr>What is climate change?</vt:lpstr>
      <vt:lpstr>What causes climate change?</vt:lpstr>
      <vt:lpstr>Who are The Climate Coalition?</vt:lpstr>
      <vt:lpstr>What is the Show the Love campaign?</vt:lpstr>
      <vt:lpstr>Who is your MP?</vt:lpstr>
      <vt:lpstr>Some of the biggest problems for climate change in Leicester are:</vt:lpstr>
      <vt:lpstr>Did you know?</vt:lpstr>
      <vt:lpstr>Did you know – heat pumps?</vt:lpstr>
      <vt:lpstr>Did you know – solar panels?</vt:lpstr>
      <vt:lpstr>So, what could your green heart look like?</vt:lpstr>
      <vt:lpstr>What to do with your heart next</vt:lpstr>
      <vt:lpstr>GET READY FOR GREEN HEARTS EVERYWHERE. FEBRUARY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the Love</dc:title>
  <dc:creator>Laura Barke</dc:creator>
  <cp:lastModifiedBy>Lee Jowett</cp:lastModifiedBy>
  <cp:revision>1</cp:revision>
  <dcterms:created xsi:type="dcterms:W3CDTF">2022-01-12T13:26:45Z</dcterms:created>
  <dcterms:modified xsi:type="dcterms:W3CDTF">2022-01-31T09:04:13Z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0x010100A96924F77B2EF3498E878973BC6943A9</vt:lpwstr>
  </property>
</Properties>
</file>