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Lst>
  <p:notesMasterIdLst>
    <p:notesMasterId r:id="rId64"/>
  </p:notesMasterIdLst>
  <p:sldIdLst>
    <p:sldId id="256" r:id="rId5"/>
    <p:sldId id="334" r:id="rId6"/>
    <p:sldId id="257" r:id="rId7"/>
    <p:sldId id="258" r:id="rId8"/>
    <p:sldId id="259" r:id="rId9"/>
    <p:sldId id="281" r:id="rId10"/>
    <p:sldId id="280" r:id="rId11"/>
    <p:sldId id="260" r:id="rId12"/>
    <p:sldId id="285" r:id="rId13"/>
    <p:sldId id="276" r:id="rId14"/>
    <p:sldId id="277" r:id="rId15"/>
    <p:sldId id="278" r:id="rId16"/>
    <p:sldId id="282" r:id="rId17"/>
    <p:sldId id="283" r:id="rId18"/>
    <p:sldId id="284" r:id="rId19"/>
    <p:sldId id="286" r:id="rId20"/>
    <p:sldId id="288" r:id="rId21"/>
    <p:sldId id="299" r:id="rId22"/>
    <p:sldId id="319" r:id="rId23"/>
    <p:sldId id="321" r:id="rId24"/>
    <p:sldId id="320" r:id="rId25"/>
    <p:sldId id="322" r:id="rId26"/>
    <p:sldId id="323" r:id="rId27"/>
    <p:sldId id="324" r:id="rId28"/>
    <p:sldId id="325" r:id="rId29"/>
    <p:sldId id="326" r:id="rId30"/>
    <p:sldId id="327" r:id="rId31"/>
    <p:sldId id="302" r:id="rId32"/>
    <p:sldId id="303" r:id="rId33"/>
    <p:sldId id="308" r:id="rId34"/>
    <p:sldId id="309" r:id="rId35"/>
    <p:sldId id="335" r:id="rId36"/>
    <p:sldId id="337" r:id="rId37"/>
    <p:sldId id="336" r:id="rId38"/>
    <p:sldId id="310" r:id="rId39"/>
    <p:sldId id="313" r:id="rId40"/>
    <p:sldId id="317" r:id="rId41"/>
    <p:sldId id="328" r:id="rId42"/>
    <p:sldId id="329" r:id="rId43"/>
    <p:sldId id="330" r:id="rId44"/>
    <p:sldId id="331" r:id="rId45"/>
    <p:sldId id="332" r:id="rId46"/>
    <p:sldId id="307" r:id="rId47"/>
    <p:sldId id="304" r:id="rId48"/>
    <p:sldId id="314" r:id="rId49"/>
    <p:sldId id="305" r:id="rId50"/>
    <p:sldId id="311" r:id="rId51"/>
    <p:sldId id="306" r:id="rId52"/>
    <p:sldId id="312" r:id="rId53"/>
    <p:sldId id="333" r:id="rId54"/>
    <p:sldId id="315" r:id="rId55"/>
    <p:sldId id="382" r:id="rId56"/>
    <p:sldId id="384" r:id="rId57"/>
    <p:sldId id="292" r:id="rId58"/>
    <p:sldId id="293" r:id="rId59"/>
    <p:sldId id="301" r:id="rId60"/>
    <p:sldId id="385" r:id="rId61"/>
    <p:sldId id="263" r:id="rId62"/>
    <p:sldId id="30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2702A-DFFA-4309-8C27-52111A47D076}" v="25" dt="2020-06-30T12:01:08.629"/>
    <p1510:client id="{7639C4FB-DB01-7A40-0363-3C2EFA620E55}" v="68" dt="2020-07-01T08:49:00.089"/>
    <p1510:client id="{7A804824-5972-4C84-A3C3-013D7E3D6AC1}" v="187" dt="2020-07-01T08:52:09.704"/>
    <p1510:client id="{B1151001-6E81-4C19-935C-53192EC3E8D3}" v="376" dt="2020-06-30T10:27:38.335"/>
    <p1510:client id="{C17A143A-37E1-483B-B954-77F7875B47EE}" v="72" dt="2020-06-30T10:07:36.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Jowett" userId="S::lee.jowett@leicester.gov.uk::b4c18200-571b-4fac-968d-92e9fa7f3d31" providerId="AD" clId="Web-{B20B72FD-6941-05B4-44AD-1FEC3F81F075}"/>
    <pc:docChg chg="addSld delSld modSld">
      <pc:chgData name="Lee Jowett" userId="S::lee.jowett@leicester.gov.uk::b4c18200-571b-4fac-968d-92e9fa7f3d31" providerId="AD" clId="Web-{B20B72FD-6941-05B4-44AD-1FEC3F81F075}" dt="2020-04-21T13:38:43.030" v="4140"/>
      <pc:docMkLst>
        <pc:docMk/>
      </pc:docMkLst>
      <pc:sldChg chg="modSp">
        <pc:chgData name="Lee Jowett" userId="S::lee.jowett@leicester.gov.uk::b4c18200-571b-4fac-968d-92e9fa7f3d31" providerId="AD" clId="Web-{B20B72FD-6941-05B4-44AD-1FEC3F81F075}" dt="2020-04-21T09:58:23.339" v="59" actId="20577"/>
        <pc:sldMkLst>
          <pc:docMk/>
          <pc:sldMk cId="3396303939" sldId="259"/>
        </pc:sldMkLst>
        <pc:spChg chg="mod">
          <ac:chgData name="Lee Jowett" userId="S::lee.jowett@leicester.gov.uk::b4c18200-571b-4fac-968d-92e9fa7f3d31" providerId="AD" clId="Web-{B20B72FD-6941-05B4-44AD-1FEC3F81F075}" dt="2020-04-21T09:58:23.339" v="59" actId="20577"/>
          <ac:spMkLst>
            <pc:docMk/>
            <pc:sldMk cId="3396303939" sldId="259"/>
            <ac:spMk id="6" creationId="{D99557EC-A6A0-4C65-B098-DF467F90BBA5}"/>
          </ac:spMkLst>
        </pc:spChg>
      </pc:sldChg>
      <pc:sldChg chg="addSp delSp modSp">
        <pc:chgData name="Lee Jowett" userId="S::lee.jowett@leicester.gov.uk::b4c18200-571b-4fac-968d-92e9fa7f3d31" providerId="AD" clId="Web-{B20B72FD-6941-05B4-44AD-1FEC3F81F075}" dt="2020-04-21T10:42:35.208" v="458" actId="14100"/>
        <pc:sldMkLst>
          <pc:docMk/>
          <pc:sldMk cId="4117300112" sldId="260"/>
        </pc:sldMkLst>
        <pc:spChg chg="mod">
          <ac:chgData name="Lee Jowett" userId="S::lee.jowett@leicester.gov.uk::b4c18200-571b-4fac-968d-92e9fa7f3d31" providerId="AD" clId="Web-{B20B72FD-6941-05B4-44AD-1FEC3F81F075}" dt="2020-04-21T10:41:51.346" v="373" actId="20577"/>
          <ac:spMkLst>
            <pc:docMk/>
            <pc:sldMk cId="4117300112" sldId="260"/>
            <ac:spMk id="2" creationId="{0617B1B1-1D26-452C-9A4B-608414F9468E}"/>
          </ac:spMkLst>
        </pc:spChg>
        <pc:spChg chg="mod">
          <ac:chgData name="Lee Jowett" userId="S::lee.jowett@leicester.gov.uk::b4c18200-571b-4fac-968d-92e9fa7f3d31" providerId="AD" clId="Web-{B20B72FD-6941-05B4-44AD-1FEC3F81F075}" dt="2020-04-21T10:42:35.208" v="458" actId="14100"/>
          <ac:spMkLst>
            <pc:docMk/>
            <pc:sldMk cId="4117300112" sldId="260"/>
            <ac:spMk id="3" creationId="{BF2DE177-777C-4EB3-A52F-F923850ADD26}"/>
          </ac:spMkLst>
        </pc:spChg>
        <pc:picChg chg="add mod">
          <ac:chgData name="Lee Jowett" userId="S::lee.jowett@leicester.gov.uk::b4c18200-571b-4fac-968d-92e9fa7f3d31" providerId="AD" clId="Web-{B20B72FD-6941-05B4-44AD-1FEC3F81F075}" dt="2020-04-21T10:41:21.141" v="368" actId="1076"/>
          <ac:picMkLst>
            <pc:docMk/>
            <pc:sldMk cId="4117300112" sldId="260"/>
            <ac:picMk id="4" creationId="{8837998F-F17C-47EF-A702-BFFDC07A7D1B}"/>
          </ac:picMkLst>
        </pc:picChg>
        <pc:picChg chg="add del mod">
          <ac:chgData name="Lee Jowett" userId="S::lee.jowett@leicester.gov.uk::b4c18200-571b-4fac-968d-92e9fa7f3d31" providerId="AD" clId="Web-{B20B72FD-6941-05B4-44AD-1FEC3F81F075}" dt="2020-04-21T10:01:29.792" v="230"/>
          <ac:picMkLst>
            <pc:docMk/>
            <pc:sldMk cId="4117300112" sldId="260"/>
            <ac:picMk id="4" creationId="{E9B714F3-61B0-481C-B036-7C7E21A4D95C}"/>
          </ac:picMkLst>
        </pc:picChg>
        <pc:picChg chg="add mod">
          <ac:chgData name="Lee Jowett" userId="S::lee.jowett@leicester.gov.uk::b4c18200-571b-4fac-968d-92e9fa7f3d31" providerId="AD" clId="Web-{B20B72FD-6941-05B4-44AD-1FEC3F81F075}" dt="2020-04-21T10:41:55.081" v="376" actId="1076"/>
          <ac:picMkLst>
            <pc:docMk/>
            <pc:sldMk cId="4117300112" sldId="260"/>
            <ac:picMk id="6" creationId="{E3636E1C-5519-4643-B3F4-64D2DB501108}"/>
          </ac:picMkLst>
        </pc:picChg>
      </pc:sldChg>
      <pc:sldChg chg="modSp">
        <pc:chgData name="Lee Jowett" userId="S::lee.jowett@leicester.gov.uk::b4c18200-571b-4fac-968d-92e9fa7f3d31" providerId="AD" clId="Web-{B20B72FD-6941-05B4-44AD-1FEC3F81F075}" dt="2020-04-21T13:09:27.632" v="2738" actId="20577"/>
        <pc:sldMkLst>
          <pc:docMk/>
          <pc:sldMk cId="304270638" sldId="275"/>
        </pc:sldMkLst>
        <pc:spChg chg="mod">
          <ac:chgData name="Lee Jowett" userId="S::lee.jowett@leicester.gov.uk::b4c18200-571b-4fac-968d-92e9fa7f3d31" providerId="AD" clId="Web-{B20B72FD-6941-05B4-44AD-1FEC3F81F075}" dt="2020-04-21T13:09:27.632" v="2738" actId="20577"/>
          <ac:spMkLst>
            <pc:docMk/>
            <pc:sldMk cId="304270638" sldId="275"/>
            <ac:spMk id="2" creationId="{372A65CE-67DE-40D8-80D5-7E78F6AACB16}"/>
          </ac:spMkLst>
        </pc:spChg>
        <pc:spChg chg="mod">
          <ac:chgData name="Lee Jowett" userId="S::lee.jowett@leicester.gov.uk::b4c18200-571b-4fac-968d-92e9fa7f3d31" providerId="AD" clId="Web-{B20B72FD-6941-05B4-44AD-1FEC3F81F075}" dt="2020-04-21T13:09:20.929" v="2736" actId="20577"/>
          <ac:spMkLst>
            <pc:docMk/>
            <pc:sldMk cId="304270638" sldId="275"/>
            <ac:spMk id="9" creationId="{F6333922-2140-4CFB-998D-3F40BAC0AB9E}"/>
          </ac:spMkLst>
        </pc:spChg>
        <pc:picChg chg="mod">
          <ac:chgData name="Lee Jowett" userId="S::lee.jowett@leicester.gov.uk::b4c18200-571b-4fac-968d-92e9fa7f3d31" providerId="AD" clId="Web-{B20B72FD-6941-05B4-44AD-1FEC3F81F075}" dt="2020-04-21T13:08:44.132" v="2722" actId="1076"/>
          <ac:picMkLst>
            <pc:docMk/>
            <pc:sldMk cId="304270638" sldId="275"/>
            <ac:picMk id="3" creationId="{50041D6E-B9FD-4ACA-A4D4-2AC28CE0265B}"/>
          </ac:picMkLst>
        </pc:picChg>
        <pc:picChg chg="mod">
          <ac:chgData name="Lee Jowett" userId="S::lee.jowett@leicester.gov.uk::b4c18200-571b-4fac-968d-92e9fa7f3d31" providerId="AD" clId="Web-{B20B72FD-6941-05B4-44AD-1FEC3F81F075}" dt="2020-04-21T13:08:46.992" v="2723" actId="1076"/>
          <ac:picMkLst>
            <pc:docMk/>
            <pc:sldMk cId="304270638" sldId="275"/>
            <ac:picMk id="7" creationId="{3D812E93-F592-4BE0-99CD-65EF72013D9D}"/>
          </ac:picMkLst>
        </pc:picChg>
      </pc:sldChg>
      <pc:sldChg chg="addSp modSp new">
        <pc:chgData name="Lee Jowett" userId="S::lee.jowett@leicester.gov.uk::b4c18200-571b-4fac-968d-92e9fa7f3d31" providerId="AD" clId="Web-{B20B72FD-6941-05B4-44AD-1FEC3F81F075}" dt="2020-04-21T10:58:40.942" v="1898" actId="20577"/>
        <pc:sldMkLst>
          <pc:docMk/>
          <pc:sldMk cId="541870188" sldId="276"/>
        </pc:sldMkLst>
        <pc:spChg chg="mod">
          <ac:chgData name="Lee Jowett" userId="S::lee.jowett@leicester.gov.uk::b4c18200-571b-4fac-968d-92e9fa7f3d31" providerId="AD" clId="Web-{B20B72FD-6941-05B4-44AD-1FEC3F81F075}" dt="2020-04-21T10:49:09.437" v="1446" actId="1076"/>
          <ac:spMkLst>
            <pc:docMk/>
            <pc:sldMk cId="541870188" sldId="276"/>
            <ac:spMk id="2" creationId="{594075EC-8E43-4435-9D90-294C456417DF}"/>
          </ac:spMkLst>
        </pc:spChg>
        <pc:spChg chg="mod">
          <ac:chgData name="Lee Jowett" userId="S::lee.jowett@leicester.gov.uk::b4c18200-571b-4fac-968d-92e9fa7f3d31" providerId="AD" clId="Web-{B20B72FD-6941-05B4-44AD-1FEC3F81F075}" dt="2020-04-21T10:58:19.612" v="1895" actId="20577"/>
          <ac:spMkLst>
            <pc:docMk/>
            <pc:sldMk cId="541870188" sldId="276"/>
            <ac:spMk id="3" creationId="{6DD866C9-3CB0-457E-A746-8E627B5A038C}"/>
          </ac:spMkLst>
        </pc:spChg>
        <pc:spChg chg="add mod">
          <ac:chgData name="Lee Jowett" userId="S::lee.jowett@leicester.gov.uk::b4c18200-571b-4fac-968d-92e9fa7f3d31" providerId="AD" clId="Web-{B20B72FD-6941-05B4-44AD-1FEC3F81F075}" dt="2020-04-21T10:58:40.942" v="1898" actId="20577"/>
          <ac:spMkLst>
            <pc:docMk/>
            <pc:sldMk cId="541870188" sldId="276"/>
            <ac:spMk id="6" creationId="{CF16CF84-CF18-4568-8B05-E8A512E857C4}"/>
          </ac:spMkLst>
        </pc:spChg>
        <pc:picChg chg="add mod">
          <ac:chgData name="Lee Jowett" userId="S::lee.jowett@leicester.gov.uk::b4c18200-571b-4fac-968d-92e9fa7f3d31" providerId="AD" clId="Web-{B20B72FD-6941-05B4-44AD-1FEC3F81F075}" dt="2020-04-21T10:48:34.841" v="1444" actId="1076"/>
          <ac:picMkLst>
            <pc:docMk/>
            <pc:sldMk cId="541870188" sldId="276"/>
            <ac:picMk id="4" creationId="{ABFB1576-E15C-440D-B456-335F1112B2CD}"/>
          </ac:picMkLst>
        </pc:picChg>
        <pc:picChg chg="add mod">
          <ac:chgData name="Lee Jowett" userId="S::lee.jowett@leicester.gov.uk::b4c18200-571b-4fac-968d-92e9fa7f3d31" providerId="AD" clId="Web-{B20B72FD-6941-05B4-44AD-1FEC3F81F075}" dt="2020-04-21T10:57:02.279" v="1653" actId="1076"/>
          <ac:picMkLst>
            <pc:docMk/>
            <pc:sldMk cId="541870188" sldId="276"/>
            <ac:picMk id="7" creationId="{19650E17-6255-4D5D-856C-54F2B2E447D0}"/>
          </ac:picMkLst>
        </pc:picChg>
      </pc:sldChg>
      <pc:sldChg chg="addSp delSp modSp add replId">
        <pc:chgData name="Lee Jowett" userId="S::lee.jowett@leicester.gov.uk::b4c18200-571b-4fac-968d-92e9fa7f3d31" providerId="AD" clId="Web-{B20B72FD-6941-05B4-44AD-1FEC3F81F075}" dt="2020-04-21T11:08:26.792" v="2312" actId="1076"/>
        <pc:sldMkLst>
          <pc:docMk/>
          <pc:sldMk cId="889516551" sldId="277"/>
        </pc:sldMkLst>
        <pc:spChg chg="mod">
          <ac:chgData name="Lee Jowett" userId="S::lee.jowett@leicester.gov.uk::b4c18200-571b-4fac-968d-92e9fa7f3d31" providerId="AD" clId="Web-{B20B72FD-6941-05B4-44AD-1FEC3F81F075}" dt="2020-04-21T11:08:26.792" v="2312" actId="1076"/>
          <ac:spMkLst>
            <pc:docMk/>
            <pc:sldMk cId="889516551" sldId="277"/>
            <ac:spMk id="3" creationId="{6DD866C9-3CB0-457E-A746-8E627B5A038C}"/>
          </ac:spMkLst>
        </pc:spChg>
        <pc:spChg chg="add mod">
          <ac:chgData name="Lee Jowett" userId="S::lee.jowett@leicester.gov.uk::b4c18200-571b-4fac-968d-92e9fa7f3d31" providerId="AD" clId="Web-{B20B72FD-6941-05B4-44AD-1FEC3F81F075}" dt="2020-04-21T11:05:29.578" v="2014" actId="20577"/>
          <ac:spMkLst>
            <pc:docMk/>
            <pc:sldMk cId="889516551" sldId="277"/>
            <ac:spMk id="5" creationId="{4E44896C-A054-42BF-BBAE-F0D64387A0B4}"/>
          </ac:spMkLst>
        </pc:spChg>
        <pc:spChg chg="add del mod">
          <ac:chgData name="Lee Jowett" userId="S::lee.jowett@leicester.gov.uk::b4c18200-571b-4fac-968d-92e9fa7f3d31" providerId="AD" clId="Web-{B20B72FD-6941-05B4-44AD-1FEC3F81F075}" dt="2020-04-21T11:06:24.503" v="2046"/>
          <ac:spMkLst>
            <pc:docMk/>
            <pc:sldMk cId="889516551" sldId="277"/>
            <ac:spMk id="18" creationId="{676E634B-3F58-418C-8080-1C7E1F2D1D92}"/>
          </ac:spMkLst>
        </pc:spChg>
        <pc:spChg chg="add mod">
          <ac:chgData name="Lee Jowett" userId="S::lee.jowett@leicester.gov.uk::b4c18200-571b-4fac-968d-92e9fa7f3d31" providerId="AD" clId="Web-{B20B72FD-6941-05B4-44AD-1FEC3F81F075}" dt="2020-04-21T11:06:36.160" v="2053" actId="1076"/>
          <ac:spMkLst>
            <pc:docMk/>
            <pc:sldMk cId="889516551" sldId="277"/>
            <ac:spMk id="19" creationId="{09A06B24-5C95-4B9A-AB56-8C7796E705F3}"/>
          </ac:spMkLst>
        </pc:spChg>
        <pc:spChg chg="add mod">
          <ac:chgData name="Lee Jowett" userId="S::lee.jowett@leicester.gov.uk::b4c18200-571b-4fac-968d-92e9fa7f3d31" providerId="AD" clId="Web-{B20B72FD-6941-05B4-44AD-1FEC3F81F075}" dt="2020-04-21T11:06:52.927" v="2060" actId="1076"/>
          <ac:spMkLst>
            <pc:docMk/>
            <pc:sldMk cId="889516551" sldId="277"/>
            <ac:spMk id="20" creationId="{8D2B9E9F-7206-4A24-B98E-06640AFBA982}"/>
          </ac:spMkLst>
        </pc:spChg>
        <pc:picChg chg="add mod">
          <ac:chgData name="Lee Jowett" userId="S::lee.jowett@leicester.gov.uk::b4c18200-571b-4fac-968d-92e9fa7f3d31" providerId="AD" clId="Web-{B20B72FD-6941-05B4-44AD-1FEC3F81F075}" dt="2020-04-21T11:05:38.016" v="2018" actId="1076"/>
          <ac:picMkLst>
            <pc:docMk/>
            <pc:sldMk cId="889516551" sldId="277"/>
            <ac:picMk id="6" creationId="{341CC279-7197-4133-8298-5ABD6F538F77}"/>
          </ac:picMkLst>
        </pc:picChg>
        <pc:picChg chg="add del mod">
          <ac:chgData name="Lee Jowett" userId="S::lee.jowett@leicester.gov.uk::b4c18200-571b-4fac-968d-92e9fa7f3d31" providerId="AD" clId="Web-{B20B72FD-6941-05B4-44AD-1FEC3F81F075}" dt="2020-04-21T11:01:45.751" v="1935"/>
          <ac:picMkLst>
            <pc:docMk/>
            <pc:sldMk cId="889516551" sldId="277"/>
            <ac:picMk id="8" creationId="{D54B04CA-F2DE-4C18-8957-11D02D249FD9}"/>
          </ac:picMkLst>
        </pc:picChg>
        <pc:picChg chg="add mod">
          <ac:chgData name="Lee Jowett" userId="S::lee.jowett@leicester.gov.uk::b4c18200-571b-4fac-968d-92e9fa7f3d31" providerId="AD" clId="Web-{B20B72FD-6941-05B4-44AD-1FEC3F81F075}" dt="2020-04-21T11:05:45.094" v="2020" actId="1076"/>
          <ac:picMkLst>
            <pc:docMk/>
            <pc:sldMk cId="889516551" sldId="277"/>
            <ac:picMk id="10" creationId="{EF39D6B8-202F-4C73-B656-49FA85CC8F6A}"/>
          </ac:picMkLst>
        </pc:picChg>
        <pc:picChg chg="add mod">
          <ac:chgData name="Lee Jowett" userId="S::lee.jowett@leicester.gov.uk::b4c18200-571b-4fac-968d-92e9fa7f3d31" providerId="AD" clId="Web-{B20B72FD-6941-05B4-44AD-1FEC3F81F075}" dt="2020-04-21T11:05:53.438" v="2024" actId="14100"/>
          <ac:picMkLst>
            <pc:docMk/>
            <pc:sldMk cId="889516551" sldId="277"/>
            <ac:picMk id="12" creationId="{F3A3FF64-F1B4-4BCC-AC87-38059FDF86F3}"/>
          </ac:picMkLst>
        </pc:picChg>
        <pc:picChg chg="add mod">
          <ac:chgData name="Lee Jowett" userId="S::lee.jowett@leicester.gov.uk::b4c18200-571b-4fac-968d-92e9fa7f3d31" providerId="AD" clId="Web-{B20B72FD-6941-05B4-44AD-1FEC3F81F075}" dt="2020-04-21T11:05:45.110" v="2021" actId="1076"/>
          <ac:picMkLst>
            <pc:docMk/>
            <pc:sldMk cId="889516551" sldId="277"/>
            <ac:picMk id="14" creationId="{24E12933-DEFC-4806-8BAB-24C3D52F3DD8}"/>
          </ac:picMkLst>
        </pc:picChg>
        <pc:picChg chg="add mod">
          <ac:chgData name="Lee Jowett" userId="S::lee.jowett@leicester.gov.uk::b4c18200-571b-4fac-968d-92e9fa7f3d31" providerId="AD" clId="Web-{B20B72FD-6941-05B4-44AD-1FEC3F81F075}" dt="2020-04-21T11:05:45.125" v="2022" actId="1076"/>
          <ac:picMkLst>
            <pc:docMk/>
            <pc:sldMk cId="889516551" sldId="277"/>
            <ac:picMk id="16" creationId="{1252E8B2-F0A5-44BA-8177-2F2CA46E6E31}"/>
          </ac:picMkLst>
        </pc:picChg>
      </pc:sldChg>
      <pc:sldChg chg="addSp modSp add replId">
        <pc:chgData name="Lee Jowett" userId="S::lee.jowett@leicester.gov.uk::b4c18200-571b-4fac-968d-92e9fa7f3d31" providerId="AD" clId="Web-{B20B72FD-6941-05B4-44AD-1FEC3F81F075}" dt="2020-04-21T13:22:31.917" v="3180"/>
        <pc:sldMkLst>
          <pc:docMk/>
          <pc:sldMk cId="2684760943" sldId="278"/>
        </pc:sldMkLst>
        <pc:spChg chg="mod">
          <ac:chgData name="Lee Jowett" userId="S::lee.jowett@leicester.gov.uk::b4c18200-571b-4fac-968d-92e9fa7f3d31" providerId="AD" clId="Web-{B20B72FD-6941-05B4-44AD-1FEC3F81F075}" dt="2020-04-21T11:22:44.488" v="2675" actId="1076"/>
          <ac:spMkLst>
            <pc:docMk/>
            <pc:sldMk cId="2684760943" sldId="278"/>
            <ac:spMk id="3" creationId="{6DD866C9-3CB0-457E-A746-8E627B5A038C}"/>
          </ac:spMkLst>
        </pc:spChg>
        <pc:spChg chg="add mod">
          <ac:chgData name="Lee Jowett" userId="S::lee.jowett@leicester.gov.uk::b4c18200-571b-4fac-968d-92e9fa7f3d31" providerId="AD" clId="Web-{B20B72FD-6941-05B4-44AD-1FEC3F81F075}" dt="2020-04-21T11:51:07.003" v="2686" actId="20577"/>
          <ac:spMkLst>
            <pc:docMk/>
            <pc:sldMk cId="2684760943" sldId="278"/>
            <ac:spMk id="7" creationId="{4F95A927-C31F-4234-B7B2-D702452FC5D0}"/>
          </ac:spMkLst>
        </pc:spChg>
        <pc:picChg chg="add mod">
          <ac:chgData name="Lee Jowett" userId="S::lee.jowett@leicester.gov.uk::b4c18200-571b-4fac-968d-92e9fa7f3d31" providerId="AD" clId="Web-{B20B72FD-6941-05B4-44AD-1FEC3F81F075}" dt="2020-04-21T11:09:28.562" v="2329" actId="14100"/>
          <ac:picMkLst>
            <pc:docMk/>
            <pc:sldMk cId="2684760943" sldId="278"/>
            <ac:picMk id="4" creationId="{415C13A2-79B5-486F-81B4-1FCAF358DF59}"/>
          </ac:picMkLst>
        </pc:picChg>
        <pc:picChg chg="add mod">
          <ac:chgData name="Lee Jowett" userId="S::lee.jowett@leicester.gov.uk::b4c18200-571b-4fac-968d-92e9fa7f3d31" providerId="AD" clId="Web-{B20B72FD-6941-05B4-44AD-1FEC3F81F075}" dt="2020-04-21T13:22:31.917" v="3180"/>
          <ac:picMkLst>
            <pc:docMk/>
            <pc:sldMk cId="2684760943" sldId="278"/>
            <ac:picMk id="5" creationId="{D01A1AF8-1A3D-477F-9ABE-A04BAF0B8B78}"/>
          </ac:picMkLst>
        </pc:picChg>
        <pc:picChg chg="add mod">
          <ac:chgData name="Lee Jowett" userId="S::lee.jowett@leicester.gov.uk::b4c18200-571b-4fac-968d-92e9fa7f3d31" providerId="AD" clId="Web-{B20B72FD-6941-05B4-44AD-1FEC3F81F075}" dt="2020-04-21T13:22:31.901" v="3179"/>
          <ac:picMkLst>
            <pc:docMk/>
            <pc:sldMk cId="2684760943" sldId="278"/>
            <ac:picMk id="8" creationId="{CBE6596B-1040-4E5D-BF1A-2D8131EDF0CC}"/>
          </ac:picMkLst>
        </pc:picChg>
      </pc:sldChg>
      <pc:sldChg chg="modSp add replId">
        <pc:chgData name="Lee Jowett" userId="S::lee.jowett@leicester.gov.uk::b4c18200-571b-4fac-968d-92e9fa7f3d31" providerId="AD" clId="Web-{B20B72FD-6941-05B4-44AD-1FEC3F81F075}" dt="2020-04-21T13:08:01.835" v="2710" actId="20577"/>
        <pc:sldMkLst>
          <pc:docMk/>
          <pc:sldMk cId="508151595" sldId="279"/>
        </pc:sldMkLst>
        <pc:spChg chg="mod">
          <ac:chgData name="Lee Jowett" userId="S::lee.jowett@leicester.gov.uk::b4c18200-571b-4fac-968d-92e9fa7f3d31" providerId="AD" clId="Web-{B20B72FD-6941-05B4-44AD-1FEC3F81F075}" dt="2020-04-21T13:08:01.835" v="2710" actId="20577"/>
          <ac:spMkLst>
            <pc:docMk/>
            <pc:sldMk cId="508151595" sldId="279"/>
            <ac:spMk id="3" creationId="{6DD866C9-3CB0-457E-A746-8E627B5A038C}"/>
          </ac:spMkLst>
        </pc:spChg>
      </pc:sldChg>
      <pc:sldChg chg="addSp delSp modSp new">
        <pc:chgData name="Lee Jowett" userId="S::lee.jowett@leicester.gov.uk::b4c18200-571b-4fac-968d-92e9fa7f3d31" providerId="AD" clId="Web-{B20B72FD-6941-05B4-44AD-1FEC3F81F075}" dt="2020-04-21T10:54:51.599" v="1629" actId="1076"/>
        <pc:sldMkLst>
          <pc:docMk/>
          <pc:sldMk cId="2212935875" sldId="280"/>
        </pc:sldMkLst>
        <pc:spChg chg="mod">
          <ac:chgData name="Lee Jowett" userId="S::lee.jowett@leicester.gov.uk::b4c18200-571b-4fac-968d-92e9fa7f3d31" providerId="AD" clId="Web-{B20B72FD-6941-05B4-44AD-1FEC3F81F075}" dt="2020-04-21T10:54:44.396" v="1625" actId="20577"/>
          <ac:spMkLst>
            <pc:docMk/>
            <pc:sldMk cId="2212935875" sldId="280"/>
            <ac:spMk id="2" creationId="{3498D3D7-2543-40B7-811B-72465857593E}"/>
          </ac:spMkLst>
        </pc:spChg>
        <pc:spChg chg="del">
          <ac:chgData name="Lee Jowett" userId="S::lee.jowett@leicester.gov.uk::b4c18200-571b-4fac-968d-92e9fa7f3d31" providerId="AD" clId="Web-{B20B72FD-6941-05B4-44AD-1FEC3F81F075}" dt="2020-04-21T10:54:29.160" v="1539"/>
          <ac:spMkLst>
            <pc:docMk/>
            <pc:sldMk cId="2212935875" sldId="280"/>
            <ac:spMk id="3" creationId="{6085DB1B-5A5D-4E3C-BFBB-FD403A644C01}"/>
          </ac:spMkLst>
        </pc:spChg>
        <pc:picChg chg="add mod ord">
          <ac:chgData name="Lee Jowett" userId="S::lee.jowett@leicester.gov.uk::b4c18200-571b-4fac-968d-92e9fa7f3d31" providerId="AD" clId="Web-{B20B72FD-6941-05B4-44AD-1FEC3F81F075}" dt="2020-04-21T10:54:51.599" v="1629" actId="1076"/>
          <ac:picMkLst>
            <pc:docMk/>
            <pc:sldMk cId="2212935875" sldId="280"/>
            <ac:picMk id="4" creationId="{7A54A350-9B2B-4468-AE05-3C25283C2778}"/>
          </ac:picMkLst>
        </pc:picChg>
      </pc:sldChg>
      <pc:sldChg chg="addSp delSp modSp new">
        <pc:chgData name="Lee Jowett" userId="S::lee.jowett@leicester.gov.uk::b4c18200-571b-4fac-968d-92e9fa7f3d31" providerId="AD" clId="Web-{B20B72FD-6941-05B4-44AD-1FEC3F81F075}" dt="2020-04-21T10:55:34.164" v="1642" actId="20577"/>
        <pc:sldMkLst>
          <pc:docMk/>
          <pc:sldMk cId="2511679585" sldId="281"/>
        </pc:sldMkLst>
        <pc:spChg chg="mod">
          <ac:chgData name="Lee Jowett" userId="S::lee.jowett@leicester.gov.uk::b4c18200-571b-4fac-968d-92e9fa7f3d31" providerId="AD" clId="Web-{B20B72FD-6941-05B4-44AD-1FEC3F81F075}" dt="2020-04-21T10:55:34.164" v="1642" actId="20577"/>
          <ac:spMkLst>
            <pc:docMk/>
            <pc:sldMk cId="2511679585" sldId="281"/>
            <ac:spMk id="2" creationId="{C4C54E7A-903C-4018-9A1C-C209E84BFECD}"/>
          </ac:spMkLst>
        </pc:spChg>
        <pc:spChg chg="del">
          <ac:chgData name="Lee Jowett" userId="S::lee.jowett@leicester.gov.uk::b4c18200-571b-4fac-968d-92e9fa7f3d31" providerId="AD" clId="Web-{B20B72FD-6941-05B4-44AD-1FEC3F81F075}" dt="2020-04-21T10:55:02.740" v="1631"/>
          <ac:spMkLst>
            <pc:docMk/>
            <pc:sldMk cId="2511679585" sldId="281"/>
            <ac:spMk id="3" creationId="{2D1DC780-EDBE-4C72-8A87-55584F3B72EC}"/>
          </ac:spMkLst>
        </pc:spChg>
        <pc:picChg chg="add mod ord">
          <ac:chgData name="Lee Jowett" userId="S::lee.jowett@leicester.gov.uk::b4c18200-571b-4fac-968d-92e9fa7f3d31" providerId="AD" clId="Web-{B20B72FD-6941-05B4-44AD-1FEC3F81F075}" dt="2020-04-21T10:55:09.647" v="1634" actId="1076"/>
          <ac:picMkLst>
            <pc:docMk/>
            <pc:sldMk cId="2511679585" sldId="281"/>
            <ac:picMk id="4" creationId="{848C7A03-BD17-4D4D-BD0C-52A336CE61F9}"/>
          </ac:picMkLst>
        </pc:picChg>
      </pc:sldChg>
      <pc:sldChg chg="addSp delSp modSp add replId">
        <pc:chgData name="Lee Jowett" userId="S::lee.jowett@leicester.gov.uk::b4c18200-571b-4fac-968d-92e9fa7f3d31" providerId="AD" clId="Web-{B20B72FD-6941-05B4-44AD-1FEC3F81F075}" dt="2020-04-21T13:20:24.838" v="3165" actId="20577"/>
        <pc:sldMkLst>
          <pc:docMk/>
          <pc:sldMk cId="301459619" sldId="282"/>
        </pc:sldMkLst>
        <pc:spChg chg="mod">
          <ac:chgData name="Lee Jowett" userId="S::lee.jowett@leicester.gov.uk::b4c18200-571b-4fac-968d-92e9fa7f3d31" providerId="AD" clId="Web-{B20B72FD-6941-05B4-44AD-1FEC3F81F075}" dt="2020-04-21T13:20:24.838" v="3165" actId="20577"/>
          <ac:spMkLst>
            <pc:docMk/>
            <pc:sldMk cId="301459619" sldId="282"/>
            <ac:spMk id="3" creationId="{6DD866C9-3CB0-457E-A746-8E627B5A038C}"/>
          </ac:spMkLst>
        </pc:spChg>
        <pc:spChg chg="mod">
          <ac:chgData name="Lee Jowett" userId="S::lee.jowett@leicester.gov.uk::b4c18200-571b-4fac-968d-92e9fa7f3d31" providerId="AD" clId="Web-{B20B72FD-6941-05B4-44AD-1FEC3F81F075}" dt="2020-04-21T13:09:51.257" v="2743" actId="20577"/>
          <ac:spMkLst>
            <pc:docMk/>
            <pc:sldMk cId="301459619" sldId="282"/>
            <ac:spMk id="7" creationId="{4F95A927-C31F-4234-B7B2-D702452FC5D0}"/>
          </ac:spMkLst>
        </pc:spChg>
        <pc:picChg chg="del">
          <ac:chgData name="Lee Jowett" userId="S::lee.jowett@leicester.gov.uk::b4c18200-571b-4fac-968d-92e9fa7f3d31" providerId="AD" clId="Web-{B20B72FD-6941-05B4-44AD-1FEC3F81F075}" dt="2020-04-21T13:09:43.632" v="2741"/>
          <ac:picMkLst>
            <pc:docMk/>
            <pc:sldMk cId="301459619" sldId="282"/>
            <ac:picMk id="4" creationId="{415C13A2-79B5-486F-81B4-1FCAF358DF59}"/>
          </ac:picMkLst>
        </pc:picChg>
        <pc:picChg chg="add mod">
          <ac:chgData name="Lee Jowett" userId="S::lee.jowett@leicester.gov.uk::b4c18200-571b-4fac-968d-92e9fa7f3d31" providerId="AD" clId="Web-{B20B72FD-6941-05B4-44AD-1FEC3F81F075}" dt="2020-04-21T13:13:03.914" v="2748" actId="14100"/>
          <ac:picMkLst>
            <pc:docMk/>
            <pc:sldMk cId="301459619" sldId="282"/>
            <ac:picMk id="5" creationId="{D6F7396E-5640-4C49-B691-31E490C6566C}"/>
          </ac:picMkLst>
        </pc:picChg>
        <pc:picChg chg="del">
          <ac:chgData name="Lee Jowett" userId="S::lee.jowett@leicester.gov.uk::b4c18200-571b-4fac-968d-92e9fa7f3d31" providerId="AD" clId="Web-{B20B72FD-6941-05B4-44AD-1FEC3F81F075}" dt="2020-04-21T13:09:45.429" v="2742"/>
          <ac:picMkLst>
            <pc:docMk/>
            <pc:sldMk cId="301459619" sldId="282"/>
            <ac:picMk id="8" creationId="{CBE6596B-1040-4E5D-BF1A-2D8131EDF0CC}"/>
          </ac:picMkLst>
        </pc:picChg>
        <pc:picChg chg="add mod">
          <ac:chgData name="Lee Jowett" userId="S::lee.jowett@leicester.gov.uk::b4c18200-571b-4fac-968d-92e9fa7f3d31" providerId="AD" clId="Web-{B20B72FD-6941-05B4-44AD-1FEC3F81F075}" dt="2020-04-21T13:17:04.868" v="2754"/>
          <ac:picMkLst>
            <pc:docMk/>
            <pc:sldMk cId="301459619" sldId="282"/>
            <ac:picMk id="9" creationId="{65A8F131-FC80-4003-A61A-8F79210C3B3F}"/>
          </ac:picMkLst>
        </pc:picChg>
        <pc:picChg chg="add mod">
          <ac:chgData name="Lee Jowett" userId="S::lee.jowett@leicester.gov.uk::b4c18200-571b-4fac-968d-92e9fa7f3d31" providerId="AD" clId="Web-{B20B72FD-6941-05B4-44AD-1FEC3F81F075}" dt="2020-04-21T13:18:45.697" v="2760"/>
          <ac:picMkLst>
            <pc:docMk/>
            <pc:sldMk cId="301459619" sldId="282"/>
            <ac:picMk id="11" creationId="{40BF1ACB-B490-45C3-AE9C-3CEDEFC4B836}"/>
          </ac:picMkLst>
        </pc:picChg>
      </pc:sldChg>
      <pc:sldChg chg="add del replId">
        <pc:chgData name="Lee Jowett" userId="S::lee.jowett@leicester.gov.uk::b4c18200-571b-4fac-968d-92e9fa7f3d31" providerId="AD" clId="Web-{B20B72FD-6941-05B4-44AD-1FEC3F81F075}" dt="2020-04-21T11:09:39.969" v="2330"/>
        <pc:sldMkLst>
          <pc:docMk/>
          <pc:sldMk cId="670182370" sldId="282"/>
        </pc:sldMkLst>
      </pc:sldChg>
      <pc:sldChg chg="addSp delSp modSp add replId">
        <pc:chgData name="Lee Jowett" userId="S::lee.jowett@leicester.gov.uk::b4c18200-571b-4fac-968d-92e9fa7f3d31" providerId="AD" clId="Web-{B20B72FD-6941-05B4-44AD-1FEC3F81F075}" dt="2020-04-21T13:33:08.107" v="3585" actId="1076"/>
        <pc:sldMkLst>
          <pc:docMk/>
          <pc:sldMk cId="3161148571" sldId="283"/>
        </pc:sldMkLst>
        <pc:spChg chg="mod">
          <ac:chgData name="Lee Jowett" userId="S::lee.jowett@leicester.gov.uk::b4c18200-571b-4fac-968d-92e9fa7f3d31" providerId="AD" clId="Web-{B20B72FD-6941-05B4-44AD-1FEC3F81F075}" dt="2020-04-21T13:32:44.450" v="3579" actId="1076"/>
          <ac:spMkLst>
            <pc:docMk/>
            <pc:sldMk cId="3161148571" sldId="283"/>
            <ac:spMk id="3" creationId="{6DD866C9-3CB0-457E-A746-8E627B5A038C}"/>
          </ac:spMkLst>
        </pc:spChg>
        <pc:spChg chg="mod">
          <ac:chgData name="Lee Jowett" userId="S::lee.jowett@leicester.gov.uk::b4c18200-571b-4fac-968d-92e9fa7f3d31" providerId="AD" clId="Web-{B20B72FD-6941-05B4-44AD-1FEC3F81F075}" dt="2020-04-21T13:25:57.824" v="3197" actId="20577"/>
          <ac:spMkLst>
            <pc:docMk/>
            <pc:sldMk cId="3161148571" sldId="283"/>
            <ac:spMk id="7" creationId="{4F95A927-C31F-4234-B7B2-D702452FC5D0}"/>
          </ac:spMkLst>
        </pc:spChg>
        <pc:picChg chg="add mod">
          <ac:chgData name="Lee Jowett" userId="S::lee.jowett@leicester.gov.uk::b4c18200-571b-4fac-968d-92e9fa7f3d31" providerId="AD" clId="Web-{B20B72FD-6941-05B4-44AD-1FEC3F81F075}" dt="2020-04-21T13:33:02.544" v="3582" actId="1076"/>
          <ac:picMkLst>
            <pc:docMk/>
            <pc:sldMk cId="3161148571" sldId="283"/>
            <ac:picMk id="4" creationId="{249580B6-A7FC-4FA3-A314-E9C54EB9A6D5}"/>
          </ac:picMkLst>
        </pc:picChg>
        <pc:picChg chg="del">
          <ac:chgData name="Lee Jowett" userId="S::lee.jowett@leicester.gov.uk::b4c18200-571b-4fac-968d-92e9fa7f3d31" providerId="AD" clId="Web-{B20B72FD-6941-05B4-44AD-1FEC3F81F075}" dt="2020-04-21T13:25:12.620" v="3193"/>
          <ac:picMkLst>
            <pc:docMk/>
            <pc:sldMk cId="3161148571" sldId="283"/>
            <ac:picMk id="5" creationId="{D6F7396E-5640-4C49-B691-31E490C6566C}"/>
          </ac:picMkLst>
        </pc:picChg>
        <pc:picChg chg="add mod">
          <ac:chgData name="Lee Jowett" userId="S::lee.jowett@leicester.gov.uk::b4c18200-571b-4fac-968d-92e9fa7f3d31" providerId="AD" clId="Web-{B20B72FD-6941-05B4-44AD-1FEC3F81F075}" dt="2020-04-21T13:33:08.107" v="3585" actId="1076"/>
          <ac:picMkLst>
            <pc:docMk/>
            <pc:sldMk cId="3161148571" sldId="283"/>
            <ac:picMk id="8" creationId="{60F1DDC6-38C7-488B-B3CA-845E2F1C45DB}"/>
          </ac:picMkLst>
        </pc:picChg>
        <pc:picChg chg="del">
          <ac:chgData name="Lee Jowett" userId="S::lee.jowett@leicester.gov.uk::b4c18200-571b-4fac-968d-92e9fa7f3d31" providerId="AD" clId="Web-{B20B72FD-6941-05B4-44AD-1FEC3F81F075}" dt="2020-04-21T13:23:31.839" v="3192"/>
          <ac:picMkLst>
            <pc:docMk/>
            <pc:sldMk cId="3161148571" sldId="283"/>
            <ac:picMk id="9" creationId="{65A8F131-FC80-4003-A61A-8F79210C3B3F}"/>
          </ac:picMkLst>
        </pc:picChg>
        <pc:picChg chg="del">
          <ac:chgData name="Lee Jowett" userId="S::lee.jowett@leicester.gov.uk::b4c18200-571b-4fac-968d-92e9fa7f3d31" providerId="AD" clId="Web-{B20B72FD-6941-05B4-44AD-1FEC3F81F075}" dt="2020-04-21T13:23:30.870" v="3191"/>
          <ac:picMkLst>
            <pc:docMk/>
            <pc:sldMk cId="3161148571" sldId="283"/>
            <ac:picMk id="11" creationId="{40BF1ACB-B490-45C3-AE9C-3CEDEFC4B836}"/>
          </ac:picMkLst>
        </pc:picChg>
        <pc:picChg chg="add mod modCrop">
          <ac:chgData name="Lee Jowett" userId="S::lee.jowett@leicester.gov.uk::b4c18200-571b-4fac-968d-92e9fa7f3d31" providerId="AD" clId="Web-{B20B72FD-6941-05B4-44AD-1FEC3F81F075}" dt="2020-04-21T13:33:06.435" v="3584" actId="1076"/>
          <ac:picMkLst>
            <pc:docMk/>
            <pc:sldMk cId="3161148571" sldId="283"/>
            <ac:picMk id="12" creationId="{9130E181-64BD-4BB5-8A01-10BFF00DC745}"/>
          </ac:picMkLst>
        </pc:picChg>
      </pc:sldChg>
      <pc:sldChg chg="addSp delSp modSp add replId">
        <pc:chgData name="Lee Jowett" userId="S::lee.jowett@leicester.gov.uk::b4c18200-571b-4fac-968d-92e9fa7f3d31" providerId="AD" clId="Web-{B20B72FD-6941-05B4-44AD-1FEC3F81F075}" dt="2020-04-21T13:36:18.795" v="4126" actId="14100"/>
        <pc:sldMkLst>
          <pc:docMk/>
          <pc:sldMk cId="3666872305" sldId="284"/>
        </pc:sldMkLst>
        <pc:spChg chg="mod">
          <ac:chgData name="Lee Jowett" userId="S::lee.jowett@leicester.gov.uk::b4c18200-571b-4fac-968d-92e9fa7f3d31" providerId="AD" clId="Web-{B20B72FD-6941-05B4-44AD-1FEC3F81F075}" dt="2020-04-21T13:36:18.795" v="4126" actId="14100"/>
          <ac:spMkLst>
            <pc:docMk/>
            <pc:sldMk cId="3666872305" sldId="284"/>
            <ac:spMk id="3" creationId="{6DD866C9-3CB0-457E-A746-8E627B5A038C}"/>
          </ac:spMkLst>
        </pc:spChg>
        <pc:spChg chg="mod">
          <ac:chgData name="Lee Jowett" userId="S::lee.jowett@leicester.gov.uk::b4c18200-571b-4fac-968d-92e9fa7f3d31" providerId="AD" clId="Web-{B20B72FD-6941-05B4-44AD-1FEC3F81F075}" dt="2020-04-21T13:33:36.607" v="3592" actId="20577"/>
          <ac:spMkLst>
            <pc:docMk/>
            <pc:sldMk cId="3666872305" sldId="284"/>
            <ac:spMk id="7" creationId="{4F95A927-C31F-4234-B7B2-D702452FC5D0}"/>
          </ac:spMkLst>
        </pc:spChg>
        <pc:picChg chg="del">
          <ac:chgData name="Lee Jowett" userId="S::lee.jowett@leicester.gov.uk::b4c18200-571b-4fac-968d-92e9fa7f3d31" providerId="AD" clId="Web-{B20B72FD-6941-05B4-44AD-1FEC3F81F075}" dt="2020-04-21T13:33:39.638" v="3597"/>
          <ac:picMkLst>
            <pc:docMk/>
            <pc:sldMk cId="3666872305" sldId="284"/>
            <ac:picMk id="4" creationId="{249580B6-A7FC-4FA3-A314-E9C54EB9A6D5}"/>
          </ac:picMkLst>
        </pc:picChg>
        <pc:picChg chg="add mod">
          <ac:chgData name="Lee Jowett" userId="S::lee.jowett@leicester.gov.uk::b4c18200-571b-4fac-968d-92e9fa7f3d31" providerId="AD" clId="Web-{B20B72FD-6941-05B4-44AD-1FEC3F81F075}" dt="2020-04-21T13:34:08.794" v="3602" actId="1076"/>
          <ac:picMkLst>
            <pc:docMk/>
            <pc:sldMk cId="3666872305" sldId="284"/>
            <ac:picMk id="5" creationId="{FB154D3C-28C3-4FB6-9B97-DA386B32EED8}"/>
          </ac:picMkLst>
        </pc:picChg>
        <pc:picChg chg="del">
          <ac:chgData name="Lee Jowett" userId="S::lee.jowett@leicester.gov.uk::b4c18200-571b-4fac-968d-92e9fa7f3d31" providerId="AD" clId="Web-{B20B72FD-6941-05B4-44AD-1FEC3F81F075}" dt="2020-04-21T13:33:37.794" v="3595"/>
          <ac:picMkLst>
            <pc:docMk/>
            <pc:sldMk cId="3666872305" sldId="284"/>
            <ac:picMk id="8" creationId="{60F1DDC6-38C7-488B-B3CA-845E2F1C45DB}"/>
          </ac:picMkLst>
        </pc:picChg>
        <pc:picChg chg="del">
          <ac:chgData name="Lee Jowett" userId="S::lee.jowett@leicester.gov.uk::b4c18200-571b-4fac-968d-92e9fa7f3d31" providerId="AD" clId="Web-{B20B72FD-6941-05B4-44AD-1FEC3F81F075}" dt="2020-04-21T13:33:38.497" v="3596"/>
          <ac:picMkLst>
            <pc:docMk/>
            <pc:sldMk cId="3666872305" sldId="284"/>
            <ac:picMk id="12" creationId="{9130E181-64BD-4BB5-8A01-10BFF00DC745}"/>
          </ac:picMkLst>
        </pc:picChg>
      </pc:sldChg>
      <pc:sldChg chg="addSp delSp modSp add mod replId setBg">
        <pc:chgData name="Lee Jowett" userId="S::lee.jowett@leicester.gov.uk::b4c18200-571b-4fac-968d-92e9fa7f3d31" providerId="AD" clId="Web-{B20B72FD-6941-05B4-44AD-1FEC3F81F075}" dt="2020-04-21T13:38:43.030" v="4140"/>
        <pc:sldMkLst>
          <pc:docMk/>
          <pc:sldMk cId="2401097837" sldId="285"/>
        </pc:sldMkLst>
        <pc:spChg chg="mod">
          <ac:chgData name="Lee Jowett" userId="S::lee.jowett@leicester.gov.uk::b4c18200-571b-4fac-968d-92e9fa7f3d31" providerId="AD" clId="Web-{B20B72FD-6941-05B4-44AD-1FEC3F81F075}" dt="2020-04-21T13:38:43.030" v="4140"/>
          <ac:spMkLst>
            <pc:docMk/>
            <pc:sldMk cId="2401097837" sldId="285"/>
            <ac:spMk id="2" creationId="{594075EC-8E43-4435-9D90-294C456417DF}"/>
          </ac:spMkLst>
        </pc:spChg>
        <pc:spChg chg="del">
          <ac:chgData name="Lee Jowett" userId="S::lee.jowett@leicester.gov.uk::b4c18200-571b-4fac-968d-92e9fa7f3d31" providerId="AD" clId="Web-{B20B72FD-6941-05B4-44AD-1FEC3F81F075}" dt="2020-04-21T13:37:57.201" v="4134"/>
          <ac:spMkLst>
            <pc:docMk/>
            <pc:sldMk cId="2401097837" sldId="285"/>
            <ac:spMk id="3" creationId="{6DD866C9-3CB0-457E-A746-8E627B5A038C}"/>
          </ac:spMkLst>
        </pc:spChg>
        <pc:spChg chg="del mod">
          <ac:chgData name="Lee Jowett" userId="S::lee.jowett@leicester.gov.uk::b4c18200-571b-4fac-968d-92e9fa7f3d31" providerId="AD" clId="Web-{B20B72FD-6941-05B4-44AD-1FEC3F81F075}" dt="2020-04-21T13:38:09.467" v="4139"/>
          <ac:spMkLst>
            <pc:docMk/>
            <pc:sldMk cId="2401097837" sldId="285"/>
            <ac:spMk id="6" creationId="{CF16CF84-CF18-4568-8B05-E8A512E857C4}"/>
          </ac:spMkLst>
        </pc:spChg>
        <pc:spChg chg="add del mod">
          <ac:chgData name="Lee Jowett" userId="S::lee.jowett@leicester.gov.uk::b4c18200-571b-4fac-968d-92e9fa7f3d31" providerId="AD" clId="Web-{B20B72FD-6941-05B4-44AD-1FEC3F81F075}" dt="2020-04-21T13:37:58.561" v="4135"/>
          <ac:spMkLst>
            <pc:docMk/>
            <pc:sldMk cId="2401097837" sldId="285"/>
            <ac:spMk id="8" creationId="{6E052350-3575-48AC-80A6-F8D7215439E0}"/>
          </ac:spMkLst>
        </pc:spChg>
        <pc:spChg chg="add">
          <ac:chgData name="Lee Jowett" userId="S::lee.jowett@leicester.gov.uk::b4c18200-571b-4fac-968d-92e9fa7f3d31" providerId="AD" clId="Web-{B20B72FD-6941-05B4-44AD-1FEC3F81F075}" dt="2020-04-21T13:38:43.030" v="4140"/>
          <ac:spMkLst>
            <pc:docMk/>
            <pc:sldMk cId="2401097837" sldId="285"/>
            <ac:spMk id="14" creationId="{20D5D19D-0789-4518-B5DC-D47ADF69D25A}"/>
          </ac:spMkLst>
        </pc:spChg>
        <pc:spChg chg="add">
          <ac:chgData name="Lee Jowett" userId="S::lee.jowett@leicester.gov.uk::b4c18200-571b-4fac-968d-92e9fa7f3d31" providerId="AD" clId="Web-{B20B72FD-6941-05B4-44AD-1FEC3F81F075}" dt="2020-04-21T13:38:43.030" v="4140"/>
          <ac:spMkLst>
            <pc:docMk/>
            <pc:sldMk cId="2401097837" sldId="285"/>
            <ac:spMk id="21" creationId="{B81933D1-5615-42C7-9C0B-4EB7105CCE2D}"/>
          </ac:spMkLst>
        </pc:spChg>
        <pc:spChg chg="add">
          <ac:chgData name="Lee Jowett" userId="S::lee.jowett@leicester.gov.uk::b4c18200-571b-4fac-968d-92e9fa7f3d31" providerId="AD" clId="Web-{B20B72FD-6941-05B4-44AD-1FEC3F81F075}" dt="2020-04-21T13:38:43.030" v="4140"/>
          <ac:spMkLst>
            <pc:docMk/>
            <pc:sldMk cId="2401097837" sldId="285"/>
            <ac:spMk id="23" creationId="{19C9EAEA-39D0-4B0E-A0EB-51E7B26740B1}"/>
          </ac:spMkLst>
        </pc:spChg>
        <pc:grpChg chg="add">
          <ac:chgData name="Lee Jowett" userId="S::lee.jowett@leicester.gov.uk::b4c18200-571b-4fac-968d-92e9fa7f3d31" providerId="AD" clId="Web-{B20B72FD-6941-05B4-44AD-1FEC3F81F075}" dt="2020-04-21T13:38:43.030" v="4140"/>
          <ac:grpSpMkLst>
            <pc:docMk/>
            <pc:sldMk cId="2401097837" sldId="285"/>
            <ac:grpSpMk id="16" creationId="{032D8612-31EB-44CF-A1D0-14FD4C705424}"/>
          </ac:grpSpMkLst>
        </pc:grpChg>
        <pc:picChg chg="del">
          <ac:chgData name="Lee Jowett" userId="S::lee.jowett@leicester.gov.uk::b4c18200-571b-4fac-968d-92e9fa7f3d31" providerId="AD" clId="Web-{B20B72FD-6941-05B4-44AD-1FEC3F81F075}" dt="2020-04-21T13:37:52.701" v="4130"/>
          <ac:picMkLst>
            <pc:docMk/>
            <pc:sldMk cId="2401097837" sldId="285"/>
            <ac:picMk id="4" creationId="{ABFB1576-E15C-440D-B456-335F1112B2CD}"/>
          </ac:picMkLst>
        </pc:picChg>
        <pc:picChg chg="del mod">
          <ac:chgData name="Lee Jowett" userId="S::lee.jowett@leicester.gov.uk::b4c18200-571b-4fac-968d-92e9fa7f3d31" providerId="AD" clId="Web-{B20B72FD-6941-05B4-44AD-1FEC3F81F075}" dt="2020-04-21T13:37:51.842" v="4129"/>
          <ac:picMkLst>
            <pc:docMk/>
            <pc:sldMk cId="2401097837" sldId="285"/>
            <ac:picMk id="7" creationId="{19650E17-6255-4D5D-856C-54F2B2E447D0}"/>
          </ac:picMkLst>
        </pc:picChg>
        <pc:picChg chg="add mod ord">
          <ac:chgData name="Lee Jowett" userId="S::lee.jowett@leicester.gov.uk::b4c18200-571b-4fac-968d-92e9fa7f3d31" providerId="AD" clId="Web-{B20B72FD-6941-05B4-44AD-1FEC3F81F075}" dt="2020-04-21T13:38:43.030" v="4140"/>
          <ac:picMkLst>
            <pc:docMk/>
            <pc:sldMk cId="2401097837" sldId="285"/>
            <ac:picMk id="9" creationId="{AA00C9D8-6099-4C3B-8470-2796833D0563}"/>
          </ac:picMkLst>
        </pc:picChg>
      </pc:sldChg>
    </pc:docChg>
  </pc:docChgLst>
  <pc:docChgLst>
    <pc:chgData name="Amy Peace" userId="S::amy.peace@leicester.gov.uk::caef7dc3-0d83-4f8b-849b-f17cf985f9e9" providerId="AD" clId="Web-{651AAB8D-77D0-B85B-E915-BF820DB7756F}"/>
    <pc:docChg chg="addSld delSld modSld">
      <pc:chgData name="Amy Peace" userId="S::amy.peace@leicester.gov.uk::caef7dc3-0d83-4f8b-849b-f17cf985f9e9" providerId="AD" clId="Web-{651AAB8D-77D0-B85B-E915-BF820DB7756F}" dt="2020-04-21T18:00:00.065" v="3487"/>
      <pc:docMkLst>
        <pc:docMk/>
      </pc:docMkLst>
      <pc:sldChg chg="modSp">
        <pc:chgData name="Amy Peace" userId="S::amy.peace@leicester.gov.uk::caef7dc3-0d83-4f8b-849b-f17cf985f9e9" providerId="AD" clId="Web-{651AAB8D-77D0-B85B-E915-BF820DB7756F}" dt="2020-04-21T17:03:58.051" v="3128"/>
        <pc:sldMkLst>
          <pc:docMk/>
          <pc:sldMk cId="3396303939" sldId="259"/>
        </pc:sldMkLst>
        <pc:picChg chg="mod">
          <ac:chgData name="Amy Peace" userId="S::amy.peace@leicester.gov.uk::caef7dc3-0d83-4f8b-849b-f17cf985f9e9" providerId="AD" clId="Web-{651AAB8D-77D0-B85B-E915-BF820DB7756F}" dt="2020-04-21T17:03:58.051" v="3128"/>
          <ac:picMkLst>
            <pc:docMk/>
            <pc:sldMk cId="3396303939" sldId="259"/>
            <ac:picMk id="4" creationId="{1ED86B2C-7EFC-4173-AEB9-7D0413C9D01A}"/>
          </ac:picMkLst>
        </pc:picChg>
      </pc:sldChg>
      <pc:sldChg chg="modSp">
        <pc:chgData name="Amy Peace" userId="S::amy.peace@leicester.gov.uk::caef7dc3-0d83-4f8b-849b-f17cf985f9e9" providerId="AD" clId="Web-{651AAB8D-77D0-B85B-E915-BF820DB7756F}" dt="2020-04-21T17:06:11.709" v="3132"/>
        <pc:sldMkLst>
          <pc:docMk/>
          <pc:sldMk cId="4117300112" sldId="260"/>
        </pc:sldMkLst>
        <pc:picChg chg="mod">
          <ac:chgData name="Amy Peace" userId="S::amy.peace@leicester.gov.uk::caef7dc3-0d83-4f8b-849b-f17cf985f9e9" providerId="AD" clId="Web-{651AAB8D-77D0-B85B-E915-BF820DB7756F}" dt="2020-04-21T17:05:49.349" v="3131"/>
          <ac:picMkLst>
            <pc:docMk/>
            <pc:sldMk cId="4117300112" sldId="260"/>
            <ac:picMk id="4" creationId="{8837998F-F17C-47EF-A702-BFFDC07A7D1B}"/>
          </ac:picMkLst>
        </pc:picChg>
        <pc:picChg chg="mod">
          <ac:chgData name="Amy Peace" userId="S::amy.peace@leicester.gov.uk::caef7dc3-0d83-4f8b-849b-f17cf985f9e9" providerId="AD" clId="Web-{651AAB8D-77D0-B85B-E915-BF820DB7756F}" dt="2020-04-21T17:06:11.709" v="3132"/>
          <ac:picMkLst>
            <pc:docMk/>
            <pc:sldMk cId="4117300112" sldId="260"/>
            <ac:picMk id="6" creationId="{E3636E1C-5519-4643-B3F4-64D2DB501108}"/>
          </ac:picMkLst>
        </pc:picChg>
      </pc:sldChg>
      <pc:sldChg chg="addSp delSp modSp mod setBg">
        <pc:chgData name="Amy Peace" userId="S::amy.peace@leicester.gov.uk::caef7dc3-0d83-4f8b-849b-f17cf985f9e9" providerId="AD" clId="Web-{651AAB8D-77D0-B85B-E915-BF820DB7756F}" dt="2020-04-21T17:28:32.784" v="3207"/>
        <pc:sldMkLst>
          <pc:docMk/>
          <pc:sldMk cId="3743779763" sldId="261"/>
        </pc:sldMkLst>
        <pc:spChg chg="mod">
          <ac:chgData name="Amy Peace" userId="S::amy.peace@leicester.gov.uk::caef7dc3-0d83-4f8b-849b-f17cf985f9e9" providerId="AD" clId="Web-{651AAB8D-77D0-B85B-E915-BF820DB7756F}" dt="2020-04-21T15:50:32.483" v="1875"/>
          <ac:spMkLst>
            <pc:docMk/>
            <pc:sldMk cId="3743779763" sldId="261"/>
            <ac:spMk id="2" creationId="{D971275A-7E37-4E93-92D0-2679C3E92AE0}"/>
          </ac:spMkLst>
        </pc:spChg>
        <pc:spChg chg="mod ord">
          <ac:chgData name="Amy Peace" userId="S::amy.peace@leicester.gov.uk::caef7dc3-0d83-4f8b-849b-f17cf985f9e9" providerId="AD" clId="Web-{651AAB8D-77D0-B85B-E915-BF820DB7756F}" dt="2020-04-21T15:50:32.483" v="1875"/>
          <ac:spMkLst>
            <pc:docMk/>
            <pc:sldMk cId="3743779763" sldId="261"/>
            <ac:spMk id="3" creationId="{E0B61B41-2B95-4E86-BBBC-34AE00F5AECA}"/>
          </ac:spMkLst>
        </pc:spChg>
        <pc:spChg chg="add del">
          <ac:chgData name="Amy Peace" userId="S::amy.peace@leicester.gov.uk::caef7dc3-0d83-4f8b-849b-f17cf985f9e9" providerId="AD" clId="Web-{651AAB8D-77D0-B85B-E915-BF820DB7756F}" dt="2020-04-21T15:50:32.483" v="1875"/>
          <ac:spMkLst>
            <pc:docMk/>
            <pc:sldMk cId="3743779763" sldId="261"/>
            <ac:spMk id="9" creationId="{F56F5174-31D9-4DBB-AAB7-A1FD7BDB1352}"/>
          </ac:spMkLst>
        </pc:spChg>
        <pc:spChg chg="add del">
          <ac:chgData name="Amy Peace" userId="S::amy.peace@leicester.gov.uk::caef7dc3-0d83-4f8b-849b-f17cf985f9e9" providerId="AD" clId="Web-{651AAB8D-77D0-B85B-E915-BF820DB7756F}" dt="2020-04-21T15:50:32.483" v="1875"/>
          <ac:spMkLst>
            <pc:docMk/>
            <pc:sldMk cId="3743779763" sldId="261"/>
            <ac:spMk id="13" creationId="{F9A95BEE-6BB1-4A28-A8E6-A34B2E42EF87}"/>
          </ac:spMkLst>
        </pc:spChg>
        <pc:picChg chg="add mod">
          <ac:chgData name="Amy Peace" userId="S::amy.peace@leicester.gov.uk::caef7dc3-0d83-4f8b-849b-f17cf985f9e9" providerId="AD" clId="Web-{651AAB8D-77D0-B85B-E915-BF820DB7756F}" dt="2020-04-21T17:28:32.784" v="3207"/>
          <ac:picMkLst>
            <pc:docMk/>
            <pc:sldMk cId="3743779763" sldId="261"/>
            <ac:picMk id="4" creationId="{24EEDE1B-0B24-4F84-89CF-F62EFC9D2EA7}"/>
          </ac:picMkLst>
        </pc:picChg>
        <pc:picChg chg="add del">
          <ac:chgData name="Amy Peace" userId="S::amy.peace@leicester.gov.uk::caef7dc3-0d83-4f8b-849b-f17cf985f9e9" providerId="AD" clId="Web-{651AAB8D-77D0-B85B-E915-BF820DB7756F}" dt="2020-04-21T15:50:32.483" v="1875"/>
          <ac:picMkLst>
            <pc:docMk/>
            <pc:sldMk cId="3743779763" sldId="261"/>
            <ac:picMk id="11" creationId="{AE113210-7872-481A-ADE6-3A05CCAF5EB2}"/>
          </ac:picMkLst>
        </pc:picChg>
      </pc:sldChg>
      <pc:sldChg chg="addSp delSp modSp mod setBg">
        <pc:chgData name="Amy Peace" userId="S::amy.peace@leicester.gov.uk::caef7dc3-0d83-4f8b-849b-f17cf985f9e9" providerId="AD" clId="Web-{651AAB8D-77D0-B85B-E915-BF820DB7756F}" dt="2020-04-21T17:18:50.887" v="3185"/>
        <pc:sldMkLst>
          <pc:docMk/>
          <pc:sldMk cId="1362260283" sldId="262"/>
        </pc:sldMkLst>
        <pc:spChg chg="mod">
          <ac:chgData name="Amy Peace" userId="S::amy.peace@leicester.gov.uk::caef7dc3-0d83-4f8b-849b-f17cf985f9e9" providerId="AD" clId="Web-{651AAB8D-77D0-B85B-E915-BF820DB7756F}" dt="2020-04-21T13:42:27.310" v="833"/>
          <ac:spMkLst>
            <pc:docMk/>
            <pc:sldMk cId="1362260283" sldId="262"/>
            <ac:spMk id="2" creationId="{F7253912-4E28-4AD5-8556-AB5B794A6124}"/>
          </ac:spMkLst>
        </pc:spChg>
        <pc:spChg chg="mod">
          <ac:chgData name="Amy Peace" userId="S::amy.peace@leicester.gov.uk::caef7dc3-0d83-4f8b-849b-f17cf985f9e9" providerId="AD" clId="Web-{651AAB8D-77D0-B85B-E915-BF820DB7756F}" dt="2020-04-21T15:54:32.063" v="2030" actId="20577"/>
          <ac:spMkLst>
            <pc:docMk/>
            <pc:sldMk cId="1362260283" sldId="262"/>
            <ac:spMk id="3" creationId="{24E98E51-A193-4087-9499-CF2F2B23E83F}"/>
          </ac:spMkLst>
        </pc:spChg>
        <pc:spChg chg="del mod">
          <ac:chgData name="Amy Peace" userId="S::amy.peace@leicester.gov.uk::caef7dc3-0d83-4f8b-849b-f17cf985f9e9" providerId="AD" clId="Web-{651AAB8D-77D0-B85B-E915-BF820DB7756F}" dt="2020-04-21T15:54:42.501" v="2040"/>
          <ac:spMkLst>
            <pc:docMk/>
            <pc:sldMk cId="1362260283" sldId="262"/>
            <ac:spMk id="4" creationId="{CD23C21B-909C-4B03-B68E-57654FF5E274}"/>
          </ac:spMkLst>
        </pc:spChg>
        <pc:spChg chg="add del">
          <ac:chgData name="Amy Peace" userId="S::amy.peace@leicester.gov.uk::caef7dc3-0d83-4f8b-849b-f17cf985f9e9" providerId="AD" clId="Web-{651AAB8D-77D0-B85B-E915-BF820DB7756F}" dt="2020-04-21T13:42:27.310" v="833"/>
          <ac:spMkLst>
            <pc:docMk/>
            <pc:sldMk cId="1362260283" sldId="262"/>
            <ac:spMk id="5" creationId="{3B854194-185D-494D-905C-7C7CB2E30F6E}"/>
          </ac:spMkLst>
        </pc:spChg>
        <pc:spChg chg="add del">
          <ac:chgData name="Amy Peace" userId="S::amy.peace@leicester.gov.uk::caef7dc3-0d83-4f8b-849b-f17cf985f9e9" providerId="AD" clId="Web-{651AAB8D-77D0-B85B-E915-BF820DB7756F}" dt="2020-04-21T13:42:27.310" v="833"/>
          <ac:spMkLst>
            <pc:docMk/>
            <pc:sldMk cId="1362260283" sldId="262"/>
            <ac:spMk id="6" creationId="{B4F5FA0D-0104-4987-8241-EFF7C85B88DE}"/>
          </ac:spMkLst>
        </pc:spChg>
        <pc:spChg chg="add del">
          <ac:chgData name="Amy Peace" userId="S::amy.peace@leicester.gov.uk::caef7dc3-0d83-4f8b-849b-f17cf985f9e9" providerId="AD" clId="Web-{651AAB8D-77D0-B85B-E915-BF820DB7756F}" dt="2020-04-21T13:42:13.966" v="831"/>
          <ac:spMkLst>
            <pc:docMk/>
            <pc:sldMk cId="1362260283" sldId="262"/>
            <ac:spMk id="8" creationId="{8D70B121-56F4-4848-B38B-182089D909FA}"/>
          </ac:spMkLst>
        </pc:spChg>
        <pc:picChg chg="mod">
          <ac:chgData name="Amy Peace" userId="S::amy.peace@leicester.gov.uk::caef7dc3-0d83-4f8b-849b-f17cf985f9e9" providerId="AD" clId="Web-{651AAB8D-77D0-B85B-E915-BF820DB7756F}" dt="2020-04-21T17:18:50.887" v="3185"/>
          <ac:picMkLst>
            <pc:docMk/>
            <pc:sldMk cId="1362260283" sldId="262"/>
            <ac:picMk id="7" creationId="{346C9EFB-0F7A-4754-B400-AD701E37F83C}"/>
          </ac:picMkLst>
        </pc:picChg>
        <pc:picChg chg="add del">
          <ac:chgData name="Amy Peace" userId="S::amy.peace@leicester.gov.uk::caef7dc3-0d83-4f8b-849b-f17cf985f9e9" providerId="AD" clId="Web-{651AAB8D-77D0-B85B-E915-BF820DB7756F}" dt="2020-04-21T13:42:27.310" v="833"/>
          <ac:picMkLst>
            <pc:docMk/>
            <pc:sldMk cId="1362260283" sldId="262"/>
            <ac:picMk id="12" creationId="{2897127E-6CEF-446C-BE87-93B7C46E49D1}"/>
          </ac:picMkLst>
        </pc:picChg>
        <pc:cxnChg chg="add del">
          <ac:chgData name="Amy Peace" userId="S::amy.peace@leicester.gov.uk::caef7dc3-0d83-4f8b-849b-f17cf985f9e9" providerId="AD" clId="Web-{651AAB8D-77D0-B85B-E915-BF820DB7756F}" dt="2020-04-21T13:42:13.966" v="831"/>
          <ac:cxnSpMkLst>
            <pc:docMk/>
            <pc:sldMk cId="1362260283" sldId="262"/>
            <ac:cxnSpMk id="10" creationId="{2D72A2C9-F3CA-4216-8BAD-FA4C970C3C4E}"/>
          </ac:cxnSpMkLst>
        </pc:cxnChg>
      </pc:sldChg>
      <pc:sldChg chg="modSp">
        <pc:chgData name="Amy Peace" userId="S::amy.peace@leicester.gov.uk::caef7dc3-0d83-4f8b-849b-f17cf985f9e9" providerId="AD" clId="Web-{651AAB8D-77D0-B85B-E915-BF820DB7756F}" dt="2020-04-21T17:34:14.334" v="3222"/>
        <pc:sldMkLst>
          <pc:docMk/>
          <pc:sldMk cId="2811313888" sldId="263"/>
        </pc:sldMkLst>
        <pc:picChg chg="mod">
          <ac:chgData name="Amy Peace" userId="S::amy.peace@leicester.gov.uk::caef7dc3-0d83-4f8b-849b-f17cf985f9e9" providerId="AD" clId="Web-{651AAB8D-77D0-B85B-E915-BF820DB7756F}" dt="2020-04-21T17:34:14.334" v="3222"/>
          <ac:picMkLst>
            <pc:docMk/>
            <pc:sldMk cId="2811313888" sldId="263"/>
            <ac:picMk id="7" creationId="{9BD782BA-9765-4453-9777-9213E2219A6B}"/>
          </ac:picMkLst>
        </pc:picChg>
      </pc:sldChg>
      <pc:sldChg chg="modSp">
        <pc:chgData name="Amy Peace" userId="S::amy.peace@leicester.gov.uk::caef7dc3-0d83-4f8b-849b-f17cf985f9e9" providerId="AD" clId="Web-{651AAB8D-77D0-B85B-E915-BF820DB7756F}" dt="2020-04-21T17:33:57.099" v="3221"/>
        <pc:sldMkLst>
          <pc:docMk/>
          <pc:sldMk cId="2769446588" sldId="265"/>
        </pc:sldMkLst>
        <pc:graphicFrameChg chg="mod">
          <ac:chgData name="Amy Peace" userId="S::amy.peace@leicester.gov.uk::caef7dc3-0d83-4f8b-849b-f17cf985f9e9" providerId="AD" clId="Web-{651AAB8D-77D0-B85B-E915-BF820DB7756F}" dt="2020-04-21T17:33:57.099" v="3221"/>
          <ac:graphicFrameMkLst>
            <pc:docMk/>
            <pc:sldMk cId="2769446588" sldId="265"/>
            <ac:graphicFrameMk id="7" creationId="{3E33473A-9132-4F33-9D1B-53DFAD7E6C2E}"/>
          </ac:graphicFrameMkLst>
        </pc:graphicFrameChg>
      </pc:sldChg>
      <pc:sldChg chg="addSp delSp modSp mod setBg setClrOvrMap">
        <pc:chgData name="Amy Peace" userId="S::amy.peace@leicester.gov.uk::caef7dc3-0d83-4f8b-849b-f17cf985f9e9" providerId="AD" clId="Web-{651AAB8D-77D0-B85B-E915-BF820DB7756F}" dt="2020-04-21T17:19:04.668" v="3186"/>
        <pc:sldMkLst>
          <pc:docMk/>
          <pc:sldMk cId="2293044599" sldId="266"/>
        </pc:sldMkLst>
        <pc:spChg chg="mod">
          <ac:chgData name="Amy Peace" userId="S::amy.peace@leicester.gov.uk::caef7dc3-0d83-4f8b-849b-f17cf985f9e9" providerId="AD" clId="Web-{651AAB8D-77D0-B85B-E915-BF820DB7756F}" dt="2020-04-21T13:24:37.660" v="752"/>
          <ac:spMkLst>
            <pc:docMk/>
            <pc:sldMk cId="2293044599" sldId="266"/>
            <ac:spMk id="2" creationId="{CF3F8C29-53FE-441F-ABD8-67FCAAEC18AC}"/>
          </ac:spMkLst>
        </pc:spChg>
        <pc:spChg chg="mod">
          <ac:chgData name="Amy Peace" userId="S::amy.peace@leicester.gov.uk::caef7dc3-0d83-4f8b-849b-f17cf985f9e9" providerId="AD" clId="Web-{651AAB8D-77D0-B85B-E915-BF820DB7756F}" dt="2020-04-21T13:24:37.660" v="752"/>
          <ac:spMkLst>
            <pc:docMk/>
            <pc:sldMk cId="2293044599" sldId="266"/>
            <ac:spMk id="5" creationId="{392587AA-E5AE-4FD4-8D6A-4875A66918D5}"/>
          </ac:spMkLst>
        </pc:spChg>
        <pc:spChg chg="add del">
          <ac:chgData name="Amy Peace" userId="S::amy.peace@leicester.gov.uk::caef7dc3-0d83-4f8b-849b-f17cf985f9e9" providerId="AD" clId="Web-{651AAB8D-77D0-B85B-E915-BF820DB7756F}" dt="2020-04-21T13:24:02.723" v="738"/>
          <ac:spMkLst>
            <pc:docMk/>
            <pc:sldMk cId="2293044599" sldId="266"/>
            <ac:spMk id="8" creationId="{867D4867-5BA7-4462-B2F6-A23F4A622AA7}"/>
          </ac:spMkLst>
        </pc:spChg>
        <pc:spChg chg="add del">
          <ac:chgData name="Amy Peace" userId="S::amy.peace@leicester.gov.uk::caef7dc3-0d83-4f8b-849b-f17cf985f9e9" providerId="AD" clId="Web-{651AAB8D-77D0-B85B-E915-BF820DB7756F}" dt="2020-04-21T13:24:37.660" v="752"/>
          <ac:spMkLst>
            <pc:docMk/>
            <pc:sldMk cId="2293044599" sldId="266"/>
            <ac:spMk id="23" creationId="{AFA67CD3-AB4E-4A7A-BEB8-53C445D8C44E}"/>
          </ac:spMkLst>
        </pc:spChg>
        <pc:spChg chg="add del">
          <ac:chgData name="Amy Peace" userId="S::amy.peace@leicester.gov.uk::caef7dc3-0d83-4f8b-849b-f17cf985f9e9" providerId="AD" clId="Web-{651AAB8D-77D0-B85B-E915-BF820DB7756F}" dt="2020-04-21T13:24:37.660" v="752"/>
          <ac:spMkLst>
            <pc:docMk/>
            <pc:sldMk cId="2293044599" sldId="266"/>
            <ac:spMk id="27" creationId="{339C8D78-A644-462F-B674-F440635E5353}"/>
          </ac:spMkLst>
        </pc:spChg>
        <pc:picChg chg="mod ord">
          <ac:chgData name="Amy Peace" userId="S::amy.peace@leicester.gov.uk::caef7dc3-0d83-4f8b-849b-f17cf985f9e9" providerId="AD" clId="Web-{651AAB8D-77D0-B85B-E915-BF820DB7756F}" dt="2020-04-21T13:24:37.660" v="752"/>
          <ac:picMkLst>
            <pc:docMk/>
            <pc:sldMk cId="2293044599" sldId="266"/>
            <ac:picMk id="3" creationId="{7540819A-EDBF-437B-8394-701AFC1979E7}"/>
          </ac:picMkLst>
        </pc:picChg>
        <pc:picChg chg="add del mod">
          <ac:chgData name="Amy Peace" userId="S::amy.peace@leicester.gov.uk::caef7dc3-0d83-4f8b-849b-f17cf985f9e9" providerId="AD" clId="Web-{651AAB8D-77D0-B85B-E915-BF820DB7756F}" dt="2020-04-21T13:23:47.879" v="735"/>
          <ac:picMkLst>
            <pc:docMk/>
            <pc:sldMk cId="2293044599" sldId="266"/>
            <ac:picMk id="4" creationId="{8E6DF8F6-B05F-4AFC-A82D-A9C0D9FD075D}"/>
          </ac:picMkLst>
        </pc:picChg>
        <pc:picChg chg="mod">
          <ac:chgData name="Amy Peace" userId="S::amy.peace@leicester.gov.uk::caef7dc3-0d83-4f8b-849b-f17cf985f9e9" providerId="AD" clId="Web-{651AAB8D-77D0-B85B-E915-BF820DB7756F}" dt="2020-04-21T17:19:04.668" v="3186"/>
          <ac:picMkLst>
            <pc:docMk/>
            <pc:sldMk cId="2293044599" sldId="266"/>
            <ac:picMk id="4" creationId="{A29FF3D5-847C-4766-A359-A2D218340DB1}"/>
          </ac:picMkLst>
        </pc:picChg>
        <pc:picChg chg="add del">
          <ac:chgData name="Amy Peace" userId="S::amy.peace@leicester.gov.uk::caef7dc3-0d83-4f8b-849b-f17cf985f9e9" providerId="AD" clId="Web-{651AAB8D-77D0-B85B-E915-BF820DB7756F}" dt="2020-04-21T13:24:37.660" v="752"/>
          <ac:picMkLst>
            <pc:docMk/>
            <pc:sldMk cId="2293044599" sldId="266"/>
            <ac:picMk id="26" creationId="{07CF545F-9C2E-4446-97CD-AD92990C2B68}"/>
          </ac:picMkLst>
        </pc:picChg>
        <pc:cxnChg chg="add del">
          <ac:chgData name="Amy Peace" userId="S::amy.peace@leicester.gov.uk::caef7dc3-0d83-4f8b-849b-f17cf985f9e9" providerId="AD" clId="Web-{651AAB8D-77D0-B85B-E915-BF820DB7756F}" dt="2020-04-21T13:24:05.160" v="740"/>
          <ac:cxnSpMkLst>
            <pc:docMk/>
            <pc:sldMk cId="2293044599" sldId="266"/>
            <ac:cxnSpMk id="21" creationId="{39B7FDC9-F0CE-43A7-9F2A-83DD09DC3453}"/>
          </ac:cxnSpMkLst>
        </pc:cxnChg>
      </pc:sldChg>
      <pc:sldChg chg="addSp modSp">
        <pc:chgData name="Amy Peace" userId="S::amy.peace@leicester.gov.uk::caef7dc3-0d83-4f8b-849b-f17cf985f9e9" providerId="AD" clId="Web-{651AAB8D-77D0-B85B-E915-BF820DB7756F}" dt="2020-04-21T17:38:45.242" v="3241"/>
        <pc:sldMkLst>
          <pc:docMk/>
          <pc:sldMk cId="1235712839" sldId="267"/>
        </pc:sldMkLst>
        <pc:spChg chg="mod">
          <ac:chgData name="Amy Peace" userId="S::amy.peace@leicester.gov.uk::caef7dc3-0d83-4f8b-849b-f17cf985f9e9" providerId="AD" clId="Web-{651AAB8D-77D0-B85B-E915-BF820DB7756F}" dt="2020-04-21T09:41:32.096" v="4" actId="1076"/>
          <ac:spMkLst>
            <pc:docMk/>
            <pc:sldMk cId="1235712839" sldId="267"/>
            <ac:spMk id="2" creationId="{CD4B33E9-177F-4A4E-845D-94CCE1B9CC95}"/>
          </ac:spMkLst>
        </pc:spChg>
        <pc:spChg chg="add mod">
          <ac:chgData name="Amy Peace" userId="S::amy.peace@leicester.gov.uk::caef7dc3-0d83-4f8b-849b-f17cf985f9e9" providerId="AD" clId="Web-{651AAB8D-77D0-B85B-E915-BF820DB7756F}" dt="2020-04-21T09:43:56.192" v="44" actId="1076"/>
          <ac:spMkLst>
            <pc:docMk/>
            <pc:sldMk cId="1235712839" sldId="267"/>
            <ac:spMk id="4" creationId="{47860234-342B-4416-8F21-757D04D286BA}"/>
          </ac:spMkLst>
        </pc:spChg>
        <pc:spChg chg="add mod">
          <ac:chgData name="Amy Peace" userId="S::amy.peace@leicester.gov.uk::caef7dc3-0d83-4f8b-849b-f17cf985f9e9" providerId="AD" clId="Web-{651AAB8D-77D0-B85B-E915-BF820DB7756F}" dt="2020-04-21T14:11:51.168" v="1223" actId="1076"/>
          <ac:spMkLst>
            <pc:docMk/>
            <pc:sldMk cId="1235712839" sldId="267"/>
            <ac:spMk id="6" creationId="{3295A773-9780-49EF-A019-123399D39126}"/>
          </ac:spMkLst>
        </pc:spChg>
        <pc:spChg chg="mod">
          <ac:chgData name="Amy Peace" userId="S::amy.peace@leicester.gov.uk::caef7dc3-0d83-4f8b-849b-f17cf985f9e9" providerId="AD" clId="Web-{651AAB8D-77D0-B85B-E915-BF820DB7756F}" dt="2020-04-21T09:43:49.518" v="43" actId="14100"/>
          <ac:spMkLst>
            <pc:docMk/>
            <pc:sldMk cId="1235712839" sldId="267"/>
            <ac:spMk id="13" creationId="{10AC288B-553C-44A9-99E0-267623630408}"/>
          </ac:spMkLst>
        </pc:spChg>
        <pc:picChg chg="mod">
          <ac:chgData name="Amy Peace" userId="S::amy.peace@leicester.gov.uk::caef7dc3-0d83-4f8b-849b-f17cf985f9e9" providerId="AD" clId="Web-{651AAB8D-77D0-B85B-E915-BF820DB7756F}" dt="2020-04-21T17:38:13.804" v="3239"/>
          <ac:picMkLst>
            <pc:docMk/>
            <pc:sldMk cId="1235712839" sldId="267"/>
            <ac:picMk id="3" creationId="{5F8D9F3A-37D4-4BC8-9454-283AE14B7FAB}"/>
          </ac:picMkLst>
        </pc:picChg>
        <pc:picChg chg="mod">
          <ac:chgData name="Amy Peace" userId="S::amy.peace@leicester.gov.uk::caef7dc3-0d83-4f8b-849b-f17cf985f9e9" providerId="AD" clId="Web-{651AAB8D-77D0-B85B-E915-BF820DB7756F}" dt="2020-04-21T17:38:25.898" v="3240"/>
          <ac:picMkLst>
            <pc:docMk/>
            <pc:sldMk cId="1235712839" sldId="267"/>
            <ac:picMk id="5" creationId="{0ED72E88-2199-405D-92D4-1DE7AC18D4CD}"/>
          </ac:picMkLst>
        </pc:picChg>
        <pc:picChg chg="mod">
          <ac:chgData name="Amy Peace" userId="S::amy.peace@leicester.gov.uk::caef7dc3-0d83-4f8b-849b-f17cf985f9e9" providerId="AD" clId="Web-{651AAB8D-77D0-B85B-E915-BF820DB7756F}" dt="2020-04-21T17:38:45.242" v="3241"/>
          <ac:picMkLst>
            <pc:docMk/>
            <pc:sldMk cId="1235712839" sldId="267"/>
            <ac:picMk id="8" creationId="{7FEBF950-2F22-47F2-B5FF-3F1335C5FCDD}"/>
          </ac:picMkLst>
        </pc:picChg>
      </pc:sldChg>
      <pc:sldChg chg="addSp delSp modSp new mod setBg">
        <pc:chgData name="Amy Peace" userId="S::amy.peace@leicester.gov.uk::caef7dc3-0d83-4f8b-849b-f17cf985f9e9" providerId="AD" clId="Web-{651AAB8D-77D0-B85B-E915-BF820DB7756F}" dt="2020-04-21T17:39:06.445" v="3242"/>
        <pc:sldMkLst>
          <pc:docMk/>
          <pc:sldMk cId="1194401005" sldId="268"/>
        </pc:sldMkLst>
        <pc:spChg chg="mod">
          <ac:chgData name="Amy Peace" userId="S::amy.peace@leicester.gov.uk::caef7dc3-0d83-4f8b-849b-f17cf985f9e9" providerId="AD" clId="Web-{651AAB8D-77D0-B85B-E915-BF820DB7756F}" dt="2020-04-21T13:24:36.660" v="751"/>
          <ac:spMkLst>
            <pc:docMk/>
            <pc:sldMk cId="1194401005" sldId="268"/>
            <ac:spMk id="2" creationId="{40593A33-B128-4B1B-BB07-5319EF77FEBF}"/>
          </ac:spMkLst>
        </pc:spChg>
        <pc:spChg chg="add mod ord">
          <ac:chgData name="Amy Peace" userId="S::amy.peace@leicester.gov.uk::caef7dc3-0d83-4f8b-849b-f17cf985f9e9" providerId="AD" clId="Web-{651AAB8D-77D0-B85B-E915-BF820DB7756F}" dt="2020-04-21T14:26:14.629" v="1413" actId="20577"/>
          <ac:spMkLst>
            <pc:docMk/>
            <pc:sldMk cId="1194401005" sldId="268"/>
            <ac:spMk id="5" creationId="{1D41CC32-4FC0-4067-89B3-C005944CB3F0}"/>
          </ac:spMkLst>
        </pc:spChg>
        <pc:spChg chg="add del">
          <ac:chgData name="Amy Peace" userId="S::amy.peace@leicester.gov.uk::caef7dc3-0d83-4f8b-849b-f17cf985f9e9" providerId="AD" clId="Web-{651AAB8D-77D0-B85B-E915-BF820DB7756F}" dt="2020-04-21T13:24:18.379" v="745"/>
          <ac:spMkLst>
            <pc:docMk/>
            <pc:sldMk cId="1194401005" sldId="268"/>
            <ac:spMk id="12" creationId="{F56F5174-31D9-4DBB-AAB7-A1FD7BDB1352}"/>
          </ac:spMkLst>
        </pc:spChg>
        <pc:spChg chg="add del">
          <ac:chgData name="Amy Peace" userId="S::amy.peace@leicester.gov.uk::caef7dc3-0d83-4f8b-849b-f17cf985f9e9" providerId="AD" clId="Web-{651AAB8D-77D0-B85B-E915-BF820DB7756F}" dt="2020-04-21T13:24:18.379" v="745"/>
          <ac:spMkLst>
            <pc:docMk/>
            <pc:sldMk cId="1194401005" sldId="268"/>
            <ac:spMk id="14" creationId="{F9A95BEE-6BB1-4A28-A8E6-A34B2E42EF87}"/>
          </ac:spMkLst>
        </pc:spChg>
        <pc:spChg chg="add del">
          <ac:chgData name="Amy Peace" userId="S::amy.peace@leicester.gov.uk::caef7dc3-0d83-4f8b-849b-f17cf985f9e9" providerId="AD" clId="Web-{651AAB8D-77D0-B85B-E915-BF820DB7756F}" dt="2020-04-21T13:24:15.754" v="743"/>
          <ac:spMkLst>
            <pc:docMk/>
            <pc:sldMk cId="1194401005" sldId="268"/>
            <ac:spMk id="15" creationId="{AFA67CD3-AB4E-4A7A-BEB8-53C445D8C44E}"/>
          </ac:spMkLst>
        </pc:spChg>
        <pc:spChg chg="add del">
          <ac:chgData name="Amy Peace" userId="S::amy.peace@leicester.gov.uk::caef7dc3-0d83-4f8b-849b-f17cf985f9e9" providerId="AD" clId="Web-{651AAB8D-77D0-B85B-E915-BF820DB7756F}" dt="2020-04-21T13:24:20.879" v="747"/>
          <ac:spMkLst>
            <pc:docMk/>
            <pc:sldMk cId="1194401005" sldId="268"/>
            <ac:spMk id="16" creationId="{AFA67CD3-AB4E-4A7A-BEB8-53C445D8C44E}"/>
          </ac:spMkLst>
        </pc:spChg>
        <pc:spChg chg="add del">
          <ac:chgData name="Amy Peace" userId="S::amy.peace@leicester.gov.uk::caef7dc3-0d83-4f8b-849b-f17cf985f9e9" providerId="AD" clId="Web-{651AAB8D-77D0-B85B-E915-BF820DB7756F}" dt="2020-04-21T13:24:15.754" v="743"/>
          <ac:spMkLst>
            <pc:docMk/>
            <pc:sldMk cId="1194401005" sldId="268"/>
            <ac:spMk id="19" creationId="{339C8D78-A644-462F-B674-F440635E5353}"/>
          </ac:spMkLst>
        </pc:spChg>
        <pc:spChg chg="add del">
          <ac:chgData name="Amy Peace" userId="S::amy.peace@leicester.gov.uk::caef7dc3-0d83-4f8b-849b-f17cf985f9e9" providerId="AD" clId="Web-{651AAB8D-77D0-B85B-E915-BF820DB7756F}" dt="2020-04-21T13:24:20.879" v="747"/>
          <ac:spMkLst>
            <pc:docMk/>
            <pc:sldMk cId="1194401005" sldId="268"/>
            <ac:spMk id="20" creationId="{339C8D78-A644-462F-B674-F440635E5353}"/>
          </ac:spMkLst>
        </pc:spChg>
        <pc:spChg chg="add del">
          <ac:chgData name="Amy Peace" userId="S::amy.peace@leicester.gov.uk::caef7dc3-0d83-4f8b-849b-f17cf985f9e9" providerId="AD" clId="Web-{651AAB8D-77D0-B85B-E915-BF820DB7756F}" dt="2020-04-21T13:24:36.660" v="751"/>
          <ac:spMkLst>
            <pc:docMk/>
            <pc:sldMk cId="1194401005" sldId="268"/>
            <ac:spMk id="21" creationId="{B05E4F47-B148-49E0-B472-BBF149315524}"/>
          </ac:spMkLst>
        </pc:spChg>
        <pc:spChg chg="add del">
          <ac:chgData name="Amy Peace" userId="S::amy.peace@leicester.gov.uk::caef7dc3-0d83-4f8b-849b-f17cf985f9e9" providerId="AD" clId="Web-{651AAB8D-77D0-B85B-E915-BF820DB7756F}" dt="2020-04-21T13:24:36.660" v="751"/>
          <ac:spMkLst>
            <pc:docMk/>
            <pc:sldMk cId="1194401005" sldId="268"/>
            <ac:spMk id="23" creationId="{684BF3E1-C321-4F38-85CF-FEBBEEC15E2D}"/>
          </ac:spMkLst>
        </pc:spChg>
        <pc:picChg chg="add mod ord">
          <ac:chgData name="Amy Peace" userId="S::amy.peace@leicester.gov.uk::caef7dc3-0d83-4f8b-849b-f17cf985f9e9" providerId="AD" clId="Web-{651AAB8D-77D0-B85B-E915-BF820DB7756F}" dt="2020-04-21T17:39:06.445" v="3242"/>
          <ac:picMkLst>
            <pc:docMk/>
            <pc:sldMk cId="1194401005" sldId="268"/>
            <ac:picMk id="3" creationId="{17247E4F-BE66-4605-82DF-65E888BFE44E}"/>
          </ac:picMkLst>
        </pc:picChg>
        <pc:picChg chg="add del">
          <ac:chgData name="Amy Peace" userId="S::amy.peace@leicester.gov.uk::caef7dc3-0d83-4f8b-849b-f17cf985f9e9" providerId="AD" clId="Web-{651AAB8D-77D0-B85B-E915-BF820DB7756F}" dt="2020-04-21T13:24:18.379" v="745"/>
          <ac:picMkLst>
            <pc:docMk/>
            <pc:sldMk cId="1194401005" sldId="268"/>
            <ac:picMk id="13" creationId="{AE113210-7872-481A-ADE6-3A05CCAF5EB2}"/>
          </ac:picMkLst>
        </pc:picChg>
        <pc:picChg chg="add del">
          <ac:chgData name="Amy Peace" userId="S::amy.peace@leicester.gov.uk::caef7dc3-0d83-4f8b-849b-f17cf985f9e9" providerId="AD" clId="Web-{651AAB8D-77D0-B85B-E915-BF820DB7756F}" dt="2020-04-21T13:24:15.754" v="743"/>
          <ac:picMkLst>
            <pc:docMk/>
            <pc:sldMk cId="1194401005" sldId="268"/>
            <ac:picMk id="17" creationId="{07CF545F-9C2E-4446-97CD-AD92990C2B68}"/>
          </ac:picMkLst>
        </pc:picChg>
        <pc:picChg chg="add del">
          <ac:chgData name="Amy Peace" userId="S::amy.peace@leicester.gov.uk::caef7dc3-0d83-4f8b-849b-f17cf985f9e9" providerId="AD" clId="Web-{651AAB8D-77D0-B85B-E915-BF820DB7756F}" dt="2020-04-21T13:24:20.879" v="747"/>
          <ac:picMkLst>
            <pc:docMk/>
            <pc:sldMk cId="1194401005" sldId="268"/>
            <ac:picMk id="18" creationId="{07CF545F-9C2E-4446-97CD-AD92990C2B68}"/>
          </ac:picMkLst>
        </pc:picChg>
        <pc:picChg chg="add del">
          <ac:chgData name="Amy Peace" userId="S::amy.peace@leicester.gov.uk::caef7dc3-0d83-4f8b-849b-f17cf985f9e9" providerId="AD" clId="Web-{651AAB8D-77D0-B85B-E915-BF820DB7756F}" dt="2020-04-21T13:24:36.660" v="751"/>
          <ac:picMkLst>
            <pc:docMk/>
            <pc:sldMk cId="1194401005" sldId="268"/>
            <ac:picMk id="22" creationId="{7A2CE8EB-F719-4F84-9E91-F538438CAC76}"/>
          </ac:picMkLst>
        </pc:picChg>
        <pc:cxnChg chg="add del">
          <ac:chgData name="Amy Peace" userId="S::amy.peace@leicester.gov.uk::caef7dc3-0d83-4f8b-849b-f17cf985f9e9" providerId="AD" clId="Web-{651AAB8D-77D0-B85B-E915-BF820DB7756F}" dt="2020-04-21T13:24:36.660" v="751"/>
          <ac:cxnSpMkLst>
            <pc:docMk/>
            <pc:sldMk cId="1194401005" sldId="268"/>
            <ac:cxnSpMk id="10" creationId="{A7F400EE-A8A5-48AF-B4D6-291B52C6F0B0}"/>
          </ac:cxnSpMkLst>
        </pc:cxnChg>
      </pc:sldChg>
      <pc:sldChg chg="addSp delSp modSp new mod setBg">
        <pc:chgData name="Amy Peace" userId="S::amy.peace@leicester.gov.uk::caef7dc3-0d83-4f8b-849b-f17cf985f9e9" providerId="AD" clId="Web-{651AAB8D-77D0-B85B-E915-BF820DB7756F}" dt="2020-04-21T17:38:07.054" v="3238"/>
        <pc:sldMkLst>
          <pc:docMk/>
          <pc:sldMk cId="3961920365" sldId="269"/>
        </pc:sldMkLst>
        <pc:spChg chg="mod">
          <ac:chgData name="Amy Peace" userId="S::amy.peace@leicester.gov.uk::caef7dc3-0d83-4f8b-849b-f17cf985f9e9" providerId="AD" clId="Web-{651AAB8D-77D0-B85B-E915-BF820DB7756F}" dt="2020-04-21T13:24:35.988" v="750"/>
          <ac:spMkLst>
            <pc:docMk/>
            <pc:sldMk cId="3961920365" sldId="269"/>
            <ac:spMk id="2" creationId="{7DE13B04-515A-456C-830A-4183C787FA55}"/>
          </ac:spMkLst>
        </pc:spChg>
        <pc:spChg chg="add del mod ord">
          <ac:chgData name="Amy Peace" userId="S::amy.peace@leicester.gov.uk::caef7dc3-0d83-4f8b-849b-f17cf985f9e9" providerId="AD" clId="Web-{651AAB8D-77D0-B85B-E915-BF820DB7756F}" dt="2020-04-21T17:20:35.669" v="3190"/>
          <ac:spMkLst>
            <pc:docMk/>
            <pc:sldMk cId="3961920365" sldId="269"/>
            <ac:spMk id="3" creationId="{C6FB78E0-5829-4E7D-BD5E-6A2E18E8ED43}"/>
          </ac:spMkLst>
        </pc:spChg>
        <pc:spChg chg="add mod ord">
          <ac:chgData name="Amy Peace" userId="S::amy.peace@leicester.gov.uk::caef7dc3-0d83-4f8b-849b-f17cf985f9e9" providerId="AD" clId="Web-{651AAB8D-77D0-B85B-E915-BF820DB7756F}" dt="2020-04-21T13:24:35.988" v="750"/>
          <ac:spMkLst>
            <pc:docMk/>
            <pc:sldMk cId="3961920365" sldId="269"/>
            <ac:spMk id="6" creationId="{BD7A1B27-CA12-443B-95BB-464AABC0677F}"/>
          </ac:spMkLst>
        </pc:spChg>
        <pc:spChg chg="add del">
          <ac:chgData name="Amy Peace" userId="S::amy.peace@leicester.gov.uk::caef7dc3-0d83-4f8b-849b-f17cf985f9e9" providerId="AD" clId="Web-{651AAB8D-77D0-B85B-E915-BF820DB7756F}" dt="2020-04-21T13:24:35.988" v="750"/>
          <ac:spMkLst>
            <pc:docMk/>
            <pc:sldMk cId="3961920365" sldId="269"/>
            <ac:spMk id="12" creationId="{0F6CDC51-8D27-4BF4-AB33-7D5905E80D90}"/>
          </ac:spMkLst>
        </pc:spChg>
        <pc:spChg chg="add del">
          <ac:chgData name="Amy Peace" userId="S::amy.peace@leicester.gov.uk::caef7dc3-0d83-4f8b-849b-f17cf985f9e9" providerId="AD" clId="Web-{651AAB8D-77D0-B85B-E915-BF820DB7756F}" dt="2020-04-21T13:24:35.988" v="750"/>
          <ac:spMkLst>
            <pc:docMk/>
            <pc:sldMk cId="3961920365" sldId="269"/>
            <ac:spMk id="16" creationId="{DF4CE22F-8463-44F2-BE50-65D9B5035E87}"/>
          </ac:spMkLst>
        </pc:spChg>
        <pc:spChg chg="add del">
          <ac:chgData name="Amy Peace" userId="S::amy.peace@leicester.gov.uk::caef7dc3-0d83-4f8b-849b-f17cf985f9e9" providerId="AD" clId="Web-{651AAB8D-77D0-B85B-E915-BF820DB7756F}" dt="2020-04-21T13:24:35.988" v="750"/>
          <ac:spMkLst>
            <pc:docMk/>
            <pc:sldMk cId="3961920365" sldId="269"/>
            <ac:spMk id="18" creationId="{3FA1383B-2709-4E36-8FF8-7A737213B4CB}"/>
          </ac:spMkLst>
        </pc:spChg>
        <pc:picChg chg="add mod ord">
          <ac:chgData name="Amy Peace" userId="S::amy.peace@leicester.gov.uk::caef7dc3-0d83-4f8b-849b-f17cf985f9e9" providerId="AD" clId="Web-{651AAB8D-77D0-B85B-E915-BF820DB7756F}" dt="2020-04-21T17:24:55.327" v="3193"/>
          <ac:picMkLst>
            <pc:docMk/>
            <pc:sldMk cId="3961920365" sldId="269"/>
            <ac:picMk id="4" creationId="{14936C13-6F5A-4119-8F8C-E2485B1D5F11}"/>
          </ac:picMkLst>
        </pc:picChg>
        <pc:picChg chg="mod">
          <ac:chgData name="Amy Peace" userId="S::amy.peace@leicester.gov.uk::caef7dc3-0d83-4f8b-849b-f17cf985f9e9" providerId="AD" clId="Web-{651AAB8D-77D0-B85B-E915-BF820DB7756F}" dt="2020-04-21T17:24:15.687" v="3191"/>
          <ac:picMkLst>
            <pc:docMk/>
            <pc:sldMk cId="3961920365" sldId="269"/>
            <ac:picMk id="5" creationId="{72E4B75F-5A8A-45A2-BBDF-17A751DD0510}"/>
          </ac:picMkLst>
        </pc:picChg>
        <pc:picChg chg="add mod">
          <ac:chgData name="Amy Peace" userId="S::amy.peace@leicester.gov.uk::caef7dc3-0d83-4f8b-849b-f17cf985f9e9" providerId="AD" clId="Web-{651AAB8D-77D0-B85B-E915-BF820DB7756F}" dt="2020-04-21T17:38:07.054" v="3238"/>
          <ac:picMkLst>
            <pc:docMk/>
            <pc:sldMk cId="3961920365" sldId="269"/>
            <ac:picMk id="7" creationId="{4A649069-75B7-4AD7-9622-ECB18908C9FD}"/>
          </ac:picMkLst>
        </pc:picChg>
        <pc:picChg chg="mod">
          <ac:chgData name="Amy Peace" userId="S::amy.peace@leicester.gov.uk::caef7dc3-0d83-4f8b-849b-f17cf985f9e9" providerId="AD" clId="Web-{651AAB8D-77D0-B85B-E915-BF820DB7756F}" dt="2020-04-21T17:24:40.827" v="3192"/>
          <ac:picMkLst>
            <pc:docMk/>
            <pc:sldMk cId="3961920365" sldId="269"/>
            <ac:picMk id="9" creationId="{9E7D19CA-5C45-4E3B-A8D1-2C21EA054492}"/>
          </ac:picMkLst>
        </pc:picChg>
        <pc:picChg chg="add del">
          <ac:chgData name="Amy Peace" userId="S::amy.peace@leicester.gov.uk::caef7dc3-0d83-4f8b-849b-f17cf985f9e9" providerId="AD" clId="Web-{651AAB8D-77D0-B85B-E915-BF820DB7756F}" dt="2020-04-21T13:24:35.988" v="750"/>
          <ac:picMkLst>
            <pc:docMk/>
            <pc:sldMk cId="3961920365" sldId="269"/>
            <ac:picMk id="14" creationId="{24FB90F3-DFB9-42D4-B851-120249962A25}"/>
          </ac:picMkLst>
        </pc:picChg>
        <pc:cxnChg chg="mod">
          <ac:chgData name="Amy Peace" userId="S::amy.peace@leicester.gov.uk::caef7dc3-0d83-4f8b-849b-f17cf985f9e9" providerId="AD" clId="Web-{651AAB8D-77D0-B85B-E915-BF820DB7756F}" dt="2020-04-21T17:25:21.453" v="3194"/>
          <ac:cxnSpMkLst>
            <pc:docMk/>
            <pc:sldMk cId="3961920365" sldId="269"/>
            <ac:cxnSpMk id="12" creationId="{FF3965E5-80C8-4D71-A7C3-8BF7CA8300EF}"/>
          </ac:cxnSpMkLst>
        </pc:cxnChg>
        <pc:cxnChg chg="mod">
          <ac:chgData name="Amy Peace" userId="S::amy.peace@leicester.gov.uk::caef7dc3-0d83-4f8b-849b-f17cf985f9e9" providerId="AD" clId="Web-{651AAB8D-77D0-B85B-E915-BF820DB7756F}" dt="2020-04-21T17:25:29" v="3195"/>
          <ac:cxnSpMkLst>
            <pc:docMk/>
            <pc:sldMk cId="3961920365" sldId="269"/>
            <ac:cxnSpMk id="13" creationId="{D7FB4FDC-A706-4EEB-A520-C5B753E03CA0}"/>
          </ac:cxnSpMkLst>
        </pc:cxnChg>
        <pc:cxnChg chg="mod">
          <ac:chgData name="Amy Peace" userId="S::amy.peace@leicester.gov.uk::caef7dc3-0d83-4f8b-849b-f17cf985f9e9" providerId="AD" clId="Web-{651AAB8D-77D0-B85B-E915-BF820DB7756F}" dt="2020-04-21T17:25:43.078" v="3198"/>
          <ac:cxnSpMkLst>
            <pc:docMk/>
            <pc:sldMk cId="3961920365" sldId="269"/>
            <ac:cxnSpMk id="15" creationId="{12CB9275-CA12-411B-8560-397D117C1836}"/>
          </ac:cxnSpMkLst>
        </pc:cxnChg>
        <pc:cxnChg chg="mod">
          <ac:chgData name="Amy Peace" userId="S::amy.peace@leicester.gov.uk::caef7dc3-0d83-4f8b-849b-f17cf985f9e9" providerId="AD" clId="Web-{651AAB8D-77D0-B85B-E915-BF820DB7756F}" dt="2020-04-21T17:25:47.484" v="3199"/>
          <ac:cxnSpMkLst>
            <pc:docMk/>
            <pc:sldMk cId="3961920365" sldId="269"/>
            <ac:cxnSpMk id="16" creationId="{1F8B9D6C-5F10-4F8C-8542-24084B94D81D}"/>
          </ac:cxnSpMkLst>
        </pc:cxnChg>
        <pc:cxnChg chg="mod">
          <ac:chgData name="Amy Peace" userId="S::amy.peace@leicester.gov.uk::caef7dc3-0d83-4f8b-849b-f17cf985f9e9" providerId="AD" clId="Web-{651AAB8D-77D0-B85B-E915-BF820DB7756F}" dt="2020-04-21T17:25:33.359" v="3196"/>
          <ac:cxnSpMkLst>
            <pc:docMk/>
            <pc:sldMk cId="3961920365" sldId="269"/>
            <ac:cxnSpMk id="21" creationId="{B04CDCBC-BB21-444B-B7BC-88A430CCB1FB}"/>
          </ac:cxnSpMkLst>
        </pc:cxnChg>
        <pc:cxnChg chg="mod">
          <ac:chgData name="Amy Peace" userId="S::amy.peace@leicester.gov.uk::caef7dc3-0d83-4f8b-849b-f17cf985f9e9" providerId="AD" clId="Web-{651AAB8D-77D0-B85B-E915-BF820DB7756F}" dt="2020-04-21T17:25:37.703" v="3197"/>
          <ac:cxnSpMkLst>
            <pc:docMk/>
            <pc:sldMk cId="3961920365" sldId="269"/>
            <ac:cxnSpMk id="22" creationId="{349D1999-14F0-48B1-9F2D-D3BA45C9769F}"/>
          </ac:cxnSpMkLst>
        </pc:cxnChg>
      </pc:sldChg>
      <pc:sldChg chg="addSp modSp new">
        <pc:chgData name="Amy Peace" userId="S::amy.peace@leicester.gov.uk::caef7dc3-0d83-4f8b-849b-f17cf985f9e9" providerId="AD" clId="Web-{651AAB8D-77D0-B85B-E915-BF820DB7756F}" dt="2020-04-21T17:39:29.243" v="3243"/>
        <pc:sldMkLst>
          <pc:docMk/>
          <pc:sldMk cId="1343891671" sldId="270"/>
        </pc:sldMkLst>
        <pc:spChg chg="mod">
          <ac:chgData name="Amy Peace" userId="S::amy.peace@leicester.gov.uk::caef7dc3-0d83-4f8b-849b-f17cf985f9e9" providerId="AD" clId="Web-{651AAB8D-77D0-B85B-E915-BF820DB7756F}" dt="2020-04-21T10:28:59.665" v="489" actId="20577"/>
          <ac:spMkLst>
            <pc:docMk/>
            <pc:sldMk cId="1343891671" sldId="270"/>
            <ac:spMk id="2" creationId="{2FDFA9D8-F754-4645-B165-2160B2E65223}"/>
          </ac:spMkLst>
        </pc:spChg>
        <pc:spChg chg="add mod">
          <ac:chgData name="Amy Peace" userId="S::amy.peace@leicester.gov.uk::caef7dc3-0d83-4f8b-849b-f17cf985f9e9" providerId="AD" clId="Web-{651AAB8D-77D0-B85B-E915-BF820DB7756F}" dt="2020-04-21T10:40:37.464" v="577" actId="20577"/>
          <ac:spMkLst>
            <pc:docMk/>
            <pc:sldMk cId="1343891671" sldId="270"/>
            <ac:spMk id="7" creationId="{F5CAAC79-4993-4493-AA2A-3D220DA339F4}"/>
          </ac:spMkLst>
        </pc:spChg>
        <pc:spChg chg="add mod">
          <ac:chgData name="Amy Peace" userId="S::amy.peace@leicester.gov.uk::caef7dc3-0d83-4f8b-849b-f17cf985f9e9" providerId="AD" clId="Web-{651AAB8D-77D0-B85B-E915-BF820DB7756F}" dt="2020-04-21T10:38:48.589" v="572" actId="14100"/>
          <ac:spMkLst>
            <pc:docMk/>
            <pc:sldMk cId="1343891671" sldId="270"/>
            <ac:spMk id="8" creationId="{7F4810C4-D956-4CBB-92F6-8E0AD02400FF}"/>
          </ac:spMkLst>
        </pc:spChg>
        <pc:picChg chg="add mod">
          <ac:chgData name="Amy Peace" userId="S::amy.peace@leicester.gov.uk::caef7dc3-0d83-4f8b-849b-f17cf985f9e9" providerId="AD" clId="Web-{651AAB8D-77D0-B85B-E915-BF820DB7756F}" dt="2020-04-21T10:37:55.730" v="554" actId="14100"/>
          <ac:picMkLst>
            <pc:docMk/>
            <pc:sldMk cId="1343891671" sldId="270"/>
            <ac:picMk id="3" creationId="{F15FA9CC-D39B-4239-9ACB-0B715A552DA9}"/>
          </ac:picMkLst>
        </pc:picChg>
        <pc:picChg chg="mod">
          <ac:chgData name="Amy Peace" userId="S::amy.peace@leicester.gov.uk::caef7dc3-0d83-4f8b-849b-f17cf985f9e9" providerId="AD" clId="Web-{651AAB8D-77D0-B85B-E915-BF820DB7756F}" dt="2020-04-21T17:26:16.939" v="3200"/>
          <ac:picMkLst>
            <pc:docMk/>
            <pc:sldMk cId="1343891671" sldId="270"/>
            <ac:picMk id="3" creationId="{FADE1DB7-9B89-4C2A-874C-B22C88356E01}"/>
          </ac:picMkLst>
        </pc:picChg>
        <pc:picChg chg="add mod">
          <ac:chgData name="Amy Peace" userId="S::amy.peace@leicester.gov.uk::caef7dc3-0d83-4f8b-849b-f17cf985f9e9" providerId="AD" clId="Web-{651AAB8D-77D0-B85B-E915-BF820DB7756F}" dt="2020-04-21T17:39:29.243" v="3243"/>
          <ac:picMkLst>
            <pc:docMk/>
            <pc:sldMk cId="1343891671" sldId="270"/>
            <ac:picMk id="5" creationId="{D35F739B-F3EE-42A7-99E8-777C27575ED9}"/>
          </ac:picMkLst>
        </pc:picChg>
      </pc:sldChg>
      <pc:sldChg chg="addSp modSp add replId">
        <pc:chgData name="Amy Peace" userId="S::amy.peace@leicester.gov.uk::caef7dc3-0d83-4f8b-849b-f17cf985f9e9" providerId="AD" clId="Web-{651AAB8D-77D0-B85B-E915-BF820DB7756F}" dt="2020-04-21T17:40:57.915" v="3245"/>
        <pc:sldMkLst>
          <pc:docMk/>
          <pc:sldMk cId="3510273" sldId="271"/>
        </pc:sldMkLst>
        <pc:spChg chg="mod">
          <ac:chgData name="Amy Peace" userId="S::amy.peace@leicester.gov.uk::caef7dc3-0d83-4f8b-849b-f17cf985f9e9" providerId="AD" clId="Web-{651AAB8D-77D0-B85B-E915-BF820DB7756F}" dt="2020-04-21T10:28:55.853" v="486" actId="20577"/>
          <ac:spMkLst>
            <pc:docMk/>
            <pc:sldMk cId="3510273" sldId="271"/>
            <ac:spMk id="2" creationId="{2FDFA9D8-F754-4645-B165-2160B2E65223}"/>
          </ac:spMkLst>
        </pc:spChg>
        <pc:spChg chg="add mod">
          <ac:chgData name="Amy Peace" userId="S::amy.peace@leicester.gov.uk::caef7dc3-0d83-4f8b-849b-f17cf985f9e9" providerId="AD" clId="Web-{651AAB8D-77D0-B85B-E915-BF820DB7756F}" dt="2020-04-21T13:45:14.268" v="989" actId="20577"/>
          <ac:spMkLst>
            <pc:docMk/>
            <pc:sldMk cId="3510273" sldId="271"/>
            <ac:spMk id="5" creationId="{CD1CB4FD-8519-4A2D-A396-48C39F18FCE3}"/>
          </ac:spMkLst>
        </pc:spChg>
        <pc:graphicFrameChg chg="add mod modGraphic">
          <ac:chgData name="Amy Peace" userId="S::amy.peace@leicester.gov.uk::caef7dc3-0d83-4f8b-849b-f17cf985f9e9" providerId="AD" clId="Web-{651AAB8D-77D0-B85B-E915-BF820DB7756F}" dt="2020-04-21T17:40:57.915" v="3245"/>
          <ac:graphicFrameMkLst>
            <pc:docMk/>
            <pc:sldMk cId="3510273" sldId="271"/>
            <ac:graphicFrameMk id="7" creationId="{5E13C71B-7B5E-4308-B064-AD072DC5A4CD}"/>
          </ac:graphicFrameMkLst>
        </pc:graphicFrameChg>
        <pc:picChg chg="add mod modCrop">
          <ac:chgData name="Amy Peace" userId="S::amy.peace@leicester.gov.uk::caef7dc3-0d83-4f8b-849b-f17cf985f9e9" providerId="AD" clId="Web-{651AAB8D-77D0-B85B-E915-BF820DB7756F}" dt="2020-04-21T17:40:17.118" v="3244"/>
          <ac:picMkLst>
            <pc:docMk/>
            <pc:sldMk cId="3510273" sldId="271"/>
            <ac:picMk id="3" creationId="{CF5802AF-7170-4F0F-A1FB-30174CDAC6FD}"/>
          </ac:picMkLst>
        </pc:picChg>
      </pc:sldChg>
      <pc:sldChg chg="addSp delSp modSp add mod replId setBg">
        <pc:chgData name="Amy Peace" userId="S::amy.peace@leicester.gov.uk::caef7dc3-0d83-4f8b-849b-f17cf985f9e9" providerId="AD" clId="Web-{651AAB8D-77D0-B85B-E915-BF820DB7756F}" dt="2020-04-21T14:34:07.523" v="1423" actId="1076"/>
        <pc:sldMkLst>
          <pc:docMk/>
          <pc:sldMk cId="628931145" sldId="272"/>
        </pc:sldMkLst>
        <pc:spChg chg="mod">
          <ac:chgData name="Amy Peace" userId="S::amy.peace@leicester.gov.uk::caef7dc3-0d83-4f8b-849b-f17cf985f9e9" providerId="AD" clId="Web-{651AAB8D-77D0-B85B-E915-BF820DB7756F}" dt="2020-04-21T14:34:01.476" v="1421"/>
          <ac:spMkLst>
            <pc:docMk/>
            <pc:sldMk cId="628931145" sldId="272"/>
            <ac:spMk id="2" creationId="{2FDFA9D8-F754-4645-B165-2160B2E65223}"/>
          </ac:spMkLst>
        </pc:spChg>
        <pc:spChg chg="add del">
          <ac:chgData name="Amy Peace" userId="S::amy.peace@leicester.gov.uk::caef7dc3-0d83-4f8b-849b-f17cf985f9e9" providerId="AD" clId="Web-{651AAB8D-77D0-B85B-E915-BF820DB7756F}" dt="2020-04-21T14:34:01.476" v="1421"/>
          <ac:spMkLst>
            <pc:docMk/>
            <pc:sldMk cId="628931145" sldId="272"/>
            <ac:spMk id="10" creationId="{92468898-5A6E-4D55-85EC-308E785EE06C}"/>
          </ac:spMkLst>
        </pc:spChg>
        <pc:spChg chg="add del">
          <ac:chgData name="Amy Peace" userId="S::amy.peace@leicester.gov.uk::caef7dc3-0d83-4f8b-849b-f17cf985f9e9" providerId="AD" clId="Web-{651AAB8D-77D0-B85B-E915-BF820DB7756F}" dt="2020-04-21T14:34:01.476" v="1421"/>
          <ac:spMkLst>
            <pc:docMk/>
            <pc:sldMk cId="628931145" sldId="272"/>
            <ac:spMk id="12" creationId="{3E23A947-2D45-4208-AE2B-64948C87A3EB}"/>
          </ac:spMkLst>
        </pc:spChg>
        <pc:spChg chg="add del">
          <ac:chgData name="Amy Peace" userId="S::amy.peace@leicester.gov.uk::caef7dc3-0d83-4f8b-849b-f17cf985f9e9" providerId="AD" clId="Web-{651AAB8D-77D0-B85B-E915-BF820DB7756F}" dt="2020-04-21T14:34:01.476" v="1421"/>
          <ac:spMkLst>
            <pc:docMk/>
            <pc:sldMk cId="628931145" sldId="272"/>
            <ac:spMk id="14" creationId="{E5BBB0F9-6A59-4D02-A9C7-A2D6516684CE}"/>
          </ac:spMkLst>
        </pc:spChg>
        <pc:picChg chg="add mod">
          <ac:chgData name="Amy Peace" userId="S::amy.peace@leicester.gov.uk::caef7dc3-0d83-4f8b-849b-f17cf985f9e9" providerId="AD" clId="Web-{651AAB8D-77D0-B85B-E915-BF820DB7756F}" dt="2020-04-21T14:34:01.476" v="1421"/>
          <ac:picMkLst>
            <pc:docMk/>
            <pc:sldMk cId="628931145" sldId="272"/>
            <ac:picMk id="3" creationId="{4CE23006-7CA8-4AC5-A144-F1EC7A258CAB}"/>
          </ac:picMkLst>
        </pc:picChg>
        <pc:picChg chg="add mod">
          <ac:chgData name="Amy Peace" userId="S::amy.peace@leicester.gov.uk::caef7dc3-0d83-4f8b-849b-f17cf985f9e9" providerId="AD" clId="Web-{651AAB8D-77D0-B85B-E915-BF820DB7756F}" dt="2020-04-21T14:34:07.523" v="1423" actId="1076"/>
          <ac:picMkLst>
            <pc:docMk/>
            <pc:sldMk cId="628931145" sldId="272"/>
            <ac:picMk id="5" creationId="{CBF42DB6-0FFE-4579-A8A0-343EE445F0D9}"/>
          </ac:picMkLst>
        </pc:picChg>
      </pc:sldChg>
      <pc:sldChg chg="addSp delSp modSp add replId">
        <pc:chgData name="Amy Peace" userId="S::amy.peace@leicester.gov.uk::caef7dc3-0d83-4f8b-849b-f17cf985f9e9" providerId="AD" clId="Web-{651AAB8D-77D0-B85B-E915-BF820DB7756F}" dt="2020-04-21T17:26:51.158" v="3202"/>
        <pc:sldMkLst>
          <pc:docMk/>
          <pc:sldMk cId="2684696855" sldId="273"/>
        </pc:sldMkLst>
        <pc:spChg chg="mod">
          <ac:chgData name="Amy Peace" userId="S::amy.peace@leicester.gov.uk::caef7dc3-0d83-4f8b-849b-f17cf985f9e9" providerId="AD" clId="Web-{651AAB8D-77D0-B85B-E915-BF820DB7756F}" dt="2020-04-21T10:29:21.978" v="495" actId="20577"/>
          <ac:spMkLst>
            <pc:docMk/>
            <pc:sldMk cId="2684696855" sldId="273"/>
            <ac:spMk id="2" creationId="{2FDFA9D8-F754-4645-B165-2160B2E65223}"/>
          </ac:spMkLst>
        </pc:spChg>
        <pc:spChg chg="add del mod">
          <ac:chgData name="Amy Peace" userId="S::amy.peace@leicester.gov.uk::caef7dc3-0d83-4f8b-849b-f17cf985f9e9" providerId="AD" clId="Web-{651AAB8D-77D0-B85B-E915-BF820DB7756F}" dt="2020-04-21T13:37:40.479" v="797"/>
          <ac:spMkLst>
            <pc:docMk/>
            <pc:sldMk cId="2684696855" sldId="273"/>
            <ac:spMk id="10" creationId="{84CE1FBC-5CF4-462E-9884-00CF017DF143}"/>
          </ac:spMkLst>
        </pc:spChg>
        <pc:spChg chg="add mod">
          <ac:chgData name="Amy Peace" userId="S::amy.peace@leicester.gov.uk::caef7dc3-0d83-4f8b-849b-f17cf985f9e9" providerId="AD" clId="Web-{651AAB8D-77D0-B85B-E915-BF820DB7756F}" dt="2020-04-21T13:48:53.266" v="1098" actId="14100"/>
          <ac:spMkLst>
            <pc:docMk/>
            <pc:sldMk cId="2684696855" sldId="273"/>
            <ac:spMk id="11" creationId="{F6434150-A541-4A4D-939B-570C8EF19B95}"/>
          </ac:spMkLst>
        </pc:spChg>
        <pc:spChg chg="add mod ord">
          <ac:chgData name="Amy Peace" userId="S::amy.peace@leicester.gov.uk::caef7dc3-0d83-4f8b-849b-f17cf985f9e9" providerId="AD" clId="Web-{651AAB8D-77D0-B85B-E915-BF820DB7756F}" dt="2020-04-21T13:52:29.706" v="1127" actId="1076"/>
          <ac:spMkLst>
            <pc:docMk/>
            <pc:sldMk cId="2684696855" sldId="273"/>
            <ac:spMk id="12" creationId="{EAD04663-3A6C-4F22-AA54-DB15B821240C}"/>
          </ac:spMkLst>
        </pc:spChg>
        <pc:grpChg chg="add del mod">
          <ac:chgData name="Amy Peace" userId="S::amy.peace@leicester.gov.uk::caef7dc3-0d83-4f8b-849b-f17cf985f9e9" providerId="AD" clId="Web-{651AAB8D-77D0-B85B-E915-BF820DB7756F}" dt="2020-04-21T13:51:08.424" v="1117"/>
          <ac:grpSpMkLst>
            <pc:docMk/>
            <pc:sldMk cId="2684696855" sldId="273"/>
            <ac:grpSpMk id="9" creationId="{A9A33034-EE50-4ED2-BB04-539095A9BD3B}"/>
          </ac:grpSpMkLst>
        </pc:grpChg>
        <pc:grpChg chg="add mod">
          <ac:chgData name="Amy Peace" userId="S::amy.peace@leicester.gov.uk::caef7dc3-0d83-4f8b-849b-f17cf985f9e9" providerId="AD" clId="Web-{651AAB8D-77D0-B85B-E915-BF820DB7756F}" dt="2020-04-21T13:52:33.534" v="1128" actId="1076"/>
          <ac:grpSpMkLst>
            <pc:docMk/>
            <pc:sldMk cId="2684696855" sldId="273"/>
            <ac:grpSpMk id="13" creationId="{03BEA46E-398C-4C47-829D-C509943EE8FD}"/>
          </ac:grpSpMkLst>
        </pc:grpChg>
        <pc:picChg chg="add mod topLvl">
          <ac:chgData name="Amy Peace" userId="S::amy.peace@leicester.gov.uk::caef7dc3-0d83-4f8b-849b-f17cf985f9e9" providerId="AD" clId="Web-{651AAB8D-77D0-B85B-E915-BF820DB7756F}" dt="2020-04-21T13:51:08.424" v="1117"/>
          <ac:picMkLst>
            <pc:docMk/>
            <pc:sldMk cId="2684696855" sldId="273"/>
            <ac:picMk id="3" creationId="{FFF4E8D3-8511-4ECC-8F72-353709B792A0}"/>
          </ac:picMkLst>
        </pc:picChg>
        <pc:picChg chg="mod">
          <ac:chgData name="Amy Peace" userId="S::amy.peace@leicester.gov.uk::caef7dc3-0d83-4f8b-849b-f17cf985f9e9" providerId="AD" clId="Web-{651AAB8D-77D0-B85B-E915-BF820DB7756F}" dt="2020-04-21T17:26:51.158" v="3202"/>
          <ac:picMkLst>
            <pc:docMk/>
            <pc:sldMk cId="2684696855" sldId="273"/>
            <ac:picMk id="4" creationId="{DB801BF4-A0A0-40D9-B131-024C12F4BAB9}"/>
          </ac:picMkLst>
        </pc:picChg>
        <pc:picChg chg="add mod topLvl">
          <ac:chgData name="Amy Peace" userId="S::amy.peace@leicester.gov.uk::caef7dc3-0d83-4f8b-849b-f17cf985f9e9" providerId="AD" clId="Web-{651AAB8D-77D0-B85B-E915-BF820DB7756F}" dt="2020-04-21T13:51:08.424" v="1117"/>
          <ac:picMkLst>
            <pc:docMk/>
            <pc:sldMk cId="2684696855" sldId="273"/>
            <ac:picMk id="5" creationId="{A8545518-1978-4D72-8E68-82DB1DCA16F9}"/>
          </ac:picMkLst>
        </pc:picChg>
        <pc:picChg chg="add mod topLvl modCrop">
          <ac:chgData name="Amy Peace" userId="S::amy.peace@leicester.gov.uk::caef7dc3-0d83-4f8b-849b-f17cf985f9e9" providerId="AD" clId="Web-{651AAB8D-77D0-B85B-E915-BF820DB7756F}" dt="2020-04-21T13:51:08.424" v="1117"/>
          <ac:picMkLst>
            <pc:docMk/>
            <pc:sldMk cId="2684696855" sldId="273"/>
            <ac:picMk id="7" creationId="{454DE91F-3762-4AB6-B73E-C420F5FE8AB2}"/>
          </ac:picMkLst>
        </pc:picChg>
        <pc:picChg chg="add mod">
          <ac:chgData name="Amy Peace" userId="S::amy.peace@leicester.gov.uk::caef7dc3-0d83-4f8b-849b-f17cf985f9e9" providerId="AD" clId="Web-{651AAB8D-77D0-B85B-E915-BF820DB7756F}" dt="2020-04-21T17:26:29.752" v="3201"/>
          <ac:picMkLst>
            <pc:docMk/>
            <pc:sldMk cId="2684696855" sldId="273"/>
            <ac:picMk id="14" creationId="{9F766F20-3BF4-4408-A7F7-F14F07969BC8}"/>
          </ac:picMkLst>
        </pc:picChg>
      </pc:sldChg>
      <pc:sldChg chg="addSp delSp modSp new">
        <pc:chgData name="Amy Peace" userId="S::amy.peace@leicester.gov.uk::caef7dc3-0d83-4f8b-849b-f17cf985f9e9" providerId="AD" clId="Web-{651AAB8D-77D0-B85B-E915-BF820DB7756F}" dt="2020-04-21T17:43:35.901" v="3248"/>
        <pc:sldMkLst>
          <pc:docMk/>
          <pc:sldMk cId="421981516" sldId="274"/>
        </pc:sldMkLst>
        <pc:spChg chg="mod">
          <ac:chgData name="Amy Peace" userId="S::amy.peace@leicester.gov.uk::caef7dc3-0d83-4f8b-849b-f17cf985f9e9" providerId="AD" clId="Web-{651AAB8D-77D0-B85B-E915-BF820DB7756F}" dt="2020-04-21T13:38:04.933" v="800" actId="1076"/>
          <ac:spMkLst>
            <pc:docMk/>
            <pc:sldMk cId="421981516" sldId="274"/>
            <ac:spMk id="2" creationId="{372A65CE-67DE-40D8-80D5-7E78F6AACB16}"/>
          </ac:spMkLst>
        </pc:spChg>
        <pc:spChg chg="add mod">
          <ac:chgData name="Amy Peace" userId="S::amy.peace@leicester.gov.uk::caef7dc3-0d83-4f8b-849b-f17cf985f9e9" providerId="AD" clId="Web-{651AAB8D-77D0-B85B-E915-BF820DB7756F}" dt="2020-04-21T14:18:41.828" v="1303" actId="14100"/>
          <ac:spMkLst>
            <pc:docMk/>
            <pc:sldMk cId="421981516" sldId="274"/>
            <ac:spMk id="5" creationId="{BA5643E9-6218-40B5-89F6-4BDC0C88119F}"/>
          </ac:spMkLst>
        </pc:spChg>
        <pc:spChg chg="add del mod">
          <ac:chgData name="Amy Peace" userId="S::amy.peace@leicester.gov.uk::caef7dc3-0d83-4f8b-849b-f17cf985f9e9" providerId="AD" clId="Web-{651AAB8D-77D0-B85B-E915-BF820DB7756F}" dt="2020-04-21T14:17:32.687" v="1263"/>
          <ac:spMkLst>
            <pc:docMk/>
            <pc:sldMk cId="421981516" sldId="274"/>
            <ac:spMk id="16" creationId="{766FF583-E88A-4170-A319-ABB1E896B17C}"/>
          </ac:spMkLst>
        </pc:spChg>
        <pc:spChg chg="add mod">
          <ac:chgData name="Amy Peace" userId="S::amy.peace@leicester.gov.uk::caef7dc3-0d83-4f8b-849b-f17cf985f9e9" providerId="AD" clId="Web-{651AAB8D-77D0-B85B-E915-BF820DB7756F}" dt="2020-04-21T14:18:07.906" v="1301" actId="20577"/>
          <ac:spMkLst>
            <pc:docMk/>
            <pc:sldMk cId="421981516" sldId="274"/>
            <ac:spMk id="17" creationId="{A3A511E8-2DA4-4DBB-9E70-A70C04262594}"/>
          </ac:spMkLst>
        </pc:spChg>
        <pc:picChg chg="add mod">
          <ac:chgData name="Amy Peace" userId="S::amy.peace@leicester.gov.uk::caef7dc3-0d83-4f8b-849b-f17cf985f9e9" providerId="AD" clId="Web-{651AAB8D-77D0-B85B-E915-BF820DB7756F}" dt="2020-04-21T17:42:45.666" v="3246"/>
          <ac:picMkLst>
            <pc:docMk/>
            <pc:sldMk cId="421981516" sldId="274"/>
            <ac:picMk id="3" creationId="{4156D739-E68B-416E-93EA-C9C4CC28B229}"/>
          </ac:picMkLst>
        </pc:picChg>
        <pc:picChg chg="add del mod">
          <ac:chgData name="Amy Peace" userId="S::amy.peace@leicester.gov.uk::caef7dc3-0d83-4f8b-849b-f17cf985f9e9" providerId="AD" clId="Web-{651AAB8D-77D0-B85B-E915-BF820DB7756F}" dt="2020-04-21T13:52:08.346" v="1122"/>
          <ac:picMkLst>
            <pc:docMk/>
            <pc:sldMk cId="421981516" sldId="274"/>
            <ac:picMk id="6" creationId="{C5B98238-9F67-4E60-A65C-4F3CC96DEB55}"/>
          </ac:picMkLst>
        </pc:picChg>
        <pc:picChg chg="add del mod">
          <ac:chgData name="Amy Peace" userId="S::amy.peace@leicester.gov.uk::caef7dc3-0d83-4f8b-849b-f17cf985f9e9" providerId="AD" clId="Web-{651AAB8D-77D0-B85B-E915-BF820DB7756F}" dt="2020-04-21T14:04:41.930" v="1141"/>
          <ac:picMkLst>
            <pc:docMk/>
            <pc:sldMk cId="421981516" sldId="274"/>
            <ac:picMk id="8" creationId="{E4E03762-770F-4585-AC4E-A26A9624EAB3}"/>
          </ac:picMkLst>
        </pc:picChg>
        <pc:picChg chg="add mod">
          <ac:chgData name="Amy Peace" userId="S::amy.peace@leicester.gov.uk::caef7dc3-0d83-4f8b-849b-f17cf985f9e9" providerId="AD" clId="Web-{651AAB8D-77D0-B85B-E915-BF820DB7756F}" dt="2020-04-21T17:43:35.901" v="3248"/>
          <ac:picMkLst>
            <pc:docMk/>
            <pc:sldMk cId="421981516" sldId="274"/>
            <ac:picMk id="10" creationId="{AAEA0D57-42BC-4171-B079-A78B29CECCEE}"/>
          </ac:picMkLst>
        </pc:picChg>
        <pc:picChg chg="add mod">
          <ac:chgData name="Amy Peace" userId="S::amy.peace@leicester.gov.uk::caef7dc3-0d83-4f8b-849b-f17cf985f9e9" providerId="AD" clId="Web-{651AAB8D-77D0-B85B-E915-BF820DB7756F}" dt="2020-04-21T17:43:04.791" v="3247"/>
          <ac:picMkLst>
            <pc:docMk/>
            <pc:sldMk cId="421981516" sldId="274"/>
            <ac:picMk id="12" creationId="{CB5A7C7F-51B5-4376-A04E-3C5FD40A9BA7}"/>
          </ac:picMkLst>
        </pc:picChg>
        <pc:picChg chg="add mod">
          <ac:chgData name="Amy Peace" userId="S::amy.peace@leicester.gov.uk::caef7dc3-0d83-4f8b-849b-f17cf985f9e9" providerId="AD" clId="Web-{651AAB8D-77D0-B85B-E915-BF820DB7756F}" dt="2020-04-21T14:18:57.453" v="1309" actId="1076"/>
          <ac:picMkLst>
            <pc:docMk/>
            <pc:sldMk cId="421981516" sldId="274"/>
            <ac:picMk id="14" creationId="{7B1E3B04-51A4-4F8F-8C70-B5FA05E2939C}"/>
          </ac:picMkLst>
        </pc:picChg>
      </pc:sldChg>
      <pc:sldChg chg="addSp delSp modSp add replId">
        <pc:chgData name="Amy Peace" userId="S::amy.peace@leicester.gov.uk::caef7dc3-0d83-4f8b-849b-f17cf985f9e9" providerId="AD" clId="Web-{651AAB8D-77D0-B85B-E915-BF820DB7756F}" dt="2020-04-21T17:44:12.979" v="3252"/>
        <pc:sldMkLst>
          <pc:docMk/>
          <pc:sldMk cId="304270638" sldId="275"/>
        </pc:sldMkLst>
        <pc:spChg chg="mod">
          <ac:chgData name="Amy Peace" userId="S::amy.peace@leicester.gov.uk::caef7dc3-0d83-4f8b-849b-f17cf985f9e9" providerId="AD" clId="Web-{651AAB8D-77D0-B85B-E915-BF820DB7756F}" dt="2020-04-21T14:21:48.173" v="1352" actId="20577"/>
          <ac:spMkLst>
            <pc:docMk/>
            <pc:sldMk cId="304270638" sldId="275"/>
            <ac:spMk id="2" creationId="{372A65CE-67DE-40D8-80D5-7E78F6AACB16}"/>
          </ac:spMkLst>
        </pc:spChg>
        <pc:spChg chg="add mod">
          <ac:chgData name="Amy Peace" userId="S::amy.peace@leicester.gov.uk::caef7dc3-0d83-4f8b-849b-f17cf985f9e9" providerId="AD" clId="Web-{651AAB8D-77D0-B85B-E915-BF820DB7756F}" dt="2020-04-21T14:21:38.876" v="1347" actId="1076"/>
          <ac:spMkLst>
            <pc:docMk/>
            <pc:sldMk cId="304270638" sldId="275"/>
            <ac:spMk id="6" creationId="{7D6D7C64-3930-4472-AB2B-CF5D22681AC0}"/>
          </ac:spMkLst>
        </pc:spChg>
        <pc:spChg chg="add mod">
          <ac:chgData name="Amy Peace" userId="S::amy.peace@leicester.gov.uk::caef7dc3-0d83-4f8b-849b-f17cf985f9e9" providerId="AD" clId="Web-{651AAB8D-77D0-B85B-E915-BF820DB7756F}" dt="2020-04-21T14:21:18.532" v="1338" actId="20577"/>
          <ac:spMkLst>
            <pc:docMk/>
            <pc:sldMk cId="304270638" sldId="275"/>
            <ac:spMk id="9" creationId="{F6333922-2140-4CFB-998D-3F40BAC0AB9E}"/>
          </ac:spMkLst>
        </pc:spChg>
        <pc:picChg chg="add mod">
          <ac:chgData name="Amy Peace" userId="S::amy.peace@leicester.gov.uk::caef7dc3-0d83-4f8b-849b-f17cf985f9e9" providerId="AD" clId="Web-{651AAB8D-77D0-B85B-E915-BF820DB7756F}" dt="2020-04-21T17:44:05.495" v="3251"/>
          <ac:picMkLst>
            <pc:docMk/>
            <pc:sldMk cId="304270638" sldId="275"/>
            <ac:picMk id="3" creationId="{50041D6E-B9FD-4ACA-A4D4-2AC28CE0265B}"/>
          </ac:picMkLst>
        </pc:picChg>
        <pc:picChg chg="add mod">
          <ac:chgData name="Amy Peace" userId="S::amy.peace@leicester.gov.uk::caef7dc3-0d83-4f8b-849b-f17cf985f9e9" providerId="AD" clId="Web-{651AAB8D-77D0-B85B-E915-BF820DB7756F}" dt="2020-04-21T17:44:12.979" v="3252"/>
          <ac:picMkLst>
            <pc:docMk/>
            <pc:sldMk cId="304270638" sldId="275"/>
            <ac:picMk id="4" creationId="{91D05948-9A15-479E-8724-B13D676B4830}"/>
          </ac:picMkLst>
        </pc:picChg>
        <pc:picChg chg="add del mod">
          <ac:chgData name="Amy Peace" userId="S::amy.peace@leicester.gov.uk::caef7dc3-0d83-4f8b-849b-f17cf985f9e9" providerId="AD" clId="Web-{651AAB8D-77D0-B85B-E915-BF820DB7756F}" dt="2020-04-21T10:49:04.590" v="583"/>
          <ac:picMkLst>
            <pc:docMk/>
            <pc:sldMk cId="304270638" sldId="275"/>
            <ac:picMk id="5" creationId="{2D24C410-B468-4777-A049-8F2DE046158C}"/>
          </ac:picMkLst>
        </pc:picChg>
        <pc:picChg chg="add mod modCrop">
          <ac:chgData name="Amy Peace" userId="S::amy.peace@leicester.gov.uk::caef7dc3-0d83-4f8b-849b-f17cf985f9e9" providerId="AD" clId="Web-{651AAB8D-77D0-B85B-E915-BF820DB7756F}" dt="2020-04-21T17:43:51.276" v="3250"/>
          <ac:picMkLst>
            <pc:docMk/>
            <pc:sldMk cId="304270638" sldId="275"/>
            <ac:picMk id="7" creationId="{3D812E93-F592-4BE0-99CD-65EF72013D9D}"/>
          </ac:picMkLst>
        </pc:picChg>
      </pc:sldChg>
      <pc:sldChg chg="addSp modSp">
        <pc:chgData name="Amy Peace" userId="S::amy.peace@leicester.gov.uk::caef7dc3-0d83-4f8b-849b-f17cf985f9e9" providerId="AD" clId="Web-{651AAB8D-77D0-B85B-E915-BF820DB7756F}" dt="2020-04-21T17:54:49.250" v="3420"/>
        <pc:sldMkLst>
          <pc:docMk/>
          <pc:sldMk cId="541870188" sldId="276"/>
        </pc:sldMkLst>
        <pc:spChg chg="add mod modVis">
          <ac:chgData name="Amy Peace" userId="S::amy.peace@leicester.gov.uk::caef7dc3-0d83-4f8b-849b-f17cf985f9e9" providerId="AD" clId="Web-{651AAB8D-77D0-B85B-E915-BF820DB7756F}" dt="2020-04-21T17:54:49.250" v="3420"/>
          <ac:spMkLst>
            <pc:docMk/>
            <pc:sldMk cId="541870188" sldId="276"/>
            <ac:spMk id="5" creationId="{C0C8685A-BDEA-43A8-8FCF-037823C6C15F}"/>
          </ac:spMkLst>
        </pc:spChg>
        <pc:picChg chg="mod">
          <ac:chgData name="Amy Peace" userId="S::amy.peace@leicester.gov.uk::caef7dc3-0d83-4f8b-849b-f17cf985f9e9" providerId="AD" clId="Web-{651AAB8D-77D0-B85B-E915-BF820DB7756F}" dt="2020-04-21T17:08:02.116" v="3137"/>
          <ac:picMkLst>
            <pc:docMk/>
            <pc:sldMk cId="541870188" sldId="276"/>
            <ac:picMk id="4" creationId="{ABFB1576-E15C-440D-B456-335F1112B2CD}"/>
          </ac:picMkLst>
        </pc:picChg>
        <pc:picChg chg="mod">
          <ac:chgData name="Amy Peace" userId="S::amy.peace@leicester.gov.uk::caef7dc3-0d83-4f8b-849b-f17cf985f9e9" providerId="AD" clId="Web-{651AAB8D-77D0-B85B-E915-BF820DB7756F}" dt="2020-04-21T17:08:33.522" v="3138"/>
          <ac:picMkLst>
            <pc:docMk/>
            <pc:sldMk cId="541870188" sldId="276"/>
            <ac:picMk id="7" creationId="{19650E17-6255-4D5D-856C-54F2B2E447D0}"/>
          </ac:picMkLst>
        </pc:picChg>
        <pc:picChg chg="mod">
          <ac:chgData name="Amy Peace" userId="S::amy.peace@leicester.gov.uk::caef7dc3-0d83-4f8b-849b-f17cf985f9e9" providerId="AD" clId="Web-{651AAB8D-77D0-B85B-E915-BF820DB7756F}" dt="2020-04-21T17:36:10.460" v="3230"/>
          <ac:picMkLst>
            <pc:docMk/>
            <pc:sldMk cId="541870188" sldId="276"/>
            <ac:picMk id="12" creationId="{6E9F468F-F5C1-42DC-BFCF-C2AC3ADE319C}"/>
          </ac:picMkLst>
        </pc:picChg>
      </pc:sldChg>
      <pc:sldChg chg="add del replId">
        <pc:chgData name="Amy Peace" userId="S::amy.peace@leicester.gov.uk::caef7dc3-0d83-4f8b-849b-f17cf985f9e9" providerId="AD" clId="Web-{651AAB8D-77D0-B85B-E915-BF820DB7756F}" dt="2020-04-21T10:30:21.603" v="519"/>
        <pc:sldMkLst>
          <pc:docMk/>
          <pc:sldMk cId="2268776419" sldId="276"/>
        </pc:sldMkLst>
      </pc:sldChg>
      <pc:sldChg chg="addSp delSp modSp">
        <pc:chgData name="Amy Peace" userId="S::amy.peace@leicester.gov.uk::caef7dc3-0d83-4f8b-849b-f17cf985f9e9" providerId="AD" clId="Web-{651AAB8D-77D0-B85B-E915-BF820DB7756F}" dt="2020-04-21T17:59:47.268" v="3486" actId="1076"/>
        <pc:sldMkLst>
          <pc:docMk/>
          <pc:sldMk cId="889516551" sldId="277"/>
        </pc:sldMkLst>
        <pc:spChg chg="add del mod">
          <ac:chgData name="Amy Peace" userId="S::amy.peace@leicester.gov.uk::caef7dc3-0d83-4f8b-849b-f17cf985f9e9" providerId="AD" clId="Web-{651AAB8D-77D0-B85B-E915-BF820DB7756F}" dt="2020-04-21T17:54:55.172" v="3424"/>
          <ac:spMkLst>
            <pc:docMk/>
            <pc:sldMk cId="889516551" sldId="277"/>
            <ac:spMk id="4" creationId="{541140A0-9B1C-45B3-97A1-5A74143CA404}"/>
          </ac:spMkLst>
        </pc:spChg>
        <pc:spChg chg="mod">
          <ac:chgData name="Amy Peace" userId="S::amy.peace@leicester.gov.uk::caef7dc3-0d83-4f8b-849b-f17cf985f9e9" providerId="AD" clId="Web-{651AAB8D-77D0-B85B-E915-BF820DB7756F}" dt="2020-04-21T17:59:47.268" v="3486" actId="1076"/>
          <ac:spMkLst>
            <pc:docMk/>
            <pc:sldMk cId="889516551" sldId="277"/>
            <ac:spMk id="8" creationId="{A1114E8D-A066-4C3F-99A2-C38D827ED261}"/>
          </ac:spMkLst>
        </pc:spChg>
        <pc:spChg chg="add del mod">
          <ac:chgData name="Amy Peace" userId="S::amy.peace@leicester.gov.uk::caef7dc3-0d83-4f8b-849b-f17cf985f9e9" providerId="AD" clId="Web-{651AAB8D-77D0-B85B-E915-BF820DB7756F}" dt="2020-04-21T17:55:01.360" v="3428"/>
          <ac:spMkLst>
            <pc:docMk/>
            <pc:sldMk cId="889516551" sldId="277"/>
            <ac:spMk id="11" creationId="{82B778CC-23A2-4974-9521-6178885EB2A0}"/>
          </ac:spMkLst>
        </pc:spChg>
        <pc:spChg chg="add mod modVis">
          <ac:chgData name="Amy Peace" userId="S::amy.peace@leicester.gov.uk::caef7dc3-0d83-4f8b-849b-f17cf985f9e9" providerId="AD" clId="Web-{651AAB8D-77D0-B85B-E915-BF820DB7756F}" dt="2020-04-21T17:59:38.721" v="3484"/>
          <ac:spMkLst>
            <pc:docMk/>
            <pc:sldMk cId="889516551" sldId="277"/>
            <ac:spMk id="21" creationId="{57A57FCF-0A65-421F-94E4-20B97DB33EC5}"/>
          </ac:spMkLst>
        </pc:spChg>
        <pc:picChg chg="mod">
          <ac:chgData name="Amy Peace" userId="S::amy.peace@leicester.gov.uk::caef7dc3-0d83-4f8b-849b-f17cf985f9e9" providerId="AD" clId="Web-{651AAB8D-77D0-B85B-E915-BF820DB7756F}" dt="2020-04-21T17:08:57.413" v="3140"/>
          <ac:picMkLst>
            <pc:docMk/>
            <pc:sldMk cId="889516551" sldId="277"/>
            <ac:picMk id="6" creationId="{341CC279-7197-4133-8298-5ABD6F538F77}"/>
          </ac:picMkLst>
        </pc:picChg>
        <pc:picChg chg="mod">
          <ac:chgData name="Amy Peace" userId="S::amy.peace@leicester.gov.uk::caef7dc3-0d83-4f8b-849b-f17cf985f9e9" providerId="AD" clId="Web-{651AAB8D-77D0-B85B-E915-BF820DB7756F}" dt="2020-04-21T17:36:22.866" v="3231"/>
          <ac:picMkLst>
            <pc:docMk/>
            <pc:sldMk cId="889516551" sldId="277"/>
            <ac:picMk id="9" creationId="{CC7D64FD-AA49-4941-8636-8B59DF61542C}"/>
          </ac:picMkLst>
        </pc:picChg>
        <pc:picChg chg="mod">
          <ac:chgData name="Amy Peace" userId="S::amy.peace@leicester.gov.uk::caef7dc3-0d83-4f8b-849b-f17cf985f9e9" providerId="AD" clId="Web-{651AAB8D-77D0-B85B-E915-BF820DB7756F}" dt="2020-04-21T17:09:45.804" v="3142"/>
          <ac:picMkLst>
            <pc:docMk/>
            <pc:sldMk cId="889516551" sldId="277"/>
            <ac:picMk id="10" creationId="{EF39D6B8-202F-4C73-B656-49FA85CC8F6A}"/>
          </ac:picMkLst>
        </pc:picChg>
        <pc:picChg chg="mod">
          <ac:chgData name="Amy Peace" userId="S::amy.peace@leicester.gov.uk::caef7dc3-0d83-4f8b-849b-f17cf985f9e9" providerId="AD" clId="Web-{651AAB8D-77D0-B85B-E915-BF820DB7756F}" dt="2020-04-21T17:09:35.867" v="3141"/>
          <ac:picMkLst>
            <pc:docMk/>
            <pc:sldMk cId="889516551" sldId="277"/>
            <ac:picMk id="12" creationId="{F3A3FF64-F1B4-4BCC-AC87-38059FDF86F3}"/>
          </ac:picMkLst>
        </pc:picChg>
        <pc:picChg chg="mod">
          <ac:chgData name="Amy Peace" userId="S::amy.peace@leicester.gov.uk::caef7dc3-0d83-4f8b-849b-f17cf985f9e9" providerId="AD" clId="Web-{651AAB8D-77D0-B85B-E915-BF820DB7756F}" dt="2020-04-21T17:09:58.336" v="3143"/>
          <ac:picMkLst>
            <pc:docMk/>
            <pc:sldMk cId="889516551" sldId="277"/>
            <ac:picMk id="14" creationId="{24E12933-DEFC-4806-8BAB-24C3D52F3DD8}"/>
          </ac:picMkLst>
        </pc:picChg>
        <pc:picChg chg="mod">
          <ac:chgData name="Amy Peace" userId="S::amy.peace@leicester.gov.uk::caef7dc3-0d83-4f8b-849b-f17cf985f9e9" providerId="AD" clId="Web-{651AAB8D-77D0-B85B-E915-BF820DB7756F}" dt="2020-04-21T17:10:05.414" v="3144"/>
          <ac:picMkLst>
            <pc:docMk/>
            <pc:sldMk cId="889516551" sldId="277"/>
            <ac:picMk id="16" creationId="{1252E8B2-F0A5-44BA-8177-2F2CA46E6E31}"/>
          </ac:picMkLst>
        </pc:picChg>
      </pc:sldChg>
      <pc:sldChg chg="addSp delSp modSp">
        <pc:chgData name="Amy Peace" userId="S::amy.peace@leicester.gov.uk::caef7dc3-0d83-4f8b-849b-f17cf985f9e9" providerId="AD" clId="Web-{651AAB8D-77D0-B85B-E915-BF820DB7756F}" dt="2020-04-21T17:55:33.782" v="3442"/>
        <pc:sldMkLst>
          <pc:docMk/>
          <pc:sldMk cId="2684760943" sldId="278"/>
        </pc:sldMkLst>
        <pc:spChg chg="add mod modVis">
          <ac:chgData name="Amy Peace" userId="S::amy.peace@leicester.gov.uk::caef7dc3-0d83-4f8b-849b-f17cf985f9e9" providerId="AD" clId="Web-{651AAB8D-77D0-B85B-E915-BF820DB7756F}" dt="2020-04-21T17:55:33.782" v="3442"/>
          <ac:spMkLst>
            <pc:docMk/>
            <pc:sldMk cId="2684760943" sldId="278"/>
            <ac:spMk id="6" creationId="{767181BB-BC1B-4DE2-9354-E180E45571B6}"/>
          </ac:spMkLst>
        </pc:spChg>
        <pc:picChg chg="mod">
          <ac:chgData name="Amy Peace" userId="S::amy.peace@leicester.gov.uk::caef7dc3-0d83-4f8b-849b-f17cf985f9e9" providerId="AD" clId="Web-{651AAB8D-77D0-B85B-E915-BF820DB7756F}" dt="2020-04-21T17:10:32.195" v="3146"/>
          <ac:picMkLst>
            <pc:docMk/>
            <pc:sldMk cId="2684760943" sldId="278"/>
            <ac:picMk id="4" creationId="{415C13A2-79B5-486F-81B4-1FCAF358DF59}"/>
          </ac:picMkLst>
        </pc:picChg>
        <pc:picChg chg="add del mod">
          <ac:chgData name="Amy Peace" userId="S::amy.peace@leicester.gov.uk::caef7dc3-0d83-4f8b-849b-f17cf985f9e9" providerId="AD" clId="Web-{651AAB8D-77D0-B85B-E915-BF820DB7756F}" dt="2020-04-21T17:11:26.477" v="3153"/>
          <ac:picMkLst>
            <pc:docMk/>
            <pc:sldMk cId="2684760943" sldId="278"/>
            <ac:picMk id="5" creationId="{D01A1AF8-1A3D-477F-9ABE-A04BAF0B8B78}"/>
          </ac:picMkLst>
        </pc:picChg>
        <pc:picChg chg="mod">
          <ac:chgData name="Amy Peace" userId="S::amy.peace@leicester.gov.uk::caef7dc3-0d83-4f8b-849b-f17cf985f9e9" providerId="AD" clId="Web-{651AAB8D-77D0-B85B-E915-BF820DB7756F}" dt="2020-04-21T17:10:44.399" v="3147"/>
          <ac:picMkLst>
            <pc:docMk/>
            <pc:sldMk cId="2684760943" sldId="278"/>
            <ac:picMk id="8" creationId="{CBE6596B-1040-4E5D-BF1A-2D8131EDF0CC}"/>
          </ac:picMkLst>
        </pc:picChg>
      </pc:sldChg>
      <pc:sldChg chg="modSp">
        <pc:chgData name="Amy Peace" userId="S::amy.peace@leicester.gov.uk::caef7dc3-0d83-4f8b-849b-f17cf985f9e9" providerId="AD" clId="Web-{651AAB8D-77D0-B85B-E915-BF820DB7756F}" dt="2020-04-21T17:05:14.083" v="3130"/>
        <pc:sldMkLst>
          <pc:docMk/>
          <pc:sldMk cId="2212935875" sldId="280"/>
        </pc:sldMkLst>
        <pc:picChg chg="mod">
          <ac:chgData name="Amy Peace" userId="S::amy.peace@leicester.gov.uk::caef7dc3-0d83-4f8b-849b-f17cf985f9e9" providerId="AD" clId="Web-{651AAB8D-77D0-B85B-E915-BF820DB7756F}" dt="2020-04-21T17:05:14.083" v="3130"/>
          <ac:picMkLst>
            <pc:docMk/>
            <pc:sldMk cId="2212935875" sldId="280"/>
            <ac:picMk id="4" creationId="{7A54A350-9B2B-4468-AE05-3C25283C2778}"/>
          </ac:picMkLst>
        </pc:picChg>
      </pc:sldChg>
      <pc:sldChg chg="modSp">
        <pc:chgData name="Amy Peace" userId="S::amy.peace@leicester.gov.uk::caef7dc3-0d83-4f8b-849b-f17cf985f9e9" providerId="AD" clId="Web-{651AAB8D-77D0-B85B-E915-BF820DB7756F}" dt="2020-04-21T17:04:43.161" v="3129"/>
        <pc:sldMkLst>
          <pc:docMk/>
          <pc:sldMk cId="2511679585" sldId="281"/>
        </pc:sldMkLst>
        <pc:picChg chg="mod">
          <ac:chgData name="Amy Peace" userId="S::amy.peace@leicester.gov.uk::caef7dc3-0d83-4f8b-849b-f17cf985f9e9" providerId="AD" clId="Web-{651AAB8D-77D0-B85B-E915-BF820DB7756F}" dt="2020-04-21T17:04:43.161" v="3129"/>
          <ac:picMkLst>
            <pc:docMk/>
            <pc:sldMk cId="2511679585" sldId="281"/>
            <ac:picMk id="4" creationId="{848C7A03-BD17-4D4D-BD0C-52A336CE61F9}"/>
          </ac:picMkLst>
        </pc:picChg>
      </pc:sldChg>
      <pc:sldChg chg="addSp modSp">
        <pc:chgData name="Amy Peace" userId="S::amy.peace@leicester.gov.uk::caef7dc3-0d83-4f8b-849b-f17cf985f9e9" providerId="AD" clId="Web-{651AAB8D-77D0-B85B-E915-BF820DB7756F}" dt="2020-04-21T17:55:44.876" v="3447"/>
        <pc:sldMkLst>
          <pc:docMk/>
          <pc:sldMk cId="301459619" sldId="282"/>
        </pc:sldMkLst>
        <pc:spChg chg="add mod modVis">
          <ac:chgData name="Amy Peace" userId="S::amy.peace@leicester.gov.uk::caef7dc3-0d83-4f8b-849b-f17cf985f9e9" providerId="AD" clId="Web-{651AAB8D-77D0-B85B-E915-BF820DB7756F}" dt="2020-04-21T17:55:44.876" v="3447"/>
          <ac:spMkLst>
            <pc:docMk/>
            <pc:sldMk cId="301459619" sldId="282"/>
            <ac:spMk id="13" creationId="{472A9C1F-1981-40B7-9D2A-7BF95F0FF439}"/>
          </ac:spMkLst>
        </pc:spChg>
        <pc:picChg chg="add mod">
          <ac:chgData name="Amy Peace" userId="S::amy.peace@leicester.gov.uk::caef7dc3-0d83-4f8b-849b-f17cf985f9e9" providerId="AD" clId="Web-{651AAB8D-77D0-B85B-E915-BF820DB7756F}" dt="2020-04-21T17:36:54.022" v="3233"/>
          <ac:picMkLst>
            <pc:docMk/>
            <pc:sldMk cId="301459619" sldId="282"/>
            <ac:picMk id="4" creationId="{B1254E0A-6C59-483A-B036-43AD64B2242E}"/>
          </ac:picMkLst>
        </pc:picChg>
        <pc:picChg chg="mod">
          <ac:chgData name="Amy Peace" userId="S::amy.peace@leicester.gov.uk::caef7dc3-0d83-4f8b-849b-f17cf985f9e9" providerId="AD" clId="Web-{651AAB8D-77D0-B85B-E915-BF820DB7756F}" dt="2020-04-21T17:12:09.118" v="3155"/>
          <ac:picMkLst>
            <pc:docMk/>
            <pc:sldMk cId="301459619" sldId="282"/>
            <ac:picMk id="5" creationId="{D6F7396E-5640-4C49-B691-31E490C6566C}"/>
          </ac:picMkLst>
        </pc:picChg>
        <pc:picChg chg="mod">
          <ac:chgData name="Amy Peace" userId="S::amy.peace@leicester.gov.uk::caef7dc3-0d83-4f8b-849b-f17cf985f9e9" providerId="AD" clId="Web-{651AAB8D-77D0-B85B-E915-BF820DB7756F}" dt="2020-04-21T17:13:28.400" v="3160"/>
          <ac:picMkLst>
            <pc:docMk/>
            <pc:sldMk cId="301459619" sldId="282"/>
            <ac:picMk id="9" creationId="{65A8F131-FC80-4003-A61A-8F79210C3B3F}"/>
          </ac:picMkLst>
        </pc:picChg>
        <pc:picChg chg="mod">
          <ac:chgData name="Amy Peace" userId="S::amy.peace@leicester.gov.uk::caef7dc3-0d83-4f8b-849b-f17cf985f9e9" providerId="AD" clId="Web-{651AAB8D-77D0-B85B-E915-BF820DB7756F}" dt="2020-04-21T17:13:18.025" v="3159"/>
          <ac:picMkLst>
            <pc:docMk/>
            <pc:sldMk cId="301459619" sldId="282"/>
            <ac:picMk id="11" creationId="{40BF1ACB-B490-45C3-AE9C-3CEDEFC4B836}"/>
          </ac:picMkLst>
        </pc:picChg>
      </pc:sldChg>
      <pc:sldChg chg="addSp modSp">
        <pc:chgData name="Amy Peace" userId="S::amy.peace@leicester.gov.uk::caef7dc3-0d83-4f8b-849b-f17cf985f9e9" providerId="AD" clId="Web-{651AAB8D-77D0-B85B-E915-BF820DB7756F}" dt="2020-04-21T17:56:13.188" v="3462"/>
        <pc:sldMkLst>
          <pc:docMk/>
          <pc:sldMk cId="3161148571" sldId="283"/>
        </pc:sldMkLst>
        <pc:spChg chg="add mod modVis">
          <ac:chgData name="Amy Peace" userId="S::amy.peace@leicester.gov.uk::caef7dc3-0d83-4f8b-849b-f17cf985f9e9" providerId="AD" clId="Web-{651AAB8D-77D0-B85B-E915-BF820DB7756F}" dt="2020-04-21T17:56:13.188" v="3462"/>
          <ac:spMkLst>
            <pc:docMk/>
            <pc:sldMk cId="3161148571" sldId="283"/>
            <ac:spMk id="10" creationId="{77040342-B0E0-4168-A581-4DE22CD052E5}"/>
          </ac:spMkLst>
        </pc:spChg>
        <pc:picChg chg="mod">
          <ac:chgData name="Amy Peace" userId="S::amy.peace@leicester.gov.uk::caef7dc3-0d83-4f8b-849b-f17cf985f9e9" providerId="AD" clId="Web-{651AAB8D-77D0-B85B-E915-BF820DB7756F}" dt="2020-04-21T17:14:04.447" v="3162"/>
          <ac:picMkLst>
            <pc:docMk/>
            <pc:sldMk cId="3161148571" sldId="283"/>
            <ac:picMk id="4" creationId="{249580B6-A7FC-4FA3-A314-E9C54EB9A6D5}"/>
          </ac:picMkLst>
        </pc:picChg>
        <pc:picChg chg="mod">
          <ac:chgData name="Amy Peace" userId="S::amy.peace@leicester.gov.uk::caef7dc3-0d83-4f8b-849b-f17cf985f9e9" providerId="AD" clId="Web-{651AAB8D-77D0-B85B-E915-BF820DB7756F}" dt="2020-04-21T17:14:51.635" v="3165"/>
          <ac:picMkLst>
            <pc:docMk/>
            <pc:sldMk cId="3161148571" sldId="283"/>
            <ac:picMk id="8" creationId="{60F1DDC6-38C7-488B-B3CA-845E2F1C45DB}"/>
          </ac:picMkLst>
        </pc:picChg>
        <pc:picChg chg="mod">
          <ac:chgData name="Amy Peace" userId="S::amy.peace@leicester.gov.uk::caef7dc3-0d83-4f8b-849b-f17cf985f9e9" providerId="AD" clId="Web-{651AAB8D-77D0-B85B-E915-BF820DB7756F}" dt="2020-04-21T17:37:16.366" v="3234"/>
          <ac:picMkLst>
            <pc:docMk/>
            <pc:sldMk cId="3161148571" sldId="283"/>
            <ac:picMk id="11" creationId="{12BFD5B6-F977-475E-9029-C220088D555C}"/>
          </ac:picMkLst>
        </pc:picChg>
        <pc:picChg chg="mod">
          <ac:chgData name="Amy Peace" userId="S::amy.peace@leicester.gov.uk::caef7dc3-0d83-4f8b-849b-f17cf985f9e9" providerId="AD" clId="Web-{651AAB8D-77D0-B85B-E915-BF820DB7756F}" dt="2020-04-21T17:15:04.276" v="3166"/>
          <ac:picMkLst>
            <pc:docMk/>
            <pc:sldMk cId="3161148571" sldId="283"/>
            <ac:picMk id="12" creationId="{9130E181-64BD-4BB5-8A01-10BFF00DC745}"/>
          </ac:picMkLst>
        </pc:picChg>
      </pc:sldChg>
      <pc:sldChg chg="addSp modSp">
        <pc:chgData name="Amy Peace" userId="S::amy.peace@leicester.gov.uk::caef7dc3-0d83-4f8b-849b-f17cf985f9e9" providerId="AD" clId="Web-{651AAB8D-77D0-B85B-E915-BF820DB7756F}" dt="2020-04-21T17:56:33.485" v="3473"/>
        <pc:sldMkLst>
          <pc:docMk/>
          <pc:sldMk cId="3666872305" sldId="284"/>
        </pc:sldMkLst>
        <pc:spChg chg="add mod modVis">
          <ac:chgData name="Amy Peace" userId="S::amy.peace@leicester.gov.uk::caef7dc3-0d83-4f8b-849b-f17cf985f9e9" providerId="AD" clId="Web-{651AAB8D-77D0-B85B-E915-BF820DB7756F}" dt="2020-04-21T17:56:33.485" v="3473"/>
          <ac:spMkLst>
            <pc:docMk/>
            <pc:sldMk cId="3666872305" sldId="284"/>
            <ac:spMk id="6" creationId="{BCCDEF53-8D16-48F1-B625-774C9075B9AC}"/>
          </ac:spMkLst>
        </pc:spChg>
        <pc:picChg chg="mod">
          <ac:chgData name="Amy Peace" userId="S::amy.peace@leicester.gov.uk::caef7dc3-0d83-4f8b-849b-f17cf985f9e9" providerId="AD" clId="Web-{651AAB8D-77D0-B85B-E915-BF820DB7756F}" dt="2020-04-21T17:15:33.260" v="3167"/>
          <ac:picMkLst>
            <pc:docMk/>
            <pc:sldMk cId="3666872305" sldId="284"/>
            <ac:picMk id="4" creationId="{444A230C-5882-4F0B-A976-9A0ACAB344F2}"/>
          </ac:picMkLst>
        </pc:picChg>
        <pc:picChg chg="mod">
          <ac:chgData name="Amy Peace" userId="S::amy.peace@leicester.gov.uk::caef7dc3-0d83-4f8b-849b-f17cf985f9e9" providerId="AD" clId="Web-{651AAB8D-77D0-B85B-E915-BF820DB7756F}" dt="2020-04-21T17:15:59.839" v="3169"/>
          <ac:picMkLst>
            <pc:docMk/>
            <pc:sldMk cId="3666872305" sldId="284"/>
            <ac:picMk id="5" creationId="{FB154D3C-28C3-4FB6-9B97-DA386B32EED8}"/>
          </ac:picMkLst>
        </pc:picChg>
        <pc:picChg chg="mod">
          <ac:chgData name="Amy Peace" userId="S::amy.peace@leicester.gov.uk::caef7dc3-0d83-4f8b-849b-f17cf985f9e9" providerId="AD" clId="Web-{651AAB8D-77D0-B85B-E915-BF820DB7756F}" dt="2020-04-21T17:37:24.023" v="3235"/>
          <ac:picMkLst>
            <pc:docMk/>
            <pc:sldMk cId="3666872305" sldId="284"/>
            <ac:picMk id="13" creationId="{1D61457F-F056-4ED8-8301-D1AEA88E199E}"/>
          </ac:picMkLst>
        </pc:picChg>
      </pc:sldChg>
      <pc:sldChg chg="delSp modSp">
        <pc:chgData name="Amy Peace" userId="S::amy.peace@leicester.gov.uk::caef7dc3-0d83-4f8b-849b-f17cf985f9e9" providerId="AD" clId="Web-{651AAB8D-77D0-B85B-E915-BF820DB7756F}" dt="2020-04-21T17:35:57.319" v="3229"/>
        <pc:sldMkLst>
          <pc:docMk/>
          <pc:sldMk cId="2401097837" sldId="285"/>
        </pc:sldMkLst>
        <pc:spChg chg="del">
          <ac:chgData name="Amy Peace" userId="S::amy.peace@leicester.gov.uk::caef7dc3-0d83-4f8b-849b-f17cf985f9e9" providerId="AD" clId="Web-{651AAB8D-77D0-B85B-E915-BF820DB7756F}" dt="2020-04-21T17:06:51.803" v="3134"/>
          <ac:spMkLst>
            <pc:docMk/>
            <pc:sldMk cId="2401097837" sldId="285"/>
            <ac:spMk id="27" creationId="{60420F9C-C3F7-4FC5-BFEC-8CD5457F35C5}"/>
          </ac:spMkLst>
        </pc:spChg>
        <pc:picChg chg="mod">
          <ac:chgData name="Amy Peace" userId="S::amy.peace@leicester.gov.uk::caef7dc3-0d83-4f8b-849b-f17cf985f9e9" providerId="AD" clId="Web-{651AAB8D-77D0-B85B-E915-BF820DB7756F}" dt="2020-04-21T17:35:57.319" v="3229"/>
          <ac:picMkLst>
            <pc:docMk/>
            <pc:sldMk cId="2401097837" sldId="285"/>
            <ac:picMk id="3" creationId="{783D1F55-A60D-4C45-BDC7-6DEDD711E2D6}"/>
          </ac:picMkLst>
        </pc:picChg>
        <pc:picChg chg="mod ord">
          <ac:chgData name="Amy Peace" userId="S::amy.peace@leicester.gov.uk::caef7dc3-0d83-4f8b-849b-f17cf985f9e9" providerId="AD" clId="Web-{651AAB8D-77D0-B85B-E915-BF820DB7756F}" dt="2020-04-21T17:06:58.334" v="3135"/>
          <ac:picMkLst>
            <pc:docMk/>
            <pc:sldMk cId="2401097837" sldId="285"/>
            <ac:picMk id="9" creationId="{AA00C9D8-6099-4C3B-8470-2796833D0563}"/>
          </ac:picMkLst>
        </pc:picChg>
      </pc:sldChg>
      <pc:sldChg chg="add del replId">
        <pc:chgData name="Amy Peace" userId="S::amy.peace@leicester.gov.uk::caef7dc3-0d83-4f8b-849b-f17cf985f9e9" providerId="AD" clId="Web-{651AAB8D-77D0-B85B-E915-BF820DB7756F}" dt="2020-04-21T13:45:49.015" v="992"/>
        <pc:sldMkLst>
          <pc:docMk/>
          <pc:sldMk cId="1044014731" sldId="286"/>
        </pc:sldMkLst>
      </pc:sldChg>
      <pc:sldChg chg="addSp modSp">
        <pc:chgData name="Amy Peace" userId="S::amy.peace@leicester.gov.uk::caef7dc3-0d83-4f8b-849b-f17cf985f9e9" providerId="AD" clId="Web-{651AAB8D-77D0-B85B-E915-BF820DB7756F}" dt="2020-04-21T17:56:55.626" v="3482"/>
        <pc:sldMkLst>
          <pc:docMk/>
          <pc:sldMk cId="1487776366" sldId="286"/>
        </pc:sldMkLst>
        <pc:spChg chg="add mod modVis">
          <ac:chgData name="Amy Peace" userId="S::amy.peace@leicester.gov.uk::caef7dc3-0d83-4f8b-849b-f17cf985f9e9" providerId="AD" clId="Web-{651AAB8D-77D0-B85B-E915-BF820DB7756F}" dt="2020-04-21T17:56:55.626" v="3482"/>
          <ac:spMkLst>
            <pc:docMk/>
            <pc:sldMk cId="1487776366" sldId="286"/>
            <ac:spMk id="8" creationId="{701BF5C4-965C-4AF9-AF24-3F4B58E163D8}"/>
          </ac:spMkLst>
        </pc:spChg>
        <pc:picChg chg="mod">
          <ac:chgData name="Amy Peace" userId="S::amy.peace@leicester.gov.uk::caef7dc3-0d83-4f8b-849b-f17cf985f9e9" providerId="AD" clId="Web-{651AAB8D-77D0-B85B-E915-BF820DB7756F}" dt="2020-04-21T17:16:15.026" v="3171"/>
          <ac:picMkLst>
            <pc:docMk/>
            <pc:sldMk cId="1487776366" sldId="286"/>
            <ac:picMk id="6" creationId="{CC20BD44-651F-4CAF-BA43-8984F9C8A375}"/>
          </ac:picMkLst>
        </pc:picChg>
        <pc:picChg chg="mod">
          <ac:chgData name="Amy Peace" userId="S::amy.peace@leicester.gov.uk::caef7dc3-0d83-4f8b-849b-f17cf985f9e9" providerId="AD" clId="Web-{651AAB8D-77D0-B85B-E915-BF820DB7756F}" dt="2020-04-21T17:17:15.121" v="3179"/>
          <ac:picMkLst>
            <pc:docMk/>
            <pc:sldMk cId="1487776366" sldId="286"/>
            <ac:picMk id="9" creationId="{5577408F-7885-4895-8AC4-E61AC4E4A569}"/>
          </ac:picMkLst>
        </pc:picChg>
        <pc:picChg chg="mod">
          <ac:chgData name="Amy Peace" userId="S::amy.peace@leicester.gov.uk::caef7dc3-0d83-4f8b-849b-f17cf985f9e9" providerId="AD" clId="Web-{651AAB8D-77D0-B85B-E915-BF820DB7756F}" dt="2020-04-21T17:17:07.261" v="3178"/>
          <ac:picMkLst>
            <pc:docMk/>
            <pc:sldMk cId="1487776366" sldId="286"/>
            <ac:picMk id="11" creationId="{4ED29D3C-6D76-4977-991F-3079AE43939E}"/>
          </ac:picMkLst>
        </pc:picChg>
        <pc:picChg chg="mod">
          <ac:chgData name="Amy Peace" userId="S::amy.peace@leicester.gov.uk::caef7dc3-0d83-4f8b-849b-f17cf985f9e9" providerId="AD" clId="Web-{651AAB8D-77D0-B85B-E915-BF820DB7756F}" dt="2020-04-21T17:16:59.995" v="3177"/>
          <ac:picMkLst>
            <pc:docMk/>
            <pc:sldMk cId="1487776366" sldId="286"/>
            <ac:picMk id="13" creationId="{B2C29E44-2A95-4A91-8D25-0B6EE23DF53F}"/>
          </ac:picMkLst>
        </pc:picChg>
        <pc:picChg chg="mod">
          <ac:chgData name="Amy Peace" userId="S::amy.peace@leicester.gov.uk::caef7dc3-0d83-4f8b-849b-f17cf985f9e9" providerId="AD" clId="Web-{651AAB8D-77D0-B85B-E915-BF820DB7756F}" dt="2020-04-21T17:37:35.538" v="3236"/>
          <ac:picMkLst>
            <pc:docMk/>
            <pc:sldMk cId="1487776366" sldId="286"/>
            <ac:picMk id="16" creationId="{0F54C539-B956-48F2-857E-D1E0D48DAE13}"/>
          </ac:picMkLst>
        </pc:picChg>
      </pc:sldChg>
      <pc:sldChg chg="modSp">
        <pc:chgData name="Amy Peace" userId="S::amy.peace@leicester.gov.uk::caef7dc3-0d83-4f8b-849b-f17cf985f9e9" providerId="AD" clId="Web-{651AAB8D-77D0-B85B-E915-BF820DB7756F}" dt="2020-04-21T17:18:22.340" v="3184"/>
        <pc:sldMkLst>
          <pc:docMk/>
          <pc:sldMk cId="1872542749" sldId="287"/>
        </pc:sldMkLst>
        <pc:picChg chg="mod">
          <ac:chgData name="Amy Peace" userId="S::amy.peace@leicester.gov.uk::caef7dc3-0d83-4f8b-849b-f17cf985f9e9" providerId="AD" clId="Web-{651AAB8D-77D0-B85B-E915-BF820DB7756F}" dt="2020-04-21T17:18:22.340" v="3184"/>
          <ac:picMkLst>
            <pc:docMk/>
            <pc:sldMk cId="1872542749" sldId="287"/>
            <ac:picMk id="9" creationId="{EBCDA787-3CB8-4C46-B9CB-1D8C2C088BB5}"/>
          </ac:picMkLst>
        </pc:picChg>
        <pc:picChg chg="mod">
          <ac:chgData name="Amy Peace" userId="S::amy.peace@leicester.gov.uk::caef7dc3-0d83-4f8b-849b-f17cf985f9e9" providerId="AD" clId="Web-{651AAB8D-77D0-B85B-E915-BF820DB7756F}" dt="2020-04-21T17:18:06.918" v="3183"/>
          <ac:picMkLst>
            <pc:docMk/>
            <pc:sldMk cId="1872542749" sldId="287"/>
            <ac:picMk id="10" creationId="{0FCB8407-8D80-4164-8AB8-401F6D137E1F}"/>
          </ac:picMkLst>
        </pc:picChg>
      </pc:sldChg>
      <pc:sldChg chg="add del replId">
        <pc:chgData name="Amy Peace" userId="S::amy.peace@leicester.gov.uk::caef7dc3-0d83-4f8b-849b-f17cf985f9e9" providerId="AD" clId="Web-{651AAB8D-77D0-B85B-E915-BF820DB7756F}" dt="2020-04-21T13:51:57.487" v="1120"/>
        <pc:sldMkLst>
          <pc:docMk/>
          <pc:sldMk cId="4152050584" sldId="287"/>
        </pc:sldMkLst>
      </pc:sldChg>
      <pc:sldChg chg="modSp">
        <pc:chgData name="Amy Peace" userId="S::amy.peace@leicester.gov.uk::caef7dc3-0d83-4f8b-849b-f17cf985f9e9" providerId="AD" clId="Web-{651AAB8D-77D0-B85B-E915-BF820DB7756F}" dt="2020-04-21T17:37:46.414" v="3237"/>
        <pc:sldMkLst>
          <pc:docMk/>
          <pc:sldMk cId="2264809856" sldId="288"/>
        </pc:sldMkLst>
        <pc:picChg chg="mod">
          <ac:chgData name="Amy Peace" userId="S::amy.peace@leicester.gov.uk::caef7dc3-0d83-4f8b-849b-f17cf985f9e9" providerId="AD" clId="Web-{651AAB8D-77D0-B85B-E915-BF820DB7756F}" dt="2020-04-21T17:37:46.414" v="3237"/>
          <ac:picMkLst>
            <pc:docMk/>
            <pc:sldMk cId="2264809856" sldId="288"/>
            <ac:picMk id="16" creationId="{0F54C539-B956-48F2-857E-D1E0D48DAE13}"/>
          </ac:picMkLst>
        </pc:picChg>
        <pc:picChg chg="mod">
          <ac:chgData name="Amy Peace" userId="S::amy.peace@leicester.gov.uk::caef7dc3-0d83-4f8b-849b-f17cf985f9e9" providerId="AD" clId="Web-{651AAB8D-77D0-B85B-E915-BF820DB7756F}" dt="2020-04-21T17:17:45.543" v="3182"/>
          <ac:picMkLst>
            <pc:docMk/>
            <pc:sldMk cId="2264809856" sldId="288"/>
            <ac:picMk id="18" creationId="{2DB735F2-399C-4758-83AB-6D47F670306E}"/>
          </ac:picMkLst>
        </pc:picChg>
      </pc:sldChg>
      <pc:sldChg chg="modSp">
        <pc:chgData name="Amy Peace" userId="S::amy.peace@leicester.gov.uk::caef7dc3-0d83-4f8b-849b-f17cf985f9e9" providerId="AD" clId="Web-{651AAB8D-77D0-B85B-E915-BF820DB7756F}" dt="2020-04-21T17:47:04.449" v="3302" actId="1076"/>
        <pc:sldMkLst>
          <pc:docMk/>
          <pc:sldMk cId="4065706349" sldId="289"/>
        </pc:sldMkLst>
        <pc:spChg chg="mod">
          <ac:chgData name="Amy Peace" userId="S::amy.peace@leicester.gov.uk::caef7dc3-0d83-4f8b-849b-f17cf985f9e9" providerId="AD" clId="Web-{651AAB8D-77D0-B85B-E915-BF820DB7756F}" dt="2020-04-21T17:46:58.246" v="3301"/>
          <ac:spMkLst>
            <pc:docMk/>
            <pc:sldMk cId="4065706349" sldId="289"/>
            <ac:spMk id="2" creationId="{A7543E82-F3AC-40D6-AAA3-30F82DB08DAB}"/>
          </ac:spMkLst>
        </pc:spChg>
        <pc:picChg chg="mod">
          <ac:chgData name="Amy Peace" userId="S::amy.peace@leicester.gov.uk::caef7dc3-0d83-4f8b-849b-f17cf985f9e9" providerId="AD" clId="Web-{651AAB8D-77D0-B85B-E915-BF820DB7756F}" dt="2020-04-21T17:47:04.449" v="3302" actId="1076"/>
          <ac:picMkLst>
            <pc:docMk/>
            <pc:sldMk cId="4065706349" sldId="289"/>
            <ac:picMk id="3" creationId="{E154D21C-D5CD-463D-A6EE-45A42803C54F}"/>
          </ac:picMkLst>
        </pc:picChg>
      </pc:sldChg>
      <pc:sldChg chg="modSp">
        <pc:chgData name="Amy Peace" userId="S::amy.peace@leicester.gov.uk::caef7dc3-0d83-4f8b-849b-f17cf985f9e9" providerId="AD" clId="Web-{651AAB8D-77D0-B85B-E915-BF820DB7756F}" dt="2020-04-21T17:19:46.622" v="3187"/>
        <pc:sldMkLst>
          <pc:docMk/>
          <pc:sldMk cId="3775226229" sldId="290"/>
        </pc:sldMkLst>
        <pc:picChg chg="mod">
          <ac:chgData name="Amy Peace" userId="S::amy.peace@leicester.gov.uk::caef7dc3-0d83-4f8b-849b-f17cf985f9e9" providerId="AD" clId="Web-{651AAB8D-77D0-B85B-E915-BF820DB7756F}" dt="2020-04-21T17:19:46.622" v="3187"/>
          <ac:picMkLst>
            <pc:docMk/>
            <pc:sldMk cId="3775226229" sldId="290"/>
            <ac:picMk id="3" creationId="{46CC8C0E-3DA4-437B-90DB-2D0CAF76B084}"/>
          </ac:picMkLst>
        </pc:picChg>
      </pc:sldChg>
      <pc:sldChg chg="addSp modSp new mod setBg">
        <pc:chgData name="Amy Peace" userId="S::amy.peace@leicester.gov.uk::caef7dc3-0d83-4f8b-849b-f17cf985f9e9" providerId="AD" clId="Web-{651AAB8D-77D0-B85B-E915-BF820DB7756F}" dt="2020-04-21T17:44:28.776" v="3253"/>
        <pc:sldMkLst>
          <pc:docMk/>
          <pc:sldMk cId="2935248905" sldId="291"/>
        </pc:sldMkLst>
        <pc:spChg chg="mod">
          <ac:chgData name="Amy Peace" userId="S::amy.peace@leicester.gov.uk::caef7dc3-0d83-4f8b-849b-f17cf985f9e9" providerId="AD" clId="Web-{651AAB8D-77D0-B85B-E915-BF820DB7756F}" dt="2020-04-21T15:16:19.450" v="1657" actId="1076"/>
          <ac:spMkLst>
            <pc:docMk/>
            <pc:sldMk cId="2935248905" sldId="291"/>
            <ac:spMk id="2" creationId="{7F49C83E-A3E2-42F1-8745-70CACBD7C5BE}"/>
          </ac:spMkLst>
        </pc:spChg>
        <pc:spChg chg="add mod">
          <ac:chgData name="Amy Peace" userId="S::amy.peace@leicester.gov.uk::caef7dc3-0d83-4f8b-849b-f17cf985f9e9" providerId="AD" clId="Web-{651AAB8D-77D0-B85B-E915-BF820DB7756F}" dt="2020-04-21T15:20:35.093" v="1756" actId="20577"/>
          <ac:spMkLst>
            <pc:docMk/>
            <pc:sldMk cId="2935248905" sldId="291"/>
            <ac:spMk id="5" creationId="{49012EF1-CA05-4207-BFAA-539B4227A898}"/>
          </ac:spMkLst>
        </pc:spChg>
        <pc:spChg chg="add">
          <ac:chgData name="Amy Peace" userId="S::amy.peace@leicester.gov.uk::caef7dc3-0d83-4f8b-849b-f17cf985f9e9" providerId="AD" clId="Web-{651AAB8D-77D0-B85B-E915-BF820DB7756F}" dt="2020-04-21T15:16:06.685" v="1656"/>
          <ac:spMkLst>
            <pc:docMk/>
            <pc:sldMk cId="2935248905" sldId="291"/>
            <ac:spMk id="8" creationId="{0BC9EFE1-D8CB-4668-9980-DB108327A794}"/>
          </ac:spMkLst>
        </pc:spChg>
        <pc:spChg chg="add">
          <ac:chgData name="Amy Peace" userId="S::amy.peace@leicester.gov.uk::caef7dc3-0d83-4f8b-849b-f17cf985f9e9" providerId="AD" clId="Web-{651AAB8D-77D0-B85B-E915-BF820DB7756F}" dt="2020-04-21T15:16:06.685" v="1656"/>
          <ac:spMkLst>
            <pc:docMk/>
            <pc:sldMk cId="2935248905" sldId="291"/>
            <ac:spMk id="12" creationId="{77DA6D33-2D62-458C-BF5D-DBF612FD557E}"/>
          </ac:spMkLst>
        </pc:spChg>
        <pc:picChg chg="add mod">
          <ac:chgData name="Amy Peace" userId="S::amy.peace@leicester.gov.uk::caef7dc3-0d83-4f8b-849b-f17cf985f9e9" providerId="AD" clId="Web-{651AAB8D-77D0-B85B-E915-BF820DB7756F}" dt="2020-04-21T17:44:28.776" v="3253"/>
          <ac:picMkLst>
            <pc:docMk/>
            <pc:sldMk cId="2935248905" sldId="291"/>
            <ac:picMk id="3" creationId="{8C237A1F-4E72-4CFA-8ED2-95BFB09A459C}"/>
          </ac:picMkLst>
        </pc:picChg>
        <pc:picChg chg="add mod">
          <ac:chgData name="Amy Peace" userId="S::amy.peace@leicester.gov.uk::caef7dc3-0d83-4f8b-849b-f17cf985f9e9" providerId="AD" clId="Web-{651AAB8D-77D0-B85B-E915-BF820DB7756F}" dt="2020-04-21T17:27:15.596" v="3204"/>
          <ac:picMkLst>
            <pc:docMk/>
            <pc:sldMk cId="2935248905" sldId="291"/>
            <ac:picMk id="6" creationId="{18E50419-583E-4A26-B158-6DB6EF0A3926}"/>
          </ac:picMkLst>
        </pc:picChg>
        <pc:picChg chg="add">
          <ac:chgData name="Amy Peace" userId="S::amy.peace@leicester.gov.uk::caef7dc3-0d83-4f8b-849b-f17cf985f9e9" providerId="AD" clId="Web-{651AAB8D-77D0-B85B-E915-BF820DB7756F}" dt="2020-04-21T15:16:06.685" v="1656"/>
          <ac:picMkLst>
            <pc:docMk/>
            <pc:sldMk cId="2935248905" sldId="291"/>
            <ac:picMk id="10" creationId="{7CBAE1BD-B8E4-4029-8AA2-C77E4FED9864}"/>
          </ac:picMkLst>
        </pc:picChg>
      </pc:sldChg>
      <pc:sldChg chg="addSp delSp modSp add replId">
        <pc:chgData name="Amy Peace" userId="S::amy.peace@leicester.gov.uk::caef7dc3-0d83-4f8b-849b-f17cf985f9e9" providerId="AD" clId="Web-{651AAB8D-77D0-B85B-E915-BF820DB7756F}" dt="2020-04-21T17:44:53.526" v="3254"/>
        <pc:sldMkLst>
          <pc:docMk/>
          <pc:sldMk cId="2662995030" sldId="292"/>
        </pc:sldMkLst>
        <pc:spChg chg="mod">
          <ac:chgData name="Amy Peace" userId="S::amy.peace@leicester.gov.uk::caef7dc3-0d83-4f8b-849b-f17cf985f9e9" providerId="AD" clId="Web-{651AAB8D-77D0-B85B-E915-BF820DB7756F}" dt="2020-04-21T14:55:04.440" v="1558" actId="20577"/>
          <ac:spMkLst>
            <pc:docMk/>
            <pc:sldMk cId="2662995030" sldId="292"/>
            <ac:spMk id="2" creationId="{7F49C83E-A3E2-42F1-8745-70CACBD7C5BE}"/>
          </ac:spMkLst>
        </pc:spChg>
        <pc:spChg chg="add del">
          <ac:chgData name="Amy Peace" userId="S::amy.peace@leicester.gov.uk::caef7dc3-0d83-4f8b-849b-f17cf985f9e9" providerId="AD" clId="Web-{651AAB8D-77D0-B85B-E915-BF820DB7756F}" dt="2020-04-21T14:53:01.798" v="1535"/>
          <ac:spMkLst>
            <pc:docMk/>
            <pc:sldMk cId="2662995030" sldId="292"/>
            <ac:spMk id="9" creationId="{098217FF-789E-45A9-96F2-AC01FF81C4EC}"/>
          </ac:spMkLst>
        </pc:spChg>
        <pc:spChg chg="add mod">
          <ac:chgData name="Amy Peace" userId="S::amy.peace@leicester.gov.uk::caef7dc3-0d83-4f8b-849b-f17cf985f9e9" providerId="AD" clId="Web-{651AAB8D-77D0-B85B-E915-BF820DB7756F}" dt="2020-04-21T15:23:50.407" v="1769" actId="1076"/>
          <ac:spMkLst>
            <pc:docMk/>
            <pc:sldMk cId="2662995030" sldId="292"/>
            <ac:spMk id="10" creationId="{875E0B7B-CFB6-4918-8426-32C4032BAC9B}"/>
          </ac:spMkLst>
        </pc:spChg>
        <pc:spChg chg="add mod">
          <ac:chgData name="Amy Peace" userId="S::amy.peace@leicester.gov.uk::caef7dc3-0d83-4f8b-849b-f17cf985f9e9" providerId="AD" clId="Web-{651AAB8D-77D0-B85B-E915-BF820DB7756F}" dt="2020-04-21T15:24:00.220" v="1771" actId="14100"/>
          <ac:spMkLst>
            <pc:docMk/>
            <pc:sldMk cId="2662995030" sldId="292"/>
            <ac:spMk id="11" creationId="{A6E1DFFA-44C5-49AD-903B-8D38BE3C48A7}"/>
          </ac:spMkLst>
        </pc:spChg>
        <pc:picChg chg="add mod">
          <ac:chgData name="Amy Peace" userId="S::amy.peace@leicester.gov.uk::caef7dc3-0d83-4f8b-849b-f17cf985f9e9" providerId="AD" clId="Web-{651AAB8D-77D0-B85B-E915-BF820DB7756F}" dt="2020-04-21T17:44:53.526" v="3254"/>
          <ac:picMkLst>
            <pc:docMk/>
            <pc:sldMk cId="2662995030" sldId="292"/>
            <ac:picMk id="3" creationId="{4BE703FD-AC3A-42B0-A4B2-FC46865C7C87}"/>
          </ac:picMkLst>
        </pc:picChg>
        <pc:picChg chg="add del mod">
          <ac:chgData name="Amy Peace" userId="S::amy.peace@leicester.gov.uk::caef7dc3-0d83-4f8b-849b-f17cf985f9e9" providerId="AD" clId="Web-{651AAB8D-77D0-B85B-E915-BF820DB7756F}" dt="2020-04-21T14:50:27.125" v="1516"/>
          <ac:picMkLst>
            <pc:docMk/>
            <pc:sldMk cId="2662995030" sldId="292"/>
            <ac:picMk id="5" creationId="{84CBB6B2-AD4B-412E-BE6D-9AA64B4234E6}"/>
          </ac:picMkLst>
        </pc:picChg>
        <pc:picChg chg="add del mod">
          <ac:chgData name="Amy Peace" userId="S::amy.peace@leicester.gov.uk::caef7dc3-0d83-4f8b-849b-f17cf985f9e9" providerId="AD" clId="Web-{651AAB8D-77D0-B85B-E915-BF820DB7756F}" dt="2020-04-21T14:50:27.125" v="1515"/>
          <ac:picMkLst>
            <pc:docMk/>
            <pc:sldMk cId="2662995030" sldId="292"/>
            <ac:picMk id="7" creationId="{D51711B1-E0B7-4913-873B-8C7391C362C2}"/>
          </ac:picMkLst>
        </pc:picChg>
      </pc:sldChg>
      <pc:sldChg chg="addSp delSp modSp new mod setBg">
        <pc:chgData name="Amy Peace" userId="S::amy.peace@leicester.gov.uk::caef7dc3-0d83-4f8b-849b-f17cf985f9e9" providerId="AD" clId="Web-{651AAB8D-77D0-B85B-E915-BF820DB7756F}" dt="2020-04-21T17:54:21.391" v="3411"/>
        <pc:sldMkLst>
          <pc:docMk/>
          <pc:sldMk cId="2638804994" sldId="293"/>
        </pc:sldMkLst>
        <pc:spChg chg="del">
          <ac:chgData name="Amy Peace" userId="S::amy.peace@leicester.gov.uk::caef7dc3-0d83-4f8b-849b-f17cf985f9e9" providerId="AD" clId="Web-{651AAB8D-77D0-B85B-E915-BF820DB7756F}" dt="2020-04-21T14:50:40.203" v="1520"/>
          <ac:spMkLst>
            <pc:docMk/>
            <pc:sldMk cId="2638804994" sldId="293"/>
            <ac:spMk id="2" creationId="{100A168D-400B-47C7-A66A-EB34CB9750A3}"/>
          </ac:spMkLst>
        </pc:spChg>
        <pc:spChg chg="add del mod">
          <ac:chgData name="Amy Peace" userId="S::amy.peace@leicester.gov.uk::caef7dc3-0d83-4f8b-849b-f17cf985f9e9" providerId="AD" clId="Web-{651AAB8D-77D0-B85B-E915-BF820DB7756F}" dt="2020-04-21T17:49:04.857" v="3379"/>
          <ac:spMkLst>
            <pc:docMk/>
            <pc:sldMk cId="2638804994" sldId="293"/>
            <ac:spMk id="11" creationId="{BC1B6EDC-F658-41DF-9C71-96905691DE58}"/>
          </ac:spMkLst>
        </pc:spChg>
        <pc:spChg chg="add del">
          <ac:chgData name="Amy Peace" userId="S::amy.peace@leicester.gov.uk::caef7dc3-0d83-4f8b-849b-f17cf985f9e9" providerId="AD" clId="Web-{651AAB8D-77D0-B85B-E915-BF820DB7756F}" dt="2020-04-21T15:06:22.039" v="1564"/>
          <ac:spMkLst>
            <pc:docMk/>
            <pc:sldMk cId="2638804994" sldId="293"/>
            <ac:spMk id="12" creationId="{A9F529C3-C941-49FD-8C67-82F134F64BDB}"/>
          </ac:spMkLst>
        </pc:spChg>
        <pc:spChg chg="add del mod">
          <ac:chgData name="Amy Peace" userId="S::amy.peace@leicester.gov.uk::caef7dc3-0d83-4f8b-849b-f17cf985f9e9" providerId="AD" clId="Web-{651AAB8D-77D0-B85B-E915-BF820DB7756F}" dt="2020-04-21T17:53:52.984" v="3385"/>
          <ac:spMkLst>
            <pc:docMk/>
            <pc:sldMk cId="2638804994" sldId="293"/>
            <ac:spMk id="13" creationId="{A61109A9-4083-4087-A36B-B673B709AB89}"/>
          </ac:spMkLst>
        </pc:spChg>
        <pc:spChg chg="add del">
          <ac:chgData name="Amy Peace" userId="S::amy.peace@leicester.gov.uk::caef7dc3-0d83-4f8b-849b-f17cf985f9e9" providerId="AD" clId="Web-{651AAB8D-77D0-B85B-E915-BF820DB7756F}" dt="2020-04-21T15:06:22.039" v="1564"/>
          <ac:spMkLst>
            <pc:docMk/>
            <pc:sldMk cId="2638804994" sldId="293"/>
            <ac:spMk id="14" creationId="{20586029-32A0-47E5-9AEC-AE3ABA6B94D0}"/>
          </ac:spMkLst>
        </pc:spChg>
        <pc:spChg chg="add mod">
          <ac:chgData name="Amy Peace" userId="S::amy.peace@leicester.gov.uk::caef7dc3-0d83-4f8b-849b-f17cf985f9e9" providerId="AD" clId="Web-{651AAB8D-77D0-B85B-E915-BF820DB7756F}" dt="2020-04-21T15:06:45.977" v="1567" actId="1076"/>
          <ac:spMkLst>
            <pc:docMk/>
            <pc:sldMk cId="2638804994" sldId="293"/>
            <ac:spMk id="15" creationId="{3716592C-CCD4-4C9D-8C01-6BD91D66E72A}"/>
          </ac:spMkLst>
        </pc:spChg>
        <pc:spChg chg="add mod modVis">
          <ac:chgData name="Amy Peace" userId="S::amy.peace@leicester.gov.uk::caef7dc3-0d83-4f8b-849b-f17cf985f9e9" providerId="AD" clId="Web-{651AAB8D-77D0-B85B-E915-BF820DB7756F}" dt="2020-04-21T17:54:21.391" v="3411"/>
          <ac:spMkLst>
            <pc:docMk/>
            <pc:sldMk cId="2638804994" sldId="293"/>
            <ac:spMk id="17" creationId="{717118B0-3721-4852-B780-3E73B9DA0AAA}"/>
          </ac:spMkLst>
        </pc:spChg>
        <pc:picChg chg="add del mod ord">
          <ac:chgData name="Amy Peace" userId="S::amy.peace@leicester.gov.uk::caef7dc3-0d83-4f8b-849b-f17cf985f9e9" providerId="AD" clId="Web-{651AAB8D-77D0-B85B-E915-BF820DB7756F}" dt="2020-04-21T14:52:35.001" v="1529"/>
          <ac:picMkLst>
            <pc:docMk/>
            <pc:sldMk cId="2638804994" sldId="293"/>
            <ac:picMk id="3" creationId="{70BFB89F-0648-4533-9500-75238F09C168}"/>
          </ac:picMkLst>
        </pc:picChg>
        <pc:picChg chg="add del mod">
          <ac:chgData name="Amy Peace" userId="S::amy.peace@leicester.gov.uk::caef7dc3-0d83-4f8b-849b-f17cf985f9e9" providerId="AD" clId="Web-{651AAB8D-77D0-B85B-E915-BF820DB7756F}" dt="2020-04-21T14:51:39.516" v="1524"/>
          <ac:picMkLst>
            <pc:docMk/>
            <pc:sldMk cId="2638804994" sldId="293"/>
            <ac:picMk id="5" creationId="{198B94C2-41C0-4256-A84D-3EF60481A3F5}"/>
          </ac:picMkLst>
        </pc:picChg>
        <pc:picChg chg="add mod">
          <ac:chgData name="Amy Peace" userId="S::amy.peace@leicester.gov.uk::caef7dc3-0d83-4f8b-849b-f17cf985f9e9" providerId="AD" clId="Web-{651AAB8D-77D0-B85B-E915-BF820DB7756F}" dt="2020-04-21T17:27:43.080" v="3205"/>
          <ac:picMkLst>
            <pc:docMk/>
            <pc:sldMk cId="2638804994" sldId="293"/>
            <ac:picMk id="7" creationId="{8A1C6FEC-490B-4696-8A7A-FFD2BFAD42A0}"/>
          </ac:picMkLst>
        </pc:picChg>
        <pc:picChg chg="add mod">
          <ac:chgData name="Amy Peace" userId="S::amy.peace@leicester.gov.uk::caef7dc3-0d83-4f8b-849b-f17cf985f9e9" providerId="AD" clId="Web-{651AAB8D-77D0-B85B-E915-BF820DB7756F}" dt="2020-04-21T17:45:41.355" v="3255"/>
          <ac:picMkLst>
            <pc:docMk/>
            <pc:sldMk cId="2638804994" sldId="293"/>
            <ac:picMk id="9" creationId="{48830AB2-0372-47B0-BCFD-4CEC7830EED7}"/>
          </ac:picMkLst>
        </pc:picChg>
        <pc:cxnChg chg="add del">
          <ac:chgData name="Amy Peace" userId="S::amy.peace@leicester.gov.uk::caef7dc3-0d83-4f8b-849b-f17cf985f9e9" providerId="AD" clId="Web-{651AAB8D-77D0-B85B-E915-BF820DB7756F}" dt="2020-04-21T15:06:22.039" v="1564"/>
          <ac:cxnSpMkLst>
            <pc:docMk/>
            <pc:sldMk cId="2638804994" sldId="293"/>
            <ac:cxnSpMk id="16" creationId="{8C730EAB-A532-4295-A302-FB4B90DB9F5E}"/>
          </ac:cxnSpMkLst>
        </pc:cxnChg>
        <pc:cxnChg chg="add del">
          <ac:chgData name="Amy Peace" userId="S::amy.peace@leicester.gov.uk::caef7dc3-0d83-4f8b-849b-f17cf985f9e9" providerId="AD" clId="Web-{651AAB8D-77D0-B85B-E915-BF820DB7756F}" dt="2020-04-21T15:06:22.024" v="1563"/>
          <ac:cxnSpMkLst>
            <pc:docMk/>
            <pc:sldMk cId="2638804994" sldId="293"/>
            <ac:cxnSpMk id="21" creationId="{4D56677B-C0B7-4DAC-ACAD-8054FF1B599A}"/>
          </ac:cxnSpMkLst>
        </pc:cxnChg>
      </pc:sldChg>
      <pc:sldChg chg="add del replId">
        <pc:chgData name="Amy Peace" userId="S::amy.peace@leicester.gov.uk::caef7dc3-0d83-4f8b-849b-f17cf985f9e9" providerId="AD" clId="Web-{651AAB8D-77D0-B85B-E915-BF820DB7756F}" dt="2020-04-21T14:47:25.686" v="1492"/>
        <pc:sldMkLst>
          <pc:docMk/>
          <pc:sldMk cId="3475794384" sldId="293"/>
        </pc:sldMkLst>
      </pc:sldChg>
      <pc:sldChg chg="addSp delSp modSp new mod setBg setClrOvrMap">
        <pc:chgData name="Amy Peace" userId="S::amy.peace@leicester.gov.uk::caef7dc3-0d83-4f8b-849b-f17cf985f9e9" providerId="AD" clId="Web-{651AAB8D-77D0-B85B-E915-BF820DB7756F}" dt="2020-04-21T17:29:20.363" v="3210"/>
        <pc:sldMkLst>
          <pc:docMk/>
          <pc:sldMk cId="1265127301" sldId="294"/>
        </pc:sldMkLst>
        <pc:spChg chg="mod">
          <ac:chgData name="Amy Peace" userId="S::amy.peace@leicester.gov.uk::caef7dc3-0d83-4f8b-849b-f17cf985f9e9" providerId="AD" clId="Web-{651AAB8D-77D0-B85B-E915-BF820DB7756F}" dt="2020-04-21T15:49:09.264" v="1870"/>
          <ac:spMkLst>
            <pc:docMk/>
            <pc:sldMk cId="1265127301" sldId="294"/>
            <ac:spMk id="2" creationId="{F7BFD418-2F5A-41C3-8978-4EFF0F97AB30}"/>
          </ac:spMkLst>
        </pc:spChg>
        <pc:spChg chg="add mod">
          <ac:chgData name="Amy Peace" userId="S::amy.peace@leicester.gov.uk::caef7dc3-0d83-4f8b-849b-f17cf985f9e9" providerId="AD" clId="Web-{651AAB8D-77D0-B85B-E915-BF820DB7756F}" dt="2020-04-21T16:29:56.393" v="2870" actId="1076"/>
          <ac:spMkLst>
            <pc:docMk/>
            <pc:sldMk cId="1265127301" sldId="294"/>
            <ac:spMk id="9" creationId="{3F703078-1206-433E-B022-AB01DC301B41}"/>
          </ac:spMkLst>
        </pc:spChg>
        <pc:spChg chg="add del mod ord">
          <ac:chgData name="Amy Peace" userId="S::amy.peace@leicester.gov.uk::caef7dc3-0d83-4f8b-849b-f17cf985f9e9" providerId="AD" clId="Web-{651AAB8D-77D0-B85B-E915-BF820DB7756F}" dt="2020-04-21T16:28:55.893" v="2852"/>
          <ac:spMkLst>
            <pc:docMk/>
            <pc:sldMk cId="1265127301" sldId="294"/>
            <ac:spMk id="10" creationId="{0393381F-0904-4EDA-B9D5-78178EF21491}"/>
          </ac:spMkLst>
        </pc:spChg>
        <pc:spChg chg="add del">
          <ac:chgData name="Amy Peace" userId="S::amy.peace@leicester.gov.uk::caef7dc3-0d83-4f8b-849b-f17cf985f9e9" providerId="AD" clId="Web-{651AAB8D-77D0-B85B-E915-BF820DB7756F}" dt="2020-04-21T15:49:09.264" v="1870"/>
          <ac:spMkLst>
            <pc:docMk/>
            <pc:sldMk cId="1265127301" sldId="294"/>
            <ac:spMk id="16" creationId="{EBB6D9F6-3E47-45AD-8461-718A3C87E3E8}"/>
          </ac:spMkLst>
        </pc:spChg>
        <pc:spChg chg="add del">
          <ac:chgData name="Amy Peace" userId="S::amy.peace@leicester.gov.uk::caef7dc3-0d83-4f8b-849b-f17cf985f9e9" providerId="AD" clId="Web-{651AAB8D-77D0-B85B-E915-BF820DB7756F}" dt="2020-04-21T15:49:09.264" v="1870"/>
          <ac:spMkLst>
            <pc:docMk/>
            <pc:sldMk cId="1265127301" sldId="294"/>
            <ac:spMk id="18" creationId="{A3B16A00-A549-4B07-B8C2-4B3A966D9E26}"/>
          </ac:spMkLst>
        </pc:spChg>
        <pc:spChg chg="add del">
          <ac:chgData name="Amy Peace" userId="S::amy.peace@leicester.gov.uk::caef7dc3-0d83-4f8b-849b-f17cf985f9e9" providerId="AD" clId="Web-{651AAB8D-77D0-B85B-E915-BF820DB7756F}" dt="2020-04-21T15:49:09.264" v="1870"/>
          <ac:spMkLst>
            <pc:docMk/>
            <pc:sldMk cId="1265127301" sldId="294"/>
            <ac:spMk id="20" creationId="{33B86BAE-87B4-4192-ABB2-627FFC965AC7}"/>
          </ac:spMkLst>
        </pc:spChg>
        <pc:spChg chg="add del">
          <ac:chgData name="Amy Peace" userId="S::amy.peace@leicester.gov.uk::caef7dc3-0d83-4f8b-849b-f17cf985f9e9" providerId="AD" clId="Web-{651AAB8D-77D0-B85B-E915-BF820DB7756F}" dt="2020-04-21T15:49:09.264" v="1870"/>
          <ac:spMkLst>
            <pc:docMk/>
            <pc:sldMk cId="1265127301" sldId="294"/>
            <ac:spMk id="22" creationId="{22BB4F03-4463-45CC-89A7-8E03412EDDBF}"/>
          </ac:spMkLst>
        </pc:spChg>
        <pc:spChg chg="add del">
          <ac:chgData name="Amy Peace" userId="S::amy.peace@leicester.gov.uk::caef7dc3-0d83-4f8b-849b-f17cf985f9e9" providerId="AD" clId="Web-{651AAB8D-77D0-B85B-E915-BF820DB7756F}" dt="2020-04-21T15:49:09.264" v="1870"/>
          <ac:spMkLst>
            <pc:docMk/>
            <pc:sldMk cId="1265127301" sldId="294"/>
            <ac:spMk id="24" creationId="{80E1AEAE-1F52-4C29-925C-27738417E9F5}"/>
          </ac:spMkLst>
        </pc:spChg>
        <pc:graphicFrameChg chg="add mod modGraphic">
          <ac:chgData name="Amy Peace" userId="S::amy.peace@leicester.gov.uk::caef7dc3-0d83-4f8b-849b-f17cf985f9e9" providerId="AD" clId="Web-{651AAB8D-77D0-B85B-E915-BF820DB7756F}" dt="2020-04-21T16:30:20.393" v="2896"/>
          <ac:graphicFrameMkLst>
            <pc:docMk/>
            <pc:sldMk cId="1265127301" sldId="294"/>
            <ac:graphicFrameMk id="13" creationId="{7C9FEB7C-4160-4FE7-89D8-8E29238C8994}"/>
          </ac:graphicFrameMkLst>
        </pc:graphicFrameChg>
        <pc:picChg chg="add mod ord">
          <ac:chgData name="Amy Peace" userId="S::amy.peace@leicester.gov.uk::caef7dc3-0d83-4f8b-849b-f17cf985f9e9" providerId="AD" clId="Web-{651AAB8D-77D0-B85B-E915-BF820DB7756F}" dt="2020-04-21T17:29:20.363" v="3210"/>
          <ac:picMkLst>
            <pc:docMk/>
            <pc:sldMk cId="1265127301" sldId="294"/>
            <ac:picMk id="3" creationId="{37A0C1E9-51C0-41F4-B442-37264E41C941}"/>
          </ac:picMkLst>
        </pc:picChg>
        <pc:picChg chg="add mod">
          <ac:chgData name="Amy Peace" userId="S::amy.peace@leicester.gov.uk::caef7dc3-0d83-4f8b-849b-f17cf985f9e9" providerId="AD" clId="Web-{651AAB8D-77D0-B85B-E915-BF820DB7756F}" dt="2020-04-21T17:29:01.972" v="3209"/>
          <ac:picMkLst>
            <pc:docMk/>
            <pc:sldMk cId="1265127301" sldId="294"/>
            <ac:picMk id="5" creationId="{35EE67D6-6AA0-47CC-A1F0-8D888B46650A}"/>
          </ac:picMkLst>
        </pc:picChg>
        <pc:picChg chg="add mod">
          <ac:chgData name="Amy Peace" userId="S::amy.peace@leicester.gov.uk::caef7dc3-0d83-4f8b-849b-f17cf985f9e9" providerId="AD" clId="Web-{651AAB8D-77D0-B85B-E915-BF820DB7756F}" dt="2020-04-21T17:28:46.565" v="3208"/>
          <ac:picMkLst>
            <pc:docMk/>
            <pc:sldMk cId="1265127301" sldId="294"/>
            <ac:picMk id="7" creationId="{00E73423-B6B4-41C5-81E7-F505833BF5E8}"/>
          </ac:picMkLst>
        </pc:picChg>
        <pc:picChg chg="add del mod ord">
          <ac:chgData name="Amy Peace" userId="S::amy.peace@leicester.gov.uk::caef7dc3-0d83-4f8b-849b-f17cf985f9e9" providerId="AD" clId="Web-{651AAB8D-77D0-B85B-E915-BF820DB7756F}" dt="2020-04-21T15:49:14.451" v="1871"/>
          <ac:picMkLst>
            <pc:docMk/>
            <pc:sldMk cId="1265127301" sldId="294"/>
            <ac:picMk id="11" creationId="{93CD9132-853D-482B-950C-CC2B7766F5D9}"/>
          </ac:picMkLst>
        </pc:picChg>
      </pc:sldChg>
      <pc:sldChg chg="addSp modSp new">
        <pc:chgData name="Amy Peace" userId="S::amy.peace@leicester.gov.uk::caef7dc3-0d83-4f8b-849b-f17cf985f9e9" providerId="AD" clId="Web-{651AAB8D-77D0-B85B-E915-BF820DB7756F}" dt="2020-04-21T17:31:32.660" v="3217"/>
        <pc:sldMkLst>
          <pc:docMk/>
          <pc:sldMk cId="2803720957" sldId="295"/>
        </pc:sldMkLst>
        <pc:spChg chg="mod">
          <ac:chgData name="Amy Peace" userId="S::amy.peace@leicester.gov.uk::caef7dc3-0d83-4f8b-849b-f17cf985f9e9" providerId="AD" clId="Web-{651AAB8D-77D0-B85B-E915-BF820DB7756F}" dt="2020-04-21T16:15:33.511" v="2655" actId="20577"/>
          <ac:spMkLst>
            <pc:docMk/>
            <pc:sldMk cId="2803720957" sldId="295"/>
            <ac:spMk id="2" creationId="{7A6A0035-45AE-4AC5-BF3B-C0E485A2204D}"/>
          </ac:spMkLst>
        </pc:spChg>
        <pc:spChg chg="add mod">
          <ac:chgData name="Amy Peace" userId="S::amy.peace@leicester.gov.uk::caef7dc3-0d83-4f8b-849b-f17cf985f9e9" providerId="AD" clId="Web-{651AAB8D-77D0-B85B-E915-BF820DB7756F}" dt="2020-04-21T16:06:11.897" v="2216" actId="1076"/>
          <ac:spMkLst>
            <pc:docMk/>
            <pc:sldMk cId="2803720957" sldId="295"/>
            <ac:spMk id="11" creationId="{78A40AA2-F522-46FA-AA60-AF66AF24F6AE}"/>
          </ac:spMkLst>
        </pc:spChg>
        <pc:spChg chg="add mod">
          <ac:chgData name="Amy Peace" userId="S::amy.peace@leicester.gov.uk::caef7dc3-0d83-4f8b-849b-f17cf985f9e9" providerId="AD" clId="Web-{651AAB8D-77D0-B85B-E915-BF820DB7756F}" dt="2020-04-21T16:21:05.967" v="2670" actId="20577"/>
          <ac:spMkLst>
            <pc:docMk/>
            <pc:sldMk cId="2803720957" sldId="295"/>
            <ac:spMk id="14" creationId="{A8B06877-2000-4ADC-914B-29BD3C9EF61C}"/>
          </ac:spMkLst>
        </pc:spChg>
        <pc:spChg chg="add mod">
          <ac:chgData name="Amy Peace" userId="S::amy.peace@leicester.gov.uk::caef7dc3-0d83-4f8b-849b-f17cf985f9e9" providerId="AD" clId="Web-{651AAB8D-77D0-B85B-E915-BF820DB7756F}" dt="2020-04-21T16:15:51.855" v="2663" actId="1076"/>
          <ac:spMkLst>
            <pc:docMk/>
            <pc:sldMk cId="2803720957" sldId="295"/>
            <ac:spMk id="15" creationId="{E40ED06A-6423-4DF1-BC5A-72A6BA70254B}"/>
          </ac:spMkLst>
        </pc:spChg>
        <pc:picChg chg="add mod">
          <ac:chgData name="Amy Peace" userId="S::amy.peace@leicester.gov.uk::caef7dc3-0d83-4f8b-849b-f17cf985f9e9" providerId="AD" clId="Web-{651AAB8D-77D0-B85B-E915-BF820DB7756F}" dt="2020-04-21T16:15:22.261" v="2640" actId="1076"/>
          <ac:picMkLst>
            <pc:docMk/>
            <pc:sldMk cId="2803720957" sldId="295"/>
            <ac:picMk id="3" creationId="{57BB234E-0E47-48BB-82B9-F12DB9217F90}"/>
          </ac:picMkLst>
        </pc:picChg>
        <pc:picChg chg="add mod">
          <ac:chgData name="Amy Peace" userId="S::amy.peace@leicester.gov.uk::caef7dc3-0d83-4f8b-849b-f17cf985f9e9" providerId="AD" clId="Web-{651AAB8D-77D0-B85B-E915-BF820DB7756F}" dt="2020-04-21T16:21:35.373" v="2676" actId="1076"/>
          <ac:picMkLst>
            <pc:docMk/>
            <pc:sldMk cId="2803720957" sldId="295"/>
            <ac:picMk id="5" creationId="{D5957174-66E4-4708-BFB8-A6FB92D2CE26}"/>
          </ac:picMkLst>
        </pc:picChg>
        <pc:picChg chg="add mod">
          <ac:chgData name="Amy Peace" userId="S::amy.peace@leicester.gov.uk::caef7dc3-0d83-4f8b-849b-f17cf985f9e9" providerId="AD" clId="Web-{651AAB8D-77D0-B85B-E915-BF820DB7756F}" dt="2020-04-21T16:08:11.507" v="2237" actId="14100"/>
          <ac:picMkLst>
            <pc:docMk/>
            <pc:sldMk cId="2803720957" sldId="295"/>
            <ac:picMk id="7" creationId="{560B5C87-1F44-4571-8DD2-E3D62C303554}"/>
          </ac:picMkLst>
        </pc:picChg>
        <pc:picChg chg="add mod">
          <ac:chgData name="Amy Peace" userId="S::amy.peace@leicester.gov.uk::caef7dc3-0d83-4f8b-849b-f17cf985f9e9" providerId="AD" clId="Web-{651AAB8D-77D0-B85B-E915-BF820DB7756F}" dt="2020-04-21T16:21:30.202" v="2675" actId="1076"/>
          <ac:picMkLst>
            <pc:docMk/>
            <pc:sldMk cId="2803720957" sldId="295"/>
            <ac:picMk id="9" creationId="{191493CC-97C7-4AC8-9C3B-337D6E41ED15}"/>
          </ac:picMkLst>
        </pc:picChg>
        <pc:picChg chg="add mod">
          <ac:chgData name="Amy Peace" userId="S::amy.peace@leicester.gov.uk::caef7dc3-0d83-4f8b-849b-f17cf985f9e9" providerId="AD" clId="Web-{651AAB8D-77D0-B85B-E915-BF820DB7756F}" dt="2020-04-21T16:15:38.355" v="2659" actId="1076"/>
          <ac:picMkLst>
            <pc:docMk/>
            <pc:sldMk cId="2803720957" sldId="295"/>
            <ac:picMk id="12" creationId="{0A9DE168-8F80-4D15-A4FB-5F88BC8728BA}"/>
          </ac:picMkLst>
        </pc:picChg>
        <pc:picChg chg="mod">
          <ac:chgData name="Amy Peace" userId="S::amy.peace@leicester.gov.uk::caef7dc3-0d83-4f8b-849b-f17cf985f9e9" providerId="AD" clId="Web-{651AAB8D-77D0-B85B-E915-BF820DB7756F}" dt="2020-04-21T17:31:19.770" v="3216"/>
          <ac:picMkLst>
            <pc:docMk/>
            <pc:sldMk cId="2803720957" sldId="295"/>
            <ac:picMk id="16" creationId="{EB89C818-7CE3-423D-924A-28DCB869DC09}"/>
          </ac:picMkLst>
        </pc:picChg>
        <pc:picChg chg="mod">
          <ac:chgData name="Amy Peace" userId="S::amy.peace@leicester.gov.uk::caef7dc3-0d83-4f8b-849b-f17cf985f9e9" providerId="AD" clId="Web-{651AAB8D-77D0-B85B-E915-BF820DB7756F}" dt="2020-04-21T17:31:32.660" v="3217"/>
          <ac:picMkLst>
            <pc:docMk/>
            <pc:sldMk cId="2803720957" sldId="295"/>
            <ac:picMk id="18" creationId="{67BADAC4-19F0-4531-A550-11BA65E5F6B8}"/>
          </ac:picMkLst>
        </pc:picChg>
      </pc:sldChg>
      <pc:sldChg chg="addSp delSp modSp new">
        <pc:chgData name="Amy Peace" userId="S::amy.peace@leicester.gov.uk::caef7dc3-0d83-4f8b-849b-f17cf985f9e9" providerId="AD" clId="Web-{651AAB8D-77D0-B85B-E915-BF820DB7756F}" dt="2020-04-21T17:31:03.441" v="3215"/>
        <pc:sldMkLst>
          <pc:docMk/>
          <pc:sldMk cId="609242336" sldId="296"/>
        </pc:sldMkLst>
        <pc:spChg chg="mod">
          <ac:chgData name="Amy Peace" userId="S::amy.peace@leicester.gov.uk::caef7dc3-0d83-4f8b-849b-f17cf985f9e9" providerId="AD" clId="Web-{651AAB8D-77D0-B85B-E915-BF820DB7756F}" dt="2020-04-21T15:12:37.699" v="1649" actId="20577"/>
          <ac:spMkLst>
            <pc:docMk/>
            <pc:sldMk cId="609242336" sldId="296"/>
            <ac:spMk id="2" creationId="{D1C0D698-9527-4EFE-9CD7-DB1CEE7B6821}"/>
          </ac:spMkLst>
        </pc:spChg>
        <pc:spChg chg="add del mod">
          <ac:chgData name="Amy Peace" userId="S::amy.peace@leicester.gov.uk::caef7dc3-0d83-4f8b-849b-f17cf985f9e9" providerId="AD" clId="Web-{651AAB8D-77D0-B85B-E915-BF820DB7756F}" dt="2020-04-21T16:39:44.461" v="2921"/>
          <ac:spMkLst>
            <pc:docMk/>
            <pc:sldMk cId="609242336" sldId="296"/>
            <ac:spMk id="7" creationId="{894A1810-820F-4F71-8F72-7E2B09261082}"/>
          </ac:spMkLst>
        </pc:spChg>
        <pc:spChg chg="add mod ord">
          <ac:chgData name="Amy Peace" userId="S::amy.peace@leicester.gov.uk::caef7dc3-0d83-4f8b-849b-f17cf985f9e9" providerId="AD" clId="Web-{651AAB8D-77D0-B85B-E915-BF820DB7756F}" dt="2020-04-21T16:49:16.168" v="3027" actId="1076"/>
          <ac:spMkLst>
            <pc:docMk/>
            <pc:sldMk cId="609242336" sldId="296"/>
            <ac:spMk id="8" creationId="{37EC4373-242E-4F6D-84C9-36DB1E4152A1}"/>
          </ac:spMkLst>
        </pc:spChg>
        <pc:spChg chg="add del mod">
          <ac:chgData name="Amy Peace" userId="S::amy.peace@leicester.gov.uk::caef7dc3-0d83-4f8b-849b-f17cf985f9e9" providerId="AD" clId="Web-{651AAB8D-77D0-B85B-E915-BF820DB7756F}" dt="2020-04-21T16:53:52.624" v="3115"/>
          <ac:spMkLst>
            <pc:docMk/>
            <pc:sldMk cId="609242336" sldId="296"/>
            <ac:spMk id="18" creationId="{3E4699F1-E27A-4E39-89C6-C2846F2D0125}"/>
          </ac:spMkLst>
        </pc:spChg>
        <pc:graphicFrameChg chg="add mod modGraphic">
          <ac:chgData name="Amy Peace" userId="S::amy.peace@leicester.gov.uk::caef7dc3-0d83-4f8b-849b-f17cf985f9e9" providerId="AD" clId="Web-{651AAB8D-77D0-B85B-E915-BF820DB7756F}" dt="2020-04-21T16:54:15.358" v="3125" actId="1076"/>
          <ac:graphicFrameMkLst>
            <pc:docMk/>
            <pc:sldMk cId="609242336" sldId="296"/>
            <ac:graphicFrameMk id="20" creationId="{4BBCEF8E-F9C7-46FB-BC8B-98F5E643CE62}"/>
          </ac:graphicFrameMkLst>
        </pc:graphicFrameChg>
        <pc:picChg chg="add mod">
          <ac:chgData name="Amy Peace" userId="S::amy.peace@leicester.gov.uk::caef7dc3-0d83-4f8b-849b-f17cf985f9e9" providerId="AD" clId="Web-{651AAB8D-77D0-B85B-E915-BF820DB7756F}" dt="2020-04-21T16:49:06.575" v="3024" actId="1076"/>
          <ac:picMkLst>
            <pc:docMk/>
            <pc:sldMk cId="609242336" sldId="296"/>
            <ac:picMk id="3" creationId="{72155D51-0F57-4147-918B-4DA79B1FF2BB}"/>
          </ac:picMkLst>
        </pc:picChg>
        <pc:picChg chg="add mod">
          <ac:chgData name="Amy Peace" userId="S::amy.peace@leicester.gov.uk::caef7dc3-0d83-4f8b-849b-f17cf985f9e9" providerId="AD" clId="Web-{651AAB8D-77D0-B85B-E915-BF820DB7756F}" dt="2020-04-21T17:30:24.754" v="3213"/>
          <ac:picMkLst>
            <pc:docMk/>
            <pc:sldMk cId="609242336" sldId="296"/>
            <ac:picMk id="5" creationId="{FF01CE7C-AA4E-429A-8073-D3F928F22DCB}"/>
          </ac:picMkLst>
        </pc:picChg>
        <pc:picChg chg="add mod">
          <ac:chgData name="Amy Peace" userId="S::amy.peace@leicester.gov.uk::caef7dc3-0d83-4f8b-849b-f17cf985f9e9" providerId="AD" clId="Web-{651AAB8D-77D0-B85B-E915-BF820DB7756F}" dt="2020-04-21T17:30:40.629" v="3214"/>
          <ac:picMkLst>
            <pc:docMk/>
            <pc:sldMk cId="609242336" sldId="296"/>
            <ac:picMk id="9" creationId="{40308667-2875-4BFC-9570-3FBBE2E9C27E}"/>
          </ac:picMkLst>
        </pc:picChg>
        <pc:picChg chg="add mod ord">
          <ac:chgData name="Amy Peace" userId="S::amy.peace@leicester.gov.uk::caef7dc3-0d83-4f8b-849b-f17cf985f9e9" providerId="AD" clId="Web-{651AAB8D-77D0-B85B-E915-BF820DB7756F}" dt="2020-04-21T17:31:03.441" v="3215"/>
          <ac:picMkLst>
            <pc:docMk/>
            <pc:sldMk cId="609242336" sldId="296"/>
            <ac:picMk id="11" creationId="{B91E0A5F-3CE3-4CA4-B076-953F90B8141E}"/>
          </ac:picMkLst>
        </pc:picChg>
        <pc:picChg chg="add del mod">
          <ac:chgData name="Amy Peace" userId="S::amy.peace@leicester.gov.uk::caef7dc3-0d83-4f8b-849b-f17cf985f9e9" providerId="AD" clId="Web-{651AAB8D-77D0-B85B-E915-BF820DB7756F}" dt="2020-04-21T16:49:55.372" v="3039"/>
          <ac:picMkLst>
            <pc:docMk/>
            <pc:sldMk cId="609242336" sldId="296"/>
            <ac:picMk id="13" creationId="{E4AA7E09-ECD7-4F3E-BDD0-992DFCDF6BC3}"/>
          </ac:picMkLst>
        </pc:picChg>
        <pc:picChg chg="add del mod">
          <ac:chgData name="Amy Peace" userId="S::amy.peace@leicester.gov.uk::caef7dc3-0d83-4f8b-849b-f17cf985f9e9" providerId="AD" clId="Web-{651AAB8D-77D0-B85B-E915-BF820DB7756F}" dt="2020-04-21T16:47:15.058" v="2975"/>
          <ac:picMkLst>
            <pc:docMk/>
            <pc:sldMk cId="609242336" sldId="296"/>
            <ac:picMk id="15" creationId="{6C3FCEB8-452B-45B4-BF35-D0661E17C3F2}"/>
          </ac:picMkLst>
        </pc:picChg>
        <pc:picChg chg="add mod ord">
          <ac:chgData name="Amy Peace" userId="S::amy.peace@leicester.gov.uk::caef7dc3-0d83-4f8b-849b-f17cf985f9e9" providerId="AD" clId="Web-{651AAB8D-77D0-B85B-E915-BF820DB7756F}" dt="2020-04-21T16:49:11.371" v="3026" actId="1076"/>
          <ac:picMkLst>
            <pc:docMk/>
            <pc:sldMk cId="609242336" sldId="296"/>
            <ac:picMk id="17" creationId="{A614BFAD-77A0-445A-857B-3CB3066040E9}"/>
          </ac:picMkLst>
        </pc:picChg>
      </pc:sldChg>
      <pc:sldChg chg="modSp">
        <pc:chgData name="Amy Peace" userId="S::amy.peace@leicester.gov.uk::caef7dc3-0d83-4f8b-849b-f17cf985f9e9" providerId="AD" clId="Web-{651AAB8D-77D0-B85B-E915-BF820DB7756F}" dt="2020-04-21T17:32:47.817" v="3220"/>
        <pc:sldMkLst>
          <pc:docMk/>
          <pc:sldMk cId="2755039134" sldId="297"/>
        </pc:sldMkLst>
        <pc:picChg chg="mod">
          <ac:chgData name="Amy Peace" userId="S::amy.peace@leicester.gov.uk::caef7dc3-0d83-4f8b-849b-f17cf985f9e9" providerId="AD" clId="Web-{651AAB8D-77D0-B85B-E915-BF820DB7756F}" dt="2020-04-21T17:32:47.817" v="3220"/>
          <ac:picMkLst>
            <pc:docMk/>
            <pc:sldMk cId="2755039134" sldId="297"/>
            <ac:picMk id="3" creationId="{4156D739-E68B-416E-93EA-C9C4CC28B229}"/>
          </ac:picMkLst>
        </pc:picChg>
        <pc:picChg chg="mod">
          <ac:chgData name="Amy Peace" userId="S::amy.peace@leicester.gov.uk::caef7dc3-0d83-4f8b-849b-f17cf985f9e9" providerId="AD" clId="Web-{651AAB8D-77D0-B85B-E915-BF820DB7756F}" dt="2020-04-21T17:32:12.770" v="3219"/>
          <ac:picMkLst>
            <pc:docMk/>
            <pc:sldMk cId="2755039134" sldId="297"/>
            <ac:picMk id="4" creationId="{21433C55-BB7E-4DDF-B66A-49AF9EB5A88F}"/>
          </ac:picMkLst>
        </pc:picChg>
        <pc:picChg chg="mod">
          <ac:chgData name="Amy Peace" userId="S::amy.peace@leicester.gov.uk::caef7dc3-0d83-4f8b-849b-f17cf985f9e9" providerId="AD" clId="Web-{651AAB8D-77D0-B85B-E915-BF820DB7756F}" dt="2020-04-21T17:32:06.661" v="3218"/>
          <ac:picMkLst>
            <pc:docMk/>
            <pc:sldMk cId="2755039134" sldId="297"/>
            <ac:picMk id="7" creationId="{73A425CE-5FD8-4791-8CEE-1CB4C6C03904}"/>
          </ac:picMkLst>
        </pc:picChg>
      </pc:sldChg>
      <pc:sldChg chg="add del">
        <pc:chgData name="Amy Peace" userId="S::amy.peace@leicester.gov.uk::caef7dc3-0d83-4f8b-849b-f17cf985f9e9" providerId="AD" clId="Web-{651AAB8D-77D0-B85B-E915-BF820DB7756F}" dt="2020-04-21T15:36:24.554" v="1780"/>
        <pc:sldMkLst>
          <pc:docMk/>
          <pc:sldMk cId="2814584910" sldId="297"/>
        </pc:sldMkLst>
      </pc:sldChg>
      <pc:sldChg chg="add del replId">
        <pc:chgData name="Amy Peace" userId="S::amy.peace@leicester.gov.uk::caef7dc3-0d83-4f8b-849b-f17cf985f9e9" providerId="AD" clId="Web-{651AAB8D-77D0-B85B-E915-BF820DB7756F}" dt="2020-04-21T15:28:09.253" v="1773"/>
        <pc:sldMkLst>
          <pc:docMk/>
          <pc:sldMk cId="3677289172" sldId="297"/>
        </pc:sldMkLst>
      </pc:sldChg>
      <pc:sldChg chg="modSp">
        <pc:chgData name="Amy Peace" userId="S::amy.peace@leicester.gov.uk::caef7dc3-0d83-4f8b-849b-f17cf985f9e9" providerId="AD" clId="Web-{651AAB8D-77D0-B85B-E915-BF820DB7756F}" dt="2020-04-21T17:29:59.691" v="3212"/>
        <pc:sldMkLst>
          <pc:docMk/>
          <pc:sldMk cId="3654077476" sldId="298"/>
        </pc:sldMkLst>
        <pc:picChg chg="mod">
          <ac:chgData name="Amy Peace" userId="S::amy.peace@leicester.gov.uk::caef7dc3-0d83-4f8b-849b-f17cf985f9e9" providerId="AD" clId="Web-{651AAB8D-77D0-B85B-E915-BF820DB7756F}" dt="2020-04-21T17:29:59.691" v="3212"/>
          <ac:picMkLst>
            <pc:docMk/>
            <pc:sldMk cId="3654077476" sldId="298"/>
            <ac:picMk id="7" creationId="{560B5C87-1F44-4571-8DD2-E3D62C303554}"/>
          </ac:picMkLst>
        </pc:picChg>
        <pc:picChg chg="mod">
          <ac:chgData name="Amy Peace" userId="S::amy.peace@leicester.gov.uk::caef7dc3-0d83-4f8b-849b-f17cf985f9e9" providerId="AD" clId="Web-{651AAB8D-77D0-B85B-E915-BF820DB7756F}" dt="2020-04-21T17:29:37.191" v="3211"/>
          <ac:picMkLst>
            <pc:docMk/>
            <pc:sldMk cId="3654077476" sldId="298"/>
            <ac:picMk id="9" creationId="{191493CC-97C7-4AC8-9C3B-337D6E41ED15}"/>
          </ac:picMkLst>
        </pc:picChg>
        <pc:picChg chg="mod">
          <ac:chgData name="Amy Peace" userId="S::amy.peace@leicester.gov.uk::caef7dc3-0d83-4f8b-849b-f17cf985f9e9" providerId="AD" clId="Web-{651AAB8D-77D0-B85B-E915-BF820DB7756F}" dt="2020-04-21T17:28:14.628" v="3206"/>
          <ac:picMkLst>
            <pc:docMk/>
            <pc:sldMk cId="3654077476" sldId="298"/>
            <ac:picMk id="12" creationId="{0A9DE168-8F80-4D15-A4FB-5F88BC8728BA}"/>
          </ac:picMkLst>
        </pc:picChg>
      </pc:sldChg>
      <pc:sldChg chg="add del replId">
        <pc:chgData name="Amy Peace" userId="S::amy.peace@leicester.gov.uk::caef7dc3-0d83-4f8b-849b-f17cf985f9e9" providerId="AD" clId="Web-{651AAB8D-77D0-B85B-E915-BF820DB7756F}" dt="2020-04-21T16:46:54.808" v="2970"/>
        <pc:sldMkLst>
          <pc:docMk/>
          <pc:sldMk cId="3371769581" sldId="299"/>
        </pc:sldMkLst>
      </pc:sldChg>
      <pc:sldChg chg="modSp">
        <pc:chgData name="Amy Peace" userId="S::amy.peace@leicester.gov.uk::caef7dc3-0d83-4f8b-849b-f17cf985f9e9" providerId="AD" clId="Web-{651AAB8D-77D0-B85B-E915-BF820DB7756F}" dt="2020-04-21T17:35:31.991" v="3228"/>
        <pc:sldMkLst>
          <pc:docMk/>
          <pc:sldMk cId="2616504193" sldId="300"/>
        </pc:sldMkLst>
        <pc:picChg chg="mod">
          <ac:chgData name="Amy Peace" userId="S::amy.peace@leicester.gov.uk::caef7dc3-0d83-4f8b-849b-f17cf985f9e9" providerId="AD" clId="Web-{651AAB8D-77D0-B85B-E915-BF820DB7756F}" dt="2020-04-21T17:34:36.224" v="3223"/>
          <ac:picMkLst>
            <pc:docMk/>
            <pc:sldMk cId="2616504193" sldId="300"/>
            <ac:picMk id="6" creationId="{61EC37B2-6F2E-4400-AA99-BD79813A0256}"/>
          </ac:picMkLst>
        </pc:picChg>
        <pc:picChg chg="mod">
          <ac:chgData name="Amy Peace" userId="S::amy.peace@leicester.gov.uk::caef7dc3-0d83-4f8b-849b-f17cf985f9e9" providerId="AD" clId="Web-{651AAB8D-77D0-B85B-E915-BF820DB7756F}" dt="2020-04-21T17:34:56.412" v="3225"/>
          <ac:picMkLst>
            <pc:docMk/>
            <pc:sldMk cId="2616504193" sldId="300"/>
            <ac:picMk id="8" creationId="{5F483EE9-E279-4BB9-A828-9D41F29932D0}"/>
          </ac:picMkLst>
        </pc:picChg>
        <pc:picChg chg="mod">
          <ac:chgData name="Amy Peace" userId="S::amy.peace@leicester.gov.uk::caef7dc3-0d83-4f8b-849b-f17cf985f9e9" providerId="AD" clId="Web-{651AAB8D-77D0-B85B-E915-BF820DB7756F}" dt="2020-04-21T17:34:45.600" v="3224"/>
          <ac:picMkLst>
            <pc:docMk/>
            <pc:sldMk cId="2616504193" sldId="300"/>
            <ac:picMk id="10" creationId="{EC91DB58-DA43-456E-996C-B67AC195FECB}"/>
          </ac:picMkLst>
        </pc:picChg>
        <pc:picChg chg="mod">
          <ac:chgData name="Amy Peace" userId="S::amy.peace@leicester.gov.uk::caef7dc3-0d83-4f8b-849b-f17cf985f9e9" providerId="AD" clId="Web-{651AAB8D-77D0-B85B-E915-BF820DB7756F}" dt="2020-04-21T17:35:07.053" v="3226"/>
          <ac:picMkLst>
            <pc:docMk/>
            <pc:sldMk cId="2616504193" sldId="300"/>
            <ac:picMk id="12" creationId="{01250393-7B6A-4676-BF42-773CA179AD3A}"/>
          </ac:picMkLst>
        </pc:picChg>
        <pc:picChg chg="mod">
          <ac:chgData name="Amy Peace" userId="S::amy.peace@leicester.gov.uk::caef7dc3-0d83-4f8b-849b-f17cf985f9e9" providerId="AD" clId="Web-{651AAB8D-77D0-B85B-E915-BF820DB7756F}" dt="2020-04-21T17:35:18.662" v="3227"/>
          <ac:picMkLst>
            <pc:docMk/>
            <pc:sldMk cId="2616504193" sldId="300"/>
            <ac:picMk id="14" creationId="{75C64A53-2859-4539-9BCA-735521EA3F46}"/>
          </ac:picMkLst>
        </pc:picChg>
        <pc:picChg chg="mod">
          <ac:chgData name="Amy Peace" userId="S::amy.peace@leicester.gov.uk::caef7dc3-0d83-4f8b-849b-f17cf985f9e9" providerId="AD" clId="Web-{651AAB8D-77D0-B85B-E915-BF820DB7756F}" dt="2020-04-21T17:35:31.991" v="3228"/>
          <ac:picMkLst>
            <pc:docMk/>
            <pc:sldMk cId="2616504193" sldId="300"/>
            <ac:picMk id="18" creationId="{0E7237D7-AF1D-4E46-801F-FB3AA9780B38}"/>
          </ac:picMkLst>
        </pc:picChg>
      </pc:sldChg>
      <pc:sldChg chg="new del">
        <pc:chgData name="Amy Peace" userId="S::amy.peace@leicester.gov.uk::caef7dc3-0d83-4f8b-849b-f17cf985f9e9" providerId="AD" clId="Web-{651AAB8D-77D0-B85B-E915-BF820DB7756F}" dt="2020-04-21T18:00:00.065" v="3487"/>
        <pc:sldMkLst>
          <pc:docMk/>
          <pc:sldMk cId="496217741" sldId="302"/>
        </pc:sldMkLst>
      </pc:sldChg>
    </pc:docChg>
  </pc:docChgLst>
  <pc:docChgLst>
    <pc:chgData name="Lee Jowett" userId="b4c18200-571b-4fac-968d-92e9fa7f3d31" providerId="ADAL" clId="{7A804824-5972-4C84-A3C3-013D7E3D6AC1}"/>
    <pc:docChg chg="custSel addSld modSld sldOrd">
      <pc:chgData name="Lee Jowett" userId="b4c18200-571b-4fac-968d-92e9fa7f3d31" providerId="ADAL" clId="{7A804824-5972-4C84-A3C3-013D7E3D6AC1}" dt="2020-07-01T08:52:09.704" v="184" actId="20577"/>
      <pc:docMkLst>
        <pc:docMk/>
      </pc:docMkLst>
      <pc:sldChg chg="modSp">
        <pc:chgData name="Lee Jowett" userId="b4c18200-571b-4fac-968d-92e9fa7f3d31" providerId="ADAL" clId="{7A804824-5972-4C84-A3C3-013D7E3D6AC1}" dt="2020-07-01T08:33:16.892" v="113" actId="20578"/>
        <pc:sldMkLst>
          <pc:docMk/>
          <pc:sldMk cId="4117300112" sldId="260"/>
        </pc:sldMkLst>
        <pc:spChg chg="mod">
          <ac:chgData name="Lee Jowett" userId="b4c18200-571b-4fac-968d-92e9fa7f3d31" providerId="ADAL" clId="{7A804824-5972-4C84-A3C3-013D7E3D6AC1}" dt="2020-07-01T08:33:16.892" v="113" actId="20578"/>
          <ac:spMkLst>
            <pc:docMk/>
            <pc:sldMk cId="4117300112" sldId="260"/>
            <ac:spMk id="3" creationId="{BF2DE177-777C-4EB3-A52F-F923850ADD26}"/>
          </ac:spMkLst>
        </pc:spChg>
        <pc:picChg chg="mod">
          <ac:chgData name="Lee Jowett" userId="b4c18200-571b-4fac-968d-92e9fa7f3d31" providerId="ADAL" clId="{7A804824-5972-4C84-A3C3-013D7E3D6AC1}" dt="2020-07-01T08:27:19.947" v="3" actId="1076"/>
          <ac:picMkLst>
            <pc:docMk/>
            <pc:sldMk cId="4117300112" sldId="260"/>
            <ac:picMk id="5" creationId="{157D9550-CAEB-4715-B872-4296184A8359}"/>
          </ac:picMkLst>
        </pc:picChg>
      </pc:sldChg>
      <pc:sldChg chg="add">
        <pc:chgData name="Lee Jowett" userId="b4c18200-571b-4fac-968d-92e9fa7f3d31" providerId="ADAL" clId="{7A804824-5972-4C84-A3C3-013D7E3D6AC1}" dt="2020-07-01T08:19:59.350" v="1"/>
        <pc:sldMkLst>
          <pc:docMk/>
          <pc:sldMk cId="2662995030" sldId="292"/>
        </pc:sldMkLst>
      </pc:sldChg>
      <pc:sldChg chg="add setBg">
        <pc:chgData name="Lee Jowett" userId="b4c18200-571b-4fac-968d-92e9fa7f3d31" providerId="ADAL" clId="{7A804824-5972-4C84-A3C3-013D7E3D6AC1}" dt="2020-07-01T08:19:59.350" v="1"/>
        <pc:sldMkLst>
          <pc:docMk/>
          <pc:sldMk cId="2638804994" sldId="293"/>
        </pc:sldMkLst>
      </pc:sldChg>
      <pc:sldChg chg="modSp ord">
        <pc:chgData name="Lee Jowett" userId="b4c18200-571b-4fac-968d-92e9fa7f3d31" providerId="ADAL" clId="{7A804824-5972-4C84-A3C3-013D7E3D6AC1}" dt="2020-07-01T08:52:09.704" v="184" actId="20577"/>
        <pc:sldMkLst>
          <pc:docMk/>
          <pc:sldMk cId="3858981671" sldId="301"/>
        </pc:sldMkLst>
        <pc:spChg chg="mod">
          <ac:chgData name="Lee Jowett" userId="b4c18200-571b-4fac-968d-92e9fa7f3d31" providerId="ADAL" clId="{7A804824-5972-4C84-A3C3-013D7E3D6AC1}" dt="2020-07-01T08:52:09.704" v="184" actId="20577"/>
          <ac:spMkLst>
            <pc:docMk/>
            <pc:sldMk cId="3858981671" sldId="301"/>
            <ac:spMk id="3" creationId="{BB4ADB73-6CC2-461E-82D4-76E076F9F6BF}"/>
          </ac:spMkLst>
        </pc:spChg>
      </pc:sldChg>
      <pc:sldChg chg="modSp">
        <pc:chgData name="Lee Jowett" userId="b4c18200-571b-4fac-968d-92e9fa7f3d31" providerId="ADAL" clId="{7A804824-5972-4C84-A3C3-013D7E3D6AC1}" dt="2020-07-01T08:49:09.845" v="120" actId="20577"/>
        <pc:sldMkLst>
          <pc:docMk/>
          <pc:sldMk cId="289526155" sldId="306"/>
        </pc:sldMkLst>
        <pc:spChg chg="mod">
          <ac:chgData name="Lee Jowett" userId="b4c18200-571b-4fac-968d-92e9fa7f3d31" providerId="ADAL" clId="{7A804824-5972-4C84-A3C3-013D7E3D6AC1}" dt="2020-07-01T08:49:09.845" v="120" actId="20577"/>
          <ac:spMkLst>
            <pc:docMk/>
            <pc:sldMk cId="289526155" sldId="306"/>
            <ac:spMk id="3" creationId="{9F34625C-F21C-4051-8FD2-87A46D8E38E2}"/>
          </ac:spMkLst>
        </pc:spChg>
      </pc:sldChg>
      <pc:sldChg chg="addSp delSp modSp">
        <pc:chgData name="Lee Jowett" userId="b4c18200-571b-4fac-968d-92e9fa7f3d31" providerId="ADAL" clId="{7A804824-5972-4C84-A3C3-013D7E3D6AC1}" dt="2020-07-01T08:47:43.736" v="115" actId="478"/>
        <pc:sldMkLst>
          <pc:docMk/>
          <pc:sldMk cId="2715350530" sldId="332"/>
        </pc:sldMkLst>
        <pc:spChg chg="del">
          <ac:chgData name="Lee Jowett" userId="b4c18200-571b-4fac-968d-92e9fa7f3d31" providerId="ADAL" clId="{7A804824-5972-4C84-A3C3-013D7E3D6AC1}" dt="2020-07-01T08:47:37.433" v="114" actId="478"/>
          <ac:spMkLst>
            <pc:docMk/>
            <pc:sldMk cId="2715350530" sldId="332"/>
            <ac:spMk id="2" creationId="{C79E6571-BD72-4D5B-83B2-D45D95E9566A}"/>
          </ac:spMkLst>
        </pc:spChg>
        <pc:spChg chg="add del mod">
          <ac:chgData name="Lee Jowett" userId="b4c18200-571b-4fac-968d-92e9fa7f3d31" providerId="ADAL" clId="{7A804824-5972-4C84-A3C3-013D7E3D6AC1}" dt="2020-07-01T08:47:43.736" v="115" actId="478"/>
          <ac:spMkLst>
            <pc:docMk/>
            <pc:sldMk cId="2715350530" sldId="332"/>
            <ac:spMk id="6" creationId="{63271519-876A-4EE6-8321-E9BB8FFA2501}"/>
          </ac:spMkLst>
        </pc:spChg>
      </pc:sldChg>
      <pc:sldChg chg="delSp add setBg delDesignElem">
        <pc:chgData name="Lee Jowett" userId="b4c18200-571b-4fac-968d-92e9fa7f3d31" providerId="ADAL" clId="{7A804824-5972-4C84-A3C3-013D7E3D6AC1}" dt="2020-07-01T08:19:59.350" v="1"/>
        <pc:sldMkLst>
          <pc:docMk/>
          <pc:sldMk cId="3220563170" sldId="382"/>
        </pc:sldMkLst>
        <pc:spChg chg="del">
          <ac:chgData name="Lee Jowett" userId="b4c18200-571b-4fac-968d-92e9fa7f3d31" providerId="ADAL" clId="{7A804824-5972-4C84-A3C3-013D7E3D6AC1}" dt="2020-07-01T08:19:59.350" v="1"/>
          <ac:spMkLst>
            <pc:docMk/>
            <pc:sldMk cId="3220563170" sldId="382"/>
            <ac:spMk id="9" creationId="{9D3A9E89-033E-4C4A-8C41-416DABFFD307}"/>
          </ac:spMkLst>
        </pc:spChg>
        <pc:spChg chg="del">
          <ac:chgData name="Lee Jowett" userId="b4c18200-571b-4fac-968d-92e9fa7f3d31" providerId="ADAL" clId="{7A804824-5972-4C84-A3C3-013D7E3D6AC1}" dt="2020-07-01T08:19:59.350" v="1"/>
          <ac:spMkLst>
            <pc:docMk/>
            <pc:sldMk cId="3220563170" sldId="382"/>
            <ac:spMk id="11" creationId="{86293361-111E-427D-8E5B-256944AC8395}"/>
          </ac:spMkLst>
        </pc:spChg>
        <pc:spChg chg="del">
          <ac:chgData name="Lee Jowett" userId="b4c18200-571b-4fac-968d-92e9fa7f3d31" providerId="ADAL" clId="{7A804824-5972-4C84-A3C3-013D7E3D6AC1}" dt="2020-07-01T08:19:59.350" v="1"/>
          <ac:spMkLst>
            <pc:docMk/>
            <pc:sldMk cId="3220563170" sldId="382"/>
            <ac:spMk id="35" creationId="{78907291-9D6D-4740-81DB-441477BCA279}"/>
          </ac:spMkLst>
        </pc:spChg>
        <pc:grpChg chg="del">
          <ac:chgData name="Lee Jowett" userId="b4c18200-571b-4fac-968d-92e9fa7f3d31" providerId="ADAL" clId="{7A804824-5972-4C84-A3C3-013D7E3D6AC1}" dt="2020-07-01T08:19:59.350" v="1"/>
          <ac:grpSpMkLst>
            <pc:docMk/>
            <pc:sldMk cId="3220563170" sldId="382"/>
            <ac:grpSpMk id="13" creationId="{9A19A3F5-314C-46CC-8695-7C6BFCACFE8C}"/>
          </ac:grpSpMkLst>
        </pc:grpChg>
      </pc:sldChg>
      <pc:sldChg chg="add setBg">
        <pc:chgData name="Lee Jowett" userId="b4c18200-571b-4fac-968d-92e9fa7f3d31" providerId="ADAL" clId="{7A804824-5972-4C84-A3C3-013D7E3D6AC1}" dt="2020-07-01T08:19:59.350" v="1"/>
        <pc:sldMkLst>
          <pc:docMk/>
          <pc:sldMk cId="2622638011" sldId="384"/>
        </pc:sldMkLst>
      </pc:sldChg>
      <pc:sldChg chg="modSp add ord">
        <pc:chgData name="Lee Jowett" userId="b4c18200-571b-4fac-968d-92e9fa7f3d31" providerId="ADAL" clId="{7A804824-5972-4C84-A3C3-013D7E3D6AC1}" dt="2020-07-01T08:51:43.764" v="162" actId="1076"/>
        <pc:sldMkLst>
          <pc:docMk/>
          <pc:sldMk cId="212277388" sldId="385"/>
        </pc:sldMkLst>
        <pc:spChg chg="mod">
          <ac:chgData name="Lee Jowett" userId="b4c18200-571b-4fac-968d-92e9fa7f3d31" providerId="ADAL" clId="{7A804824-5972-4C84-A3C3-013D7E3D6AC1}" dt="2020-07-01T08:51:43.764" v="162" actId="1076"/>
          <ac:spMkLst>
            <pc:docMk/>
            <pc:sldMk cId="212277388" sldId="385"/>
            <ac:spMk id="2" creationId="{F73A25A7-5373-4AAA-B3A1-E85CF17BF0AE}"/>
          </ac:spMkLst>
        </pc:spChg>
        <pc:spChg chg="mod">
          <ac:chgData name="Lee Jowett" userId="b4c18200-571b-4fac-968d-92e9fa7f3d31" providerId="ADAL" clId="{7A804824-5972-4C84-A3C3-013D7E3D6AC1}" dt="2020-07-01T08:51:30.016" v="150" actId="6549"/>
          <ac:spMkLst>
            <pc:docMk/>
            <pc:sldMk cId="212277388" sldId="385"/>
            <ac:spMk id="3" creationId="{BB4ADB73-6CC2-461E-82D4-76E076F9F6BF}"/>
          </ac:spMkLst>
        </pc:spChg>
      </pc:sldChg>
    </pc:docChg>
  </pc:docChgLst>
  <pc:docChgLst>
    <pc:chgData name="Amy Peace" userId="S::amy.peace@leicester.gov.uk::caef7dc3-0d83-4f8b-849b-f17cf985f9e9" providerId="AD" clId="Web-{4CE13886-9F91-4995-8E10-D27BDDEDB12B}"/>
    <pc:docChg chg="modSld">
      <pc:chgData name="Amy Peace" userId="S::amy.peace@leicester.gov.uk::caef7dc3-0d83-4f8b-849b-f17cf985f9e9" providerId="AD" clId="Web-{4CE13886-9F91-4995-8E10-D27BDDEDB12B}" dt="2020-04-22T14:54:27.653" v="0" actId="1076"/>
      <pc:docMkLst>
        <pc:docMk/>
      </pc:docMkLst>
      <pc:sldChg chg="modSp">
        <pc:chgData name="Amy Peace" userId="S::amy.peace@leicester.gov.uk::caef7dc3-0d83-4f8b-849b-f17cf985f9e9" providerId="AD" clId="Web-{4CE13886-9F91-4995-8E10-D27BDDEDB12B}" dt="2020-04-22T14:54:27.653" v="0" actId="1076"/>
        <pc:sldMkLst>
          <pc:docMk/>
          <pc:sldMk cId="235101157" sldId="305"/>
        </pc:sldMkLst>
        <pc:spChg chg="mod">
          <ac:chgData name="Amy Peace" userId="S::amy.peace@leicester.gov.uk::caef7dc3-0d83-4f8b-849b-f17cf985f9e9" providerId="AD" clId="Web-{4CE13886-9F91-4995-8E10-D27BDDEDB12B}" dt="2020-04-22T14:54:27.653" v="0" actId="1076"/>
          <ac:spMkLst>
            <pc:docMk/>
            <pc:sldMk cId="235101157" sldId="305"/>
            <ac:spMk id="7" creationId="{56A0E805-A47E-486F-B1E1-3C749332167D}"/>
          </ac:spMkLst>
        </pc:spChg>
      </pc:sldChg>
    </pc:docChg>
  </pc:docChgLst>
  <pc:docChgLst>
    <pc:chgData name="Amy Peace" userId="S::amy.peace@leicester.gov.uk::caef7dc3-0d83-4f8b-849b-f17cf985f9e9" providerId="AD" clId="Web-{E22409C6-6CAC-45D5-B894-EFD9AC77D1E0}"/>
    <pc:docChg chg="addSld delSld modSld">
      <pc:chgData name="Amy Peace" userId="S::amy.peace@leicester.gov.uk::caef7dc3-0d83-4f8b-849b-f17cf985f9e9" providerId="AD" clId="Web-{E22409C6-6CAC-45D5-B894-EFD9AC77D1E0}" dt="2020-06-18T12:16:59.459" v="1341"/>
      <pc:docMkLst>
        <pc:docMk/>
      </pc:docMkLst>
      <pc:sldChg chg="modSp">
        <pc:chgData name="Amy Peace" userId="S::amy.peace@leicester.gov.uk::caef7dc3-0d83-4f8b-849b-f17cf985f9e9" providerId="AD" clId="Web-{E22409C6-6CAC-45D5-B894-EFD9AC77D1E0}" dt="2020-06-18T10:42:16.601" v="25" actId="20577"/>
        <pc:sldMkLst>
          <pc:docMk/>
          <pc:sldMk cId="106024778" sldId="257"/>
        </pc:sldMkLst>
        <pc:spChg chg="mod">
          <ac:chgData name="Amy Peace" userId="S::amy.peace@leicester.gov.uk::caef7dc3-0d83-4f8b-849b-f17cf985f9e9" providerId="AD" clId="Web-{E22409C6-6CAC-45D5-B894-EFD9AC77D1E0}" dt="2020-06-18T10:42:16.601" v="25" actId="20577"/>
          <ac:spMkLst>
            <pc:docMk/>
            <pc:sldMk cId="106024778" sldId="257"/>
            <ac:spMk id="3" creationId="{DD2D824A-FFCF-4A60-8009-B0A78D08C93B}"/>
          </ac:spMkLst>
        </pc:spChg>
      </pc:sldChg>
      <pc:sldChg chg="del">
        <pc:chgData name="Amy Peace" userId="S::amy.peace@leicester.gov.uk::caef7dc3-0d83-4f8b-849b-f17cf985f9e9" providerId="AD" clId="Web-{E22409C6-6CAC-45D5-B894-EFD9AC77D1E0}" dt="2020-06-18T10:42:38.098" v="27"/>
        <pc:sldMkLst>
          <pc:docMk/>
          <pc:sldMk cId="1362260283" sldId="262"/>
        </pc:sldMkLst>
      </pc:sldChg>
      <pc:sldChg chg="modSp">
        <pc:chgData name="Amy Peace" userId="S::amy.peace@leicester.gov.uk::caef7dc3-0d83-4f8b-849b-f17cf985f9e9" providerId="AD" clId="Web-{E22409C6-6CAC-45D5-B894-EFD9AC77D1E0}" dt="2020-06-18T10:58:29.234" v="540" actId="20577"/>
        <pc:sldMkLst>
          <pc:docMk/>
          <pc:sldMk cId="3616343761" sldId="299"/>
        </pc:sldMkLst>
        <pc:spChg chg="mod">
          <ac:chgData name="Amy Peace" userId="S::amy.peace@leicester.gov.uk::caef7dc3-0d83-4f8b-849b-f17cf985f9e9" providerId="AD" clId="Web-{E22409C6-6CAC-45D5-B894-EFD9AC77D1E0}" dt="2020-06-18T10:43:32.863" v="65" actId="20577"/>
          <ac:spMkLst>
            <pc:docMk/>
            <pc:sldMk cId="3616343761" sldId="299"/>
            <ac:spMk id="2" creationId="{F73A25A7-5373-4AAA-B3A1-E85CF17BF0AE}"/>
          </ac:spMkLst>
        </pc:spChg>
        <pc:spChg chg="mod">
          <ac:chgData name="Amy Peace" userId="S::amy.peace@leicester.gov.uk::caef7dc3-0d83-4f8b-849b-f17cf985f9e9" providerId="AD" clId="Web-{E22409C6-6CAC-45D5-B894-EFD9AC77D1E0}" dt="2020-06-18T10:58:29.234" v="540" actId="20577"/>
          <ac:spMkLst>
            <pc:docMk/>
            <pc:sldMk cId="3616343761" sldId="299"/>
            <ac:spMk id="3" creationId="{BB4ADB73-6CC2-461E-82D4-76E076F9F6BF}"/>
          </ac:spMkLst>
        </pc:spChg>
      </pc:sldChg>
      <pc:sldChg chg="add replId">
        <pc:chgData name="Amy Peace" userId="S::amy.peace@leicester.gov.uk::caef7dc3-0d83-4f8b-849b-f17cf985f9e9" providerId="AD" clId="Web-{E22409C6-6CAC-45D5-B894-EFD9AC77D1E0}" dt="2020-06-18T10:42:47.660" v="28"/>
        <pc:sldMkLst>
          <pc:docMk/>
          <pc:sldMk cId="3858981671" sldId="301"/>
        </pc:sldMkLst>
      </pc:sldChg>
      <pc:sldChg chg="modSp add replId">
        <pc:chgData name="Amy Peace" userId="S::amy.peace@leicester.gov.uk::caef7dc3-0d83-4f8b-849b-f17cf985f9e9" providerId="AD" clId="Web-{E22409C6-6CAC-45D5-B894-EFD9AC77D1E0}" dt="2020-06-18T12:06:18.868" v="1123" actId="20577"/>
        <pc:sldMkLst>
          <pc:docMk/>
          <pc:sldMk cId="3472665887" sldId="302"/>
        </pc:sldMkLst>
        <pc:spChg chg="mod">
          <ac:chgData name="Amy Peace" userId="S::amy.peace@leicester.gov.uk::caef7dc3-0d83-4f8b-849b-f17cf985f9e9" providerId="AD" clId="Web-{E22409C6-6CAC-45D5-B894-EFD9AC77D1E0}" dt="2020-06-18T12:06:18.868" v="1123" actId="20577"/>
          <ac:spMkLst>
            <pc:docMk/>
            <pc:sldMk cId="3472665887" sldId="302"/>
            <ac:spMk id="2" creationId="{5DFB937F-8187-4820-AFFA-E644F6B99A55}"/>
          </ac:spMkLst>
        </pc:spChg>
        <pc:spChg chg="mod">
          <ac:chgData name="Amy Peace" userId="S::amy.peace@leicester.gov.uk::caef7dc3-0d83-4f8b-849b-f17cf985f9e9" providerId="AD" clId="Web-{E22409C6-6CAC-45D5-B894-EFD9AC77D1E0}" dt="2020-06-18T10:58:58.266" v="601" actId="20577"/>
          <ac:spMkLst>
            <pc:docMk/>
            <pc:sldMk cId="3472665887" sldId="302"/>
            <ac:spMk id="12" creationId="{216AC0B8-B2D6-4E4E-951F-0D10B9A2873D}"/>
          </ac:spMkLst>
        </pc:spChg>
      </pc:sldChg>
      <pc:sldChg chg="modSp add replId">
        <pc:chgData name="Amy Peace" userId="S::amy.peace@leicester.gov.uk::caef7dc3-0d83-4f8b-849b-f17cf985f9e9" providerId="AD" clId="Web-{E22409C6-6CAC-45D5-B894-EFD9AC77D1E0}" dt="2020-06-18T10:59:20.531" v="617" actId="20577"/>
        <pc:sldMkLst>
          <pc:docMk/>
          <pc:sldMk cId="144096775" sldId="303"/>
        </pc:sldMkLst>
        <pc:spChg chg="mod">
          <ac:chgData name="Amy Peace" userId="S::amy.peace@leicester.gov.uk::caef7dc3-0d83-4f8b-849b-f17cf985f9e9" providerId="AD" clId="Web-{E22409C6-6CAC-45D5-B894-EFD9AC77D1E0}" dt="2020-06-18T10:56:25.438" v="457" actId="20577"/>
          <ac:spMkLst>
            <pc:docMk/>
            <pc:sldMk cId="144096775" sldId="303"/>
            <ac:spMk id="2" creationId="{5DFB937F-8187-4820-AFFA-E644F6B99A55}"/>
          </ac:spMkLst>
        </pc:spChg>
        <pc:spChg chg="mod">
          <ac:chgData name="Amy Peace" userId="S::amy.peace@leicester.gov.uk::caef7dc3-0d83-4f8b-849b-f17cf985f9e9" providerId="AD" clId="Web-{E22409C6-6CAC-45D5-B894-EFD9AC77D1E0}" dt="2020-06-18T10:59:20.531" v="617" actId="20577"/>
          <ac:spMkLst>
            <pc:docMk/>
            <pc:sldMk cId="144096775" sldId="303"/>
            <ac:spMk id="12" creationId="{216AC0B8-B2D6-4E4E-951F-0D10B9A2873D}"/>
          </ac:spMkLst>
        </pc:spChg>
      </pc:sldChg>
      <pc:sldChg chg="addSp modSp add replId">
        <pc:chgData name="Amy Peace" userId="S::amy.peace@leicester.gov.uk::caef7dc3-0d83-4f8b-849b-f17cf985f9e9" providerId="AD" clId="Web-{E22409C6-6CAC-45D5-B894-EFD9AC77D1E0}" dt="2020-06-18T12:11:12.367" v="1233" actId="20577"/>
        <pc:sldMkLst>
          <pc:docMk/>
          <pc:sldMk cId="2647354505" sldId="304"/>
        </pc:sldMkLst>
        <pc:spChg chg="mod">
          <ac:chgData name="Amy Peace" userId="S::amy.peace@leicester.gov.uk::caef7dc3-0d83-4f8b-849b-f17cf985f9e9" providerId="AD" clId="Web-{E22409C6-6CAC-45D5-B894-EFD9AC77D1E0}" dt="2020-06-18T10:50:35.768" v="276" actId="20577"/>
          <ac:spMkLst>
            <pc:docMk/>
            <pc:sldMk cId="2647354505" sldId="304"/>
            <ac:spMk id="2" creationId="{5DFB937F-8187-4820-AFFA-E644F6B99A55}"/>
          </ac:spMkLst>
        </pc:spChg>
        <pc:spChg chg="add mod">
          <ac:chgData name="Amy Peace" userId="S::amy.peace@leicester.gov.uk::caef7dc3-0d83-4f8b-849b-f17cf985f9e9" providerId="AD" clId="Web-{E22409C6-6CAC-45D5-B894-EFD9AC77D1E0}" dt="2020-06-18T12:11:12.367" v="1233" actId="20577"/>
          <ac:spMkLst>
            <pc:docMk/>
            <pc:sldMk cId="2647354505" sldId="304"/>
            <ac:spMk id="3" creationId="{9A77EF76-45CE-44AA-8041-2374BF214711}"/>
          </ac:spMkLst>
        </pc:spChg>
        <pc:spChg chg="mod">
          <ac:chgData name="Amy Peace" userId="S::amy.peace@leicester.gov.uk::caef7dc3-0d83-4f8b-849b-f17cf985f9e9" providerId="AD" clId="Web-{E22409C6-6CAC-45D5-B894-EFD9AC77D1E0}" dt="2020-06-18T10:49:14.581" v="180" actId="20577"/>
          <ac:spMkLst>
            <pc:docMk/>
            <pc:sldMk cId="2647354505" sldId="304"/>
            <ac:spMk id="12" creationId="{216AC0B8-B2D6-4E4E-951F-0D10B9A2873D}"/>
          </ac:spMkLst>
        </pc:spChg>
      </pc:sldChg>
      <pc:sldChg chg="addSp modSp add replId">
        <pc:chgData name="Amy Peace" userId="S::amy.peace@leicester.gov.uk::caef7dc3-0d83-4f8b-849b-f17cf985f9e9" providerId="AD" clId="Web-{E22409C6-6CAC-45D5-B894-EFD9AC77D1E0}" dt="2020-06-18T12:11:54.695" v="1250" actId="20577"/>
        <pc:sldMkLst>
          <pc:docMk/>
          <pc:sldMk cId="3424306336" sldId="305"/>
        </pc:sldMkLst>
        <pc:spChg chg="mod">
          <ac:chgData name="Amy Peace" userId="S::amy.peace@leicester.gov.uk::caef7dc3-0d83-4f8b-849b-f17cf985f9e9" providerId="AD" clId="Web-{E22409C6-6CAC-45D5-B894-EFD9AC77D1E0}" dt="2020-06-18T10:50:24.768" v="272" actId="20577"/>
          <ac:spMkLst>
            <pc:docMk/>
            <pc:sldMk cId="3424306336" sldId="305"/>
            <ac:spMk id="2" creationId="{5DFB937F-8187-4820-AFFA-E644F6B99A55}"/>
          </ac:spMkLst>
        </pc:spChg>
        <pc:spChg chg="add mod">
          <ac:chgData name="Amy Peace" userId="S::amy.peace@leicester.gov.uk::caef7dc3-0d83-4f8b-849b-f17cf985f9e9" providerId="AD" clId="Web-{E22409C6-6CAC-45D5-B894-EFD9AC77D1E0}" dt="2020-06-18T12:11:54.695" v="1250" actId="20577"/>
          <ac:spMkLst>
            <pc:docMk/>
            <pc:sldMk cId="3424306336" sldId="305"/>
            <ac:spMk id="3" creationId="{EC72FEAF-F946-4CA6-914B-65F86CB19544}"/>
          </ac:spMkLst>
        </pc:spChg>
      </pc:sldChg>
      <pc:sldChg chg="addSp modSp add replId">
        <pc:chgData name="Amy Peace" userId="S::amy.peace@leicester.gov.uk::caef7dc3-0d83-4f8b-849b-f17cf985f9e9" providerId="AD" clId="Web-{E22409C6-6CAC-45D5-B894-EFD9AC77D1E0}" dt="2020-06-18T12:16:59.459" v="1341"/>
        <pc:sldMkLst>
          <pc:docMk/>
          <pc:sldMk cId="289526155" sldId="306"/>
        </pc:sldMkLst>
        <pc:spChg chg="mod">
          <ac:chgData name="Amy Peace" userId="S::amy.peace@leicester.gov.uk::caef7dc3-0d83-4f8b-849b-f17cf985f9e9" providerId="AD" clId="Web-{E22409C6-6CAC-45D5-B894-EFD9AC77D1E0}" dt="2020-06-18T10:50:16.690" v="266" actId="20577"/>
          <ac:spMkLst>
            <pc:docMk/>
            <pc:sldMk cId="289526155" sldId="306"/>
            <ac:spMk id="2" creationId="{5DFB937F-8187-4820-AFFA-E644F6B99A55}"/>
          </ac:spMkLst>
        </pc:spChg>
        <pc:spChg chg="add mod">
          <ac:chgData name="Amy Peace" userId="S::amy.peace@leicester.gov.uk::caef7dc3-0d83-4f8b-849b-f17cf985f9e9" providerId="AD" clId="Web-{E22409C6-6CAC-45D5-B894-EFD9AC77D1E0}" dt="2020-06-18T12:12:14.757" v="1265" actId="20577"/>
          <ac:spMkLst>
            <pc:docMk/>
            <pc:sldMk cId="289526155" sldId="306"/>
            <ac:spMk id="3" creationId="{9F34625C-F21C-4051-8FD2-87A46D8E38E2}"/>
          </ac:spMkLst>
        </pc:spChg>
        <pc:picChg chg="add mod">
          <ac:chgData name="Amy Peace" userId="S::amy.peace@leicester.gov.uk::caef7dc3-0d83-4f8b-849b-f17cf985f9e9" providerId="AD" clId="Web-{E22409C6-6CAC-45D5-B894-EFD9AC77D1E0}" dt="2020-06-18T12:16:59.459" v="1341"/>
          <ac:picMkLst>
            <pc:docMk/>
            <pc:sldMk cId="289526155" sldId="306"/>
            <ac:picMk id="4" creationId="{3FC6A626-EF07-4F7F-BAC6-A914408B35F4}"/>
          </ac:picMkLst>
        </pc:picChg>
      </pc:sldChg>
      <pc:sldChg chg="addSp modSp new">
        <pc:chgData name="Amy Peace" userId="S::amy.peace@leicester.gov.uk::caef7dc3-0d83-4f8b-849b-f17cf985f9e9" providerId="AD" clId="Web-{E22409C6-6CAC-45D5-B894-EFD9AC77D1E0}" dt="2020-06-18T12:13:47.788" v="1284" actId="20577"/>
        <pc:sldMkLst>
          <pc:docMk/>
          <pc:sldMk cId="696557034" sldId="307"/>
        </pc:sldMkLst>
        <pc:spChg chg="mod">
          <ac:chgData name="Amy Peace" userId="S::amy.peace@leicester.gov.uk::caef7dc3-0d83-4f8b-849b-f17cf985f9e9" providerId="AD" clId="Web-{E22409C6-6CAC-45D5-B894-EFD9AC77D1E0}" dt="2020-06-18T12:13:47.788" v="1284" actId="20577"/>
          <ac:spMkLst>
            <pc:docMk/>
            <pc:sldMk cId="696557034" sldId="307"/>
            <ac:spMk id="2" creationId="{EA84E280-9B9F-472E-BB84-D34BA6C0F764}"/>
          </ac:spMkLst>
        </pc:spChg>
        <pc:spChg chg="add mod">
          <ac:chgData name="Amy Peace" userId="S::amy.peace@leicester.gov.uk::caef7dc3-0d83-4f8b-849b-f17cf985f9e9" providerId="AD" clId="Web-{E22409C6-6CAC-45D5-B894-EFD9AC77D1E0}" dt="2020-06-18T11:06:01.139" v="953" actId="20577"/>
          <ac:spMkLst>
            <pc:docMk/>
            <pc:sldMk cId="696557034" sldId="307"/>
            <ac:spMk id="3" creationId="{0A5404F2-C535-4500-B477-B5A924A0566A}"/>
          </ac:spMkLst>
        </pc:spChg>
      </pc:sldChg>
      <pc:sldChg chg="modSp add replId">
        <pc:chgData name="Amy Peace" userId="S::amy.peace@leicester.gov.uk::caef7dc3-0d83-4f8b-849b-f17cf985f9e9" providerId="AD" clId="Web-{E22409C6-6CAC-45D5-B894-EFD9AC77D1E0}" dt="2020-06-18T10:59:48.828" v="629" actId="20577"/>
        <pc:sldMkLst>
          <pc:docMk/>
          <pc:sldMk cId="3753213672" sldId="308"/>
        </pc:sldMkLst>
        <pc:spChg chg="mod">
          <ac:chgData name="Amy Peace" userId="S::amy.peace@leicester.gov.uk::caef7dc3-0d83-4f8b-849b-f17cf985f9e9" providerId="AD" clId="Web-{E22409C6-6CAC-45D5-B894-EFD9AC77D1E0}" dt="2020-06-18T10:53:04.142" v="384" actId="20577"/>
          <ac:spMkLst>
            <pc:docMk/>
            <pc:sldMk cId="3753213672" sldId="308"/>
            <ac:spMk id="2" creationId="{5DFB937F-8187-4820-AFFA-E644F6B99A55}"/>
          </ac:spMkLst>
        </pc:spChg>
        <pc:spChg chg="mod">
          <ac:chgData name="Amy Peace" userId="S::amy.peace@leicester.gov.uk::caef7dc3-0d83-4f8b-849b-f17cf985f9e9" providerId="AD" clId="Web-{E22409C6-6CAC-45D5-B894-EFD9AC77D1E0}" dt="2020-06-18T10:59:48.828" v="629" actId="20577"/>
          <ac:spMkLst>
            <pc:docMk/>
            <pc:sldMk cId="3753213672" sldId="308"/>
            <ac:spMk id="12" creationId="{216AC0B8-B2D6-4E4E-951F-0D10B9A2873D}"/>
          </ac:spMkLst>
        </pc:spChg>
      </pc:sldChg>
      <pc:sldChg chg="modSp add replId">
        <pc:chgData name="Amy Peace" userId="S::amy.peace@leicester.gov.uk::caef7dc3-0d83-4f8b-849b-f17cf985f9e9" providerId="AD" clId="Web-{E22409C6-6CAC-45D5-B894-EFD9AC77D1E0}" dt="2020-06-18T11:02:23.343" v="741" actId="20577"/>
        <pc:sldMkLst>
          <pc:docMk/>
          <pc:sldMk cId="3257368410" sldId="309"/>
        </pc:sldMkLst>
        <pc:spChg chg="mod">
          <ac:chgData name="Amy Peace" userId="S::amy.peace@leicester.gov.uk::caef7dc3-0d83-4f8b-849b-f17cf985f9e9" providerId="AD" clId="Web-{E22409C6-6CAC-45D5-B894-EFD9AC77D1E0}" dt="2020-06-18T10:53:25.501" v="411" actId="20577"/>
          <ac:spMkLst>
            <pc:docMk/>
            <pc:sldMk cId="3257368410" sldId="309"/>
            <ac:spMk id="2" creationId="{5DFB937F-8187-4820-AFFA-E644F6B99A55}"/>
          </ac:spMkLst>
        </pc:spChg>
        <pc:spChg chg="mod">
          <ac:chgData name="Amy Peace" userId="S::amy.peace@leicester.gov.uk::caef7dc3-0d83-4f8b-849b-f17cf985f9e9" providerId="AD" clId="Web-{E22409C6-6CAC-45D5-B894-EFD9AC77D1E0}" dt="2020-06-18T11:02:23.343" v="741" actId="20577"/>
          <ac:spMkLst>
            <pc:docMk/>
            <pc:sldMk cId="3257368410" sldId="309"/>
            <ac:spMk id="12" creationId="{216AC0B8-B2D6-4E4E-951F-0D10B9A2873D}"/>
          </ac:spMkLst>
        </pc:spChg>
      </pc:sldChg>
      <pc:sldChg chg="modSp add replId">
        <pc:chgData name="Amy Peace" userId="S::amy.peace@leicester.gov.uk::caef7dc3-0d83-4f8b-849b-f17cf985f9e9" providerId="AD" clId="Web-{E22409C6-6CAC-45D5-B894-EFD9AC77D1E0}" dt="2020-06-18T12:10:22.586" v="1205" actId="20577"/>
        <pc:sldMkLst>
          <pc:docMk/>
          <pc:sldMk cId="2686495587" sldId="310"/>
        </pc:sldMkLst>
        <pc:spChg chg="mod">
          <ac:chgData name="Amy Peace" userId="S::amy.peace@leicester.gov.uk::caef7dc3-0d83-4f8b-849b-f17cf985f9e9" providerId="AD" clId="Web-{E22409C6-6CAC-45D5-B894-EFD9AC77D1E0}" dt="2020-06-18T10:54:05.986" v="434" actId="20577"/>
          <ac:spMkLst>
            <pc:docMk/>
            <pc:sldMk cId="2686495587" sldId="310"/>
            <ac:spMk id="2" creationId="{5DFB937F-8187-4820-AFFA-E644F6B99A55}"/>
          </ac:spMkLst>
        </pc:spChg>
        <pc:spChg chg="mod">
          <ac:chgData name="Amy Peace" userId="S::amy.peace@leicester.gov.uk::caef7dc3-0d83-4f8b-849b-f17cf985f9e9" providerId="AD" clId="Web-{E22409C6-6CAC-45D5-B894-EFD9AC77D1E0}" dt="2020-06-18T12:10:22.586" v="1205" actId="20577"/>
          <ac:spMkLst>
            <pc:docMk/>
            <pc:sldMk cId="2686495587" sldId="310"/>
            <ac:spMk id="12" creationId="{216AC0B8-B2D6-4E4E-951F-0D10B9A2873D}"/>
          </ac:spMkLst>
        </pc:spChg>
      </pc:sldChg>
      <pc:sldChg chg="modSp add replId">
        <pc:chgData name="Amy Peace" userId="S::amy.peace@leicester.gov.uk::caef7dc3-0d83-4f8b-849b-f17cf985f9e9" providerId="AD" clId="Web-{E22409C6-6CAC-45D5-B894-EFD9AC77D1E0}" dt="2020-06-18T12:12:00.726" v="1257" actId="20577"/>
        <pc:sldMkLst>
          <pc:docMk/>
          <pc:sldMk cId="1513962228" sldId="311"/>
        </pc:sldMkLst>
        <pc:spChg chg="mod">
          <ac:chgData name="Amy Peace" userId="S::amy.peace@leicester.gov.uk::caef7dc3-0d83-4f8b-849b-f17cf985f9e9" providerId="AD" clId="Web-{E22409C6-6CAC-45D5-B894-EFD9AC77D1E0}" dt="2020-06-18T12:12:00.726" v="1257" actId="20577"/>
          <ac:spMkLst>
            <pc:docMk/>
            <pc:sldMk cId="1513962228" sldId="311"/>
            <ac:spMk id="3" creationId="{EC72FEAF-F946-4CA6-914B-65F86CB19544}"/>
          </ac:spMkLst>
        </pc:spChg>
      </pc:sldChg>
      <pc:sldChg chg="modSp add replId">
        <pc:chgData name="Amy Peace" userId="S::amy.peace@leicester.gov.uk::caef7dc3-0d83-4f8b-849b-f17cf985f9e9" providerId="AD" clId="Web-{E22409C6-6CAC-45D5-B894-EFD9AC77D1E0}" dt="2020-06-18T12:12:38.773" v="1281" actId="20577"/>
        <pc:sldMkLst>
          <pc:docMk/>
          <pc:sldMk cId="3052236562" sldId="312"/>
        </pc:sldMkLst>
        <pc:spChg chg="mod">
          <ac:chgData name="Amy Peace" userId="S::amy.peace@leicester.gov.uk::caef7dc3-0d83-4f8b-849b-f17cf985f9e9" providerId="AD" clId="Web-{E22409C6-6CAC-45D5-B894-EFD9AC77D1E0}" dt="2020-06-18T12:12:38.773" v="1281" actId="20577"/>
          <ac:spMkLst>
            <pc:docMk/>
            <pc:sldMk cId="3052236562" sldId="312"/>
            <ac:spMk id="3" creationId="{9F34625C-F21C-4051-8FD2-87A46D8E38E2}"/>
          </ac:spMkLst>
        </pc:spChg>
      </pc:sldChg>
      <pc:sldChg chg="modSp add replId">
        <pc:chgData name="Amy Peace" userId="S::amy.peace@leicester.gov.uk::caef7dc3-0d83-4f8b-849b-f17cf985f9e9" providerId="AD" clId="Web-{E22409C6-6CAC-45D5-B894-EFD9AC77D1E0}" dt="2020-06-18T12:09:36.101" v="1166" actId="20577"/>
        <pc:sldMkLst>
          <pc:docMk/>
          <pc:sldMk cId="4280568887" sldId="313"/>
        </pc:sldMkLst>
        <pc:spChg chg="mod">
          <ac:chgData name="Amy Peace" userId="S::amy.peace@leicester.gov.uk::caef7dc3-0d83-4f8b-849b-f17cf985f9e9" providerId="AD" clId="Web-{E22409C6-6CAC-45D5-B894-EFD9AC77D1E0}" dt="2020-06-18T12:09:36.101" v="1166" actId="20577"/>
          <ac:spMkLst>
            <pc:docMk/>
            <pc:sldMk cId="4280568887" sldId="313"/>
            <ac:spMk id="12" creationId="{216AC0B8-B2D6-4E4E-951F-0D10B9A2873D}"/>
          </ac:spMkLst>
        </pc:spChg>
      </pc:sldChg>
      <pc:sldChg chg="modSp add replId">
        <pc:chgData name="Amy Peace" userId="S::amy.peace@leicester.gov.uk::caef7dc3-0d83-4f8b-849b-f17cf985f9e9" providerId="AD" clId="Web-{E22409C6-6CAC-45D5-B894-EFD9AC77D1E0}" dt="2020-06-18T12:11:25.992" v="1241" actId="20577"/>
        <pc:sldMkLst>
          <pc:docMk/>
          <pc:sldMk cId="710320778" sldId="314"/>
        </pc:sldMkLst>
        <pc:spChg chg="mod">
          <ac:chgData name="Amy Peace" userId="S::amy.peace@leicester.gov.uk::caef7dc3-0d83-4f8b-849b-f17cf985f9e9" providerId="AD" clId="Web-{E22409C6-6CAC-45D5-B894-EFD9AC77D1E0}" dt="2020-06-18T12:11:25.992" v="1241" actId="20577"/>
          <ac:spMkLst>
            <pc:docMk/>
            <pc:sldMk cId="710320778" sldId="314"/>
            <ac:spMk id="3" creationId="{9A77EF76-45CE-44AA-8041-2374BF214711}"/>
          </ac:spMkLst>
        </pc:spChg>
      </pc:sldChg>
      <pc:sldChg chg="add del replId">
        <pc:chgData name="Amy Peace" userId="S::amy.peace@leicester.gov.uk::caef7dc3-0d83-4f8b-849b-f17cf985f9e9" providerId="AD" clId="Web-{E22409C6-6CAC-45D5-B894-EFD9AC77D1E0}" dt="2020-06-18T12:11:43.757" v="1245"/>
        <pc:sldMkLst>
          <pc:docMk/>
          <pc:sldMk cId="1103235238" sldId="315"/>
        </pc:sldMkLst>
      </pc:sldChg>
      <pc:sldChg chg="modSp add replId">
        <pc:chgData name="Amy Peace" userId="S::amy.peace@leicester.gov.uk::caef7dc3-0d83-4f8b-849b-f17cf985f9e9" providerId="AD" clId="Web-{E22409C6-6CAC-45D5-B894-EFD9AC77D1E0}" dt="2020-06-18T12:15:32.678" v="1339" actId="20577"/>
        <pc:sldMkLst>
          <pc:docMk/>
          <pc:sldMk cId="4263084191" sldId="315"/>
        </pc:sldMkLst>
        <pc:spChg chg="mod">
          <ac:chgData name="Amy Peace" userId="S::amy.peace@leicester.gov.uk::caef7dc3-0d83-4f8b-849b-f17cf985f9e9" providerId="AD" clId="Web-{E22409C6-6CAC-45D5-B894-EFD9AC77D1E0}" dt="2020-06-18T12:15:24.538" v="1335" actId="20577"/>
          <ac:spMkLst>
            <pc:docMk/>
            <pc:sldMk cId="4263084191" sldId="315"/>
            <ac:spMk id="2" creationId="{5DFB937F-8187-4820-AFFA-E644F6B99A55}"/>
          </ac:spMkLst>
        </pc:spChg>
        <pc:spChg chg="mod">
          <ac:chgData name="Amy Peace" userId="S::amy.peace@leicester.gov.uk::caef7dc3-0d83-4f8b-849b-f17cf985f9e9" providerId="AD" clId="Web-{E22409C6-6CAC-45D5-B894-EFD9AC77D1E0}" dt="2020-06-18T12:15:32.678" v="1339" actId="20577"/>
          <ac:spMkLst>
            <pc:docMk/>
            <pc:sldMk cId="4263084191" sldId="315"/>
            <ac:spMk id="3" creationId="{9F34625C-F21C-4051-8FD2-87A46D8E38E2}"/>
          </ac:spMkLst>
        </pc:spChg>
      </pc:sldChg>
    </pc:docChg>
  </pc:docChgLst>
  <pc:docChgLst>
    <pc:chgData name="Amy Peace" userId="S::amy.peace@leicester.gov.uk::caef7dc3-0d83-4f8b-849b-f17cf985f9e9" providerId="AD" clId="Web-{A7EE35C6-29EE-4FA1-A7B4-D4392AE1BA65}"/>
    <pc:docChg chg="addSld modSld">
      <pc:chgData name="Amy Peace" userId="S::amy.peace@leicester.gov.uk::caef7dc3-0d83-4f8b-849b-f17cf985f9e9" providerId="AD" clId="Web-{A7EE35C6-29EE-4FA1-A7B4-D4392AE1BA65}" dt="2020-04-22T10:40:41.743" v="225"/>
      <pc:docMkLst>
        <pc:docMk/>
      </pc:docMkLst>
      <pc:sldChg chg="modSp">
        <pc:chgData name="Amy Peace" userId="S::amy.peace@leicester.gov.uk::caef7dc3-0d83-4f8b-849b-f17cf985f9e9" providerId="AD" clId="Web-{A7EE35C6-29EE-4FA1-A7B4-D4392AE1BA65}" dt="2020-04-22T10:26:29.137" v="24" actId="20577"/>
        <pc:sldMkLst>
          <pc:docMk/>
          <pc:sldMk cId="3743779763" sldId="261"/>
        </pc:sldMkLst>
        <pc:spChg chg="mod">
          <ac:chgData name="Amy Peace" userId="S::amy.peace@leicester.gov.uk::caef7dc3-0d83-4f8b-849b-f17cf985f9e9" providerId="AD" clId="Web-{A7EE35C6-29EE-4FA1-A7B4-D4392AE1BA65}" dt="2020-04-22T10:26:29.137" v="24" actId="20577"/>
          <ac:spMkLst>
            <pc:docMk/>
            <pc:sldMk cId="3743779763" sldId="261"/>
            <ac:spMk id="3" creationId="{E0B61B41-2B95-4E86-BBBC-34AE00F5AECA}"/>
          </ac:spMkLst>
        </pc:spChg>
      </pc:sldChg>
      <pc:sldChg chg="addSp delSp modSp new">
        <pc:chgData name="Amy Peace" userId="S::amy.peace@leicester.gov.uk::caef7dc3-0d83-4f8b-849b-f17cf985f9e9" providerId="AD" clId="Web-{A7EE35C6-29EE-4FA1-A7B4-D4392AE1BA65}" dt="2020-04-22T10:40:41.743" v="225"/>
        <pc:sldMkLst>
          <pc:docMk/>
          <pc:sldMk cId="235101157" sldId="305"/>
        </pc:sldMkLst>
        <pc:spChg chg="mod">
          <ac:chgData name="Amy Peace" userId="S::amy.peace@leicester.gov.uk::caef7dc3-0d83-4f8b-849b-f17cf985f9e9" providerId="AD" clId="Web-{A7EE35C6-29EE-4FA1-A7B4-D4392AE1BA65}" dt="2020-04-22T10:33:15.416" v="122" actId="20577"/>
          <ac:spMkLst>
            <pc:docMk/>
            <pc:sldMk cId="235101157" sldId="305"/>
            <ac:spMk id="2" creationId="{15EE9A51-29E0-4FC3-BAAB-19C19E31D92A}"/>
          </ac:spMkLst>
        </pc:spChg>
        <pc:spChg chg="del">
          <ac:chgData name="Amy Peace" userId="S::amy.peace@leicester.gov.uk::caef7dc3-0d83-4f8b-849b-f17cf985f9e9" providerId="AD" clId="Web-{A7EE35C6-29EE-4FA1-A7B4-D4392AE1BA65}" dt="2020-04-22T10:27:34.340" v="30"/>
          <ac:spMkLst>
            <pc:docMk/>
            <pc:sldMk cId="235101157" sldId="305"/>
            <ac:spMk id="3" creationId="{FE2F564A-7F28-4AEA-BE96-0715CCC58A7C}"/>
          </ac:spMkLst>
        </pc:spChg>
        <pc:spChg chg="add mod">
          <ac:chgData name="Amy Peace" userId="S::amy.peace@leicester.gov.uk::caef7dc3-0d83-4f8b-849b-f17cf985f9e9" providerId="AD" clId="Web-{A7EE35C6-29EE-4FA1-A7B4-D4392AE1BA65}" dt="2020-04-22T10:28:41.167" v="95" actId="1076"/>
          <ac:spMkLst>
            <pc:docMk/>
            <pc:sldMk cId="235101157" sldId="305"/>
            <ac:spMk id="6" creationId="{8459D5E2-77EB-4F78-BC3F-63AEEEB1A18C}"/>
          </ac:spMkLst>
        </pc:spChg>
        <pc:spChg chg="add mod">
          <ac:chgData name="Amy Peace" userId="S::amy.peace@leicester.gov.uk::caef7dc3-0d83-4f8b-849b-f17cf985f9e9" providerId="AD" clId="Web-{A7EE35C6-29EE-4FA1-A7B4-D4392AE1BA65}" dt="2020-04-22T10:37:35.525" v="218" actId="1076"/>
          <ac:spMkLst>
            <pc:docMk/>
            <pc:sldMk cId="235101157" sldId="305"/>
            <ac:spMk id="7" creationId="{56A0E805-A47E-486F-B1E1-3C749332167D}"/>
          </ac:spMkLst>
        </pc:spChg>
        <pc:spChg chg="add del mod">
          <ac:chgData name="Amy Peace" userId="S::amy.peace@leicester.gov.uk::caef7dc3-0d83-4f8b-849b-f17cf985f9e9" providerId="AD" clId="Web-{A7EE35C6-29EE-4FA1-A7B4-D4392AE1BA65}" dt="2020-04-22T10:39:16.134" v="222"/>
          <ac:spMkLst>
            <pc:docMk/>
            <pc:sldMk cId="235101157" sldId="305"/>
            <ac:spMk id="12" creationId="{4E3D60A0-472D-46A8-8577-D6C3432EDDEC}"/>
          </ac:spMkLst>
        </pc:spChg>
        <pc:picChg chg="add mod ord">
          <ac:chgData name="Amy Peace" userId="S::amy.peace@leicester.gov.uk::caef7dc3-0d83-4f8b-849b-f17cf985f9e9" providerId="AD" clId="Web-{A7EE35C6-29EE-4FA1-A7B4-D4392AE1BA65}" dt="2020-04-22T10:38:21.681" v="219"/>
          <ac:picMkLst>
            <pc:docMk/>
            <pc:sldMk cId="235101157" sldId="305"/>
            <ac:picMk id="4" creationId="{B280F41B-EA03-4B3C-8E87-BD5318558D5D}"/>
          </ac:picMkLst>
        </pc:picChg>
        <pc:picChg chg="add mod">
          <ac:chgData name="Amy Peace" userId="S::amy.peace@leicester.gov.uk::caef7dc3-0d83-4f8b-849b-f17cf985f9e9" providerId="AD" clId="Web-{A7EE35C6-29EE-4FA1-A7B4-D4392AE1BA65}" dt="2020-04-22T10:40:41.743" v="225"/>
          <ac:picMkLst>
            <pc:docMk/>
            <pc:sldMk cId="235101157" sldId="305"/>
            <ac:picMk id="8" creationId="{F1ACC947-5DAE-4462-A009-4075307039F8}"/>
          </ac:picMkLst>
        </pc:picChg>
        <pc:picChg chg="add mod">
          <ac:chgData name="Amy Peace" userId="S::amy.peace@leicester.gov.uk::caef7dc3-0d83-4f8b-849b-f17cf985f9e9" providerId="AD" clId="Web-{A7EE35C6-29EE-4FA1-A7B4-D4392AE1BA65}" dt="2020-04-22T10:39:54.603" v="223"/>
          <ac:picMkLst>
            <pc:docMk/>
            <pc:sldMk cId="235101157" sldId="305"/>
            <ac:picMk id="10" creationId="{3AA0688C-18BB-4F00-A9DF-AD8EDAFDC8C6}"/>
          </ac:picMkLst>
        </pc:picChg>
      </pc:sldChg>
    </pc:docChg>
  </pc:docChgLst>
  <pc:docChgLst>
    <pc:chgData name="Lee Jowett" userId="S::lee.jowett@leicester.gov.uk::b4c18200-571b-4fac-968d-92e9fa7f3d31" providerId="AD" clId="Web-{CB650928-C231-D9B9-9A2C-ADAE9B5B07B3}"/>
    <pc:docChg chg="addSld delSld modSld sldOrd">
      <pc:chgData name="Lee Jowett" userId="S::lee.jowett@leicester.gov.uk::b4c18200-571b-4fac-968d-92e9fa7f3d31" providerId="AD" clId="Web-{CB650928-C231-D9B9-9A2C-ADAE9B5B07B3}" dt="2020-04-21T14:54:15.211" v="3257" actId="1076"/>
      <pc:docMkLst>
        <pc:docMk/>
      </pc:docMkLst>
      <pc:sldChg chg="modSp">
        <pc:chgData name="Lee Jowett" userId="S::lee.jowett@leicester.gov.uk::b4c18200-571b-4fac-968d-92e9fa7f3d31" providerId="AD" clId="Web-{CB650928-C231-D9B9-9A2C-ADAE9B5B07B3}" dt="2020-04-21T13:57:37.209" v="535" actId="20577"/>
        <pc:sldMkLst>
          <pc:docMk/>
          <pc:sldMk cId="4117300112" sldId="260"/>
        </pc:sldMkLst>
        <pc:spChg chg="mod">
          <ac:chgData name="Lee Jowett" userId="S::lee.jowett@leicester.gov.uk::b4c18200-571b-4fac-968d-92e9fa7f3d31" providerId="AD" clId="Web-{CB650928-C231-D9B9-9A2C-ADAE9B5B07B3}" dt="2020-04-21T13:57:37.209" v="535" actId="20577"/>
          <ac:spMkLst>
            <pc:docMk/>
            <pc:sldMk cId="4117300112" sldId="260"/>
            <ac:spMk id="2" creationId="{0617B1B1-1D26-452C-9A4B-608414F9468E}"/>
          </ac:spMkLst>
        </pc:spChg>
      </pc:sldChg>
      <pc:sldChg chg="addSp modSp">
        <pc:chgData name="Lee Jowett" userId="S::lee.jowett@leicester.gov.uk::b4c18200-571b-4fac-968d-92e9fa7f3d31" providerId="AD" clId="Web-{CB650928-C231-D9B9-9A2C-ADAE9B5B07B3}" dt="2020-04-21T14:15:32.100" v="759" actId="1076"/>
        <pc:sldMkLst>
          <pc:docMk/>
          <pc:sldMk cId="1362260283" sldId="262"/>
        </pc:sldMkLst>
        <pc:spChg chg="add mod">
          <ac:chgData name="Lee Jowett" userId="S::lee.jowett@leicester.gov.uk::b4c18200-571b-4fac-968d-92e9fa7f3d31" providerId="AD" clId="Web-{CB650928-C231-D9B9-9A2C-ADAE9B5B07B3}" dt="2020-04-21T14:12:39.913" v="734" actId="20577"/>
          <ac:spMkLst>
            <pc:docMk/>
            <pc:sldMk cId="1362260283" sldId="262"/>
            <ac:spMk id="4" creationId="{CD23C21B-909C-4B03-B68E-57654FF5E274}"/>
          </ac:spMkLst>
        </pc:spChg>
        <pc:picChg chg="add mod modCrop">
          <ac:chgData name="Lee Jowett" userId="S::lee.jowett@leicester.gov.uk::b4c18200-571b-4fac-968d-92e9fa7f3d31" providerId="AD" clId="Web-{CB650928-C231-D9B9-9A2C-ADAE9B5B07B3}" dt="2020-04-21T14:15:32.100" v="759" actId="1076"/>
          <ac:picMkLst>
            <pc:docMk/>
            <pc:sldMk cId="1362260283" sldId="262"/>
            <ac:picMk id="7" creationId="{346C9EFB-0F7A-4754-B400-AD701E37F83C}"/>
          </ac:picMkLst>
        </pc:picChg>
      </pc:sldChg>
      <pc:sldChg chg="addSp delSp modSp">
        <pc:chgData name="Lee Jowett" userId="S::lee.jowett@leicester.gov.uk::b4c18200-571b-4fac-968d-92e9fa7f3d31" providerId="AD" clId="Web-{CB650928-C231-D9B9-9A2C-ADAE9B5B07B3}" dt="2020-04-21T14:33:18.413" v="2210" actId="20577"/>
        <pc:sldMkLst>
          <pc:docMk/>
          <pc:sldMk cId="2293044599" sldId="266"/>
        </pc:sldMkLst>
        <pc:spChg chg="mod">
          <ac:chgData name="Lee Jowett" userId="S::lee.jowett@leicester.gov.uk::b4c18200-571b-4fac-968d-92e9fa7f3d31" providerId="AD" clId="Web-{CB650928-C231-D9B9-9A2C-ADAE9B5B07B3}" dt="2020-04-21T14:23:16.975" v="1401" actId="20577"/>
          <ac:spMkLst>
            <pc:docMk/>
            <pc:sldMk cId="2293044599" sldId="266"/>
            <ac:spMk id="2" creationId="{CF3F8C29-53FE-441F-ABD8-67FCAAEC18AC}"/>
          </ac:spMkLst>
        </pc:spChg>
        <pc:spChg chg="mod">
          <ac:chgData name="Lee Jowett" userId="S::lee.jowett@leicester.gov.uk::b4c18200-571b-4fac-968d-92e9fa7f3d31" providerId="AD" clId="Web-{CB650928-C231-D9B9-9A2C-ADAE9B5B07B3}" dt="2020-04-21T14:33:18.413" v="2210" actId="20577"/>
          <ac:spMkLst>
            <pc:docMk/>
            <pc:sldMk cId="2293044599" sldId="266"/>
            <ac:spMk id="5" creationId="{392587AA-E5AE-4FD4-8D6A-4875A66918D5}"/>
          </ac:spMkLst>
        </pc:spChg>
        <pc:picChg chg="del">
          <ac:chgData name="Lee Jowett" userId="S::lee.jowett@leicester.gov.uk::b4c18200-571b-4fac-968d-92e9fa7f3d31" providerId="AD" clId="Web-{CB650928-C231-D9B9-9A2C-ADAE9B5B07B3}" dt="2020-04-21T14:22:20.460" v="1326"/>
          <ac:picMkLst>
            <pc:docMk/>
            <pc:sldMk cId="2293044599" sldId="266"/>
            <ac:picMk id="3" creationId="{7540819A-EDBF-437B-8394-701AFC1979E7}"/>
          </ac:picMkLst>
        </pc:picChg>
        <pc:picChg chg="add mod modCrop">
          <ac:chgData name="Lee Jowett" userId="S::lee.jowett@leicester.gov.uk::b4c18200-571b-4fac-968d-92e9fa7f3d31" providerId="AD" clId="Web-{CB650928-C231-D9B9-9A2C-ADAE9B5B07B3}" dt="2020-04-21T14:22:46.757" v="1332"/>
          <ac:picMkLst>
            <pc:docMk/>
            <pc:sldMk cId="2293044599" sldId="266"/>
            <ac:picMk id="4" creationId="{A29FF3D5-847C-4766-A359-A2D218340DB1}"/>
          </ac:picMkLst>
        </pc:picChg>
      </pc:sldChg>
      <pc:sldChg chg="modSp">
        <pc:chgData name="Lee Jowett" userId="S::lee.jowett@leicester.gov.uk::b4c18200-571b-4fac-968d-92e9fa7f3d31" providerId="AD" clId="Web-{CB650928-C231-D9B9-9A2C-ADAE9B5B07B3}" dt="2020-04-21T14:28:15.335" v="1441" actId="20577"/>
        <pc:sldMkLst>
          <pc:docMk/>
          <pc:sldMk cId="1235712839" sldId="267"/>
        </pc:sldMkLst>
        <pc:spChg chg="mod">
          <ac:chgData name="Lee Jowett" userId="S::lee.jowett@leicester.gov.uk::b4c18200-571b-4fac-968d-92e9fa7f3d31" providerId="AD" clId="Web-{CB650928-C231-D9B9-9A2C-ADAE9B5B07B3}" dt="2020-04-21T14:28:15.335" v="1441" actId="20577"/>
          <ac:spMkLst>
            <pc:docMk/>
            <pc:sldMk cId="1235712839" sldId="267"/>
            <ac:spMk id="6" creationId="{3295A773-9780-49EF-A019-123399D39126}"/>
          </ac:spMkLst>
        </pc:spChg>
        <pc:spChg chg="mod">
          <ac:chgData name="Lee Jowett" userId="S::lee.jowett@leicester.gov.uk::b4c18200-571b-4fac-968d-92e9fa7f3d31" providerId="AD" clId="Web-{CB650928-C231-D9B9-9A2C-ADAE9B5B07B3}" dt="2020-04-21T14:27:58.819" v="1432" actId="20577"/>
          <ac:spMkLst>
            <pc:docMk/>
            <pc:sldMk cId="1235712839" sldId="267"/>
            <ac:spMk id="13" creationId="{10AC288B-553C-44A9-99E0-267623630408}"/>
          </ac:spMkLst>
        </pc:spChg>
        <pc:picChg chg="mod">
          <ac:chgData name="Lee Jowett" userId="S::lee.jowett@leicester.gov.uk::b4c18200-571b-4fac-968d-92e9fa7f3d31" providerId="AD" clId="Web-{CB650928-C231-D9B9-9A2C-ADAE9B5B07B3}" dt="2020-04-21T14:28:05.054" v="1436" actId="1076"/>
          <ac:picMkLst>
            <pc:docMk/>
            <pc:sldMk cId="1235712839" sldId="267"/>
            <ac:picMk id="5" creationId="{0ED72E88-2199-405D-92D4-1DE7AC18D4CD}"/>
          </ac:picMkLst>
        </pc:picChg>
        <pc:picChg chg="mod">
          <ac:chgData name="Lee Jowett" userId="S::lee.jowett@leicester.gov.uk::b4c18200-571b-4fac-968d-92e9fa7f3d31" providerId="AD" clId="Web-{CB650928-C231-D9B9-9A2C-ADAE9B5B07B3}" dt="2020-04-21T14:28:10.725" v="1438" actId="1076"/>
          <ac:picMkLst>
            <pc:docMk/>
            <pc:sldMk cId="1235712839" sldId="267"/>
            <ac:picMk id="8" creationId="{7FEBF950-2F22-47F2-B5FF-3F1335C5FCDD}"/>
          </ac:picMkLst>
        </pc:picChg>
      </pc:sldChg>
      <pc:sldChg chg="delSp modSp">
        <pc:chgData name="Lee Jowett" userId="S::lee.jowett@leicester.gov.uk::b4c18200-571b-4fac-968d-92e9fa7f3d31" providerId="AD" clId="Web-{CB650928-C231-D9B9-9A2C-ADAE9B5B07B3}" dt="2020-04-21T14:52:08.585" v="3057" actId="20577"/>
        <pc:sldMkLst>
          <pc:docMk/>
          <pc:sldMk cId="1194401005" sldId="268"/>
        </pc:sldMkLst>
        <pc:spChg chg="mod">
          <ac:chgData name="Lee Jowett" userId="S::lee.jowett@leicester.gov.uk::b4c18200-571b-4fac-968d-92e9fa7f3d31" providerId="AD" clId="Web-{CB650928-C231-D9B9-9A2C-ADAE9B5B07B3}" dt="2020-04-21T14:51:14.851" v="2773" actId="1076"/>
          <ac:spMkLst>
            <pc:docMk/>
            <pc:sldMk cId="1194401005" sldId="268"/>
            <ac:spMk id="2" creationId="{40593A33-B128-4B1B-BB07-5319EF77FEBF}"/>
          </ac:spMkLst>
        </pc:spChg>
        <pc:spChg chg="mod ord">
          <ac:chgData name="Lee Jowett" userId="S::lee.jowett@leicester.gov.uk::b4c18200-571b-4fac-968d-92e9fa7f3d31" providerId="AD" clId="Web-{CB650928-C231-D9B9-9A2C-ADAE9B5B07B3}" dt="2020-04-21T14:52:08.585" v="3057" actId="20577"/>
          <ac:spMkLst>
            <pc:docMk/>
            <pc:sldMk cId="1194401005" sldId="268"/>
            <ac:spMk id="5" creationId="{1D41CC32-4FC0-4067-89B3-C005944CB3F0}"/>
          </ac:spMkLst>
        </pc:spChg>
        <pc:picChg chg="mod">
          <ac:chgData name="Lee Jowett" userId="S::lee.jowett@leicester.gov.uk::b4c18200-571b-4fac-968d-92e9fa7f3d31" providerId="AD" clId="Web-{CB650928-C231-D9B9-9A2C-ADAE9B5B07B3}" dt="2020-04-21T14:51:33.789" v="2851" actId="1076"/>
          <ac:picMkLst>
            <pc:docMk/>
            <pc:sldMk cId="1194401005" sldId="268"/>
            <ac:picMk id="3" creationId="{17247E4F-BE66-4605-82DF-65E888BFE44E}"/>
          </ac:picMkLst>
        </pc:picChg>
        <pc:cxnChg chg="del">
          <ac:chgData name="Lee Jowett" userId="S::lee.jowett@leicester.gov.uk::b4c18200-571b-4fac-968d-92e9fa7f3d31" providerId="AD" clId="Web-{CB650928-C231-D9B9-9A2C-ADAE9B5B07B3}" dt="2020-04-21T14:50:37.976" v="2770"/>
          <ac:cxnSpMkLst>
            <pc:docMk/>
            <pc:sldMk cId="1194401005" sldId="268"/>
            <ac:cxnSpMk id="10" creationId="{A7F400EE-A8A5-48AF-B4D6-291B52C6F0B0}"/>
          </ac:cxnSpMkLst>
        </pc:cxnChg>
      </pc:sldChg>
      <pc:sldChg chg="addSp delSp modSp ord">
        <pc:chgData name="Lee Jowett" userId="S::lee.jowett@leicester.gov.uk::b4c18200-571b-4fac-968d-92e9fa7f3d31" providerId="AD" clId="Web-{CB650928-C231-D9B9-9A2C-ADAE9B5B07B3}" dt="2020-04-21T14:49:58.101" v="2724" actId="1076"/>
        <pc:sldMkLst>
          <pc:docMk/>
          <pc:sldMk cId="3961920365" sldId="269"/>
        </pc:sldMkLst>
        <pc:spChg chg="mod">
          <ac:chgData name="Lee Jowett" userId="S::lee.jowett@leicester.gov.uk::b4c18200-571b-4fac-968d-92e9fa7f3d31" providerId="AD" clId="Web-{CB650928-C231-D9B9-9A2C-ADAE9B5B07B3}" dt="2020-04-21T14:34:11.601" v="2312" actId="1076"/>
          <ac:spMkLst>
            <pc:docMk/>
            <pc:sldMk cId="3961920365" sldId="269"/>
            <ac:spMk id="2" creationId="{7DE13B04-515A-456C-830A-4183C787FA55}"/>
          </ac:spMkLst>
        </pc:spChg>
        <pc:spChg chg="mod">
          <ac:chgData name="Lee Jowett" userId="S::lee.jowett@leicester.gov.uk::b4c18200-571b-4fac-968d-92e9fa7f3d31" providerId="AD" clId="Web-{CB650928-C231-D9B9-9A2C-ADAE9B5B07B3}" dt="2020-04-21T14:49:58.101" v="2724" actId="1076"/>
          <ac:spMkLst>
            <pc:docMk/>
            <pc:sldMk cId="3961920365" sldId="269"/>
            <ac:spMk id="6" creationId="{BD7A1B27-CA12-443B-95BB-464AABC0677F}"/>
          </ac:spMkLst>
        </pc:spChg>
        <pc:spChg chg="add mod">
          <ac:chgData name="Lee Jowett" userId="S::lee.jowett@leicester.gov.uk::b4c18200-571b-4fac-968d-92e9fa7f3d31" providerId="AD" clId="Web-{CB650928-C231-D9B9-9A2C-ADAE9B5B07B3}" dt="2020-04-21T14:48:28.445" v="2666" actId="20577"/>
          <ac:spMkLst>
            <pc:docMk/>
            <pc:sldMk cId="3961920365" sldId="269"/>
            <ac:spMk id="11" creationId="{5CECC09C-7ED5-4090-99B2-1C5FD911EEF9}"/>
          </ac:spMkLst>
        </pc:spChg>
        <pc:spChg chg="add mod">
          <ac:chgData name="Lee Jowett" userId="S::lee.jowett@leicester.gov.uk::b4c18200-571b-4fac-968d-92e9fa7f3d31" providerId="AD" clId="Web-{CB650928-C231-D9B9-9A2C-ADAE9B5B07B3}" dt="2020-04-21T14:47:28.460" v="2638" actId="20577"/>
          <ac:spMkLst>
            <pc:docMk/>
            <pc:sldMk cId="3961920365" sldId="269"/>
            <ac:spMk id="14" creationId="{4098502C-60A4-45A8-81FD-A77B4C35AAFD}"/>
          </ac:spMkLst>
        </pc:spChg>
        <pc:spChg chg="add mod">
          <ac:chgData name="Lee Jowett" userId="S::lee.jowett@leicester.gov.uk::b4c18200-571b-4fac-968d-92e9fa7f3d31" providerId="AD" clId="Web-{CB650928-C231-D9B9-9A2C-ADAE9B5B07B3}" dt="2020-04-21T14:49:35.382" v="2719" actId="20577"/>
          <ac:spMkLst>
            <pc:docMk/>
            <pc:sldMk cId="3961920365" sldId="269"/>
            <ac:spMk id="20" creationId="{05719EEC-4F20-4EC4-B6E1-1310C24C91A7}"/>
          </ac:spMkLst>
        </pc:spChg>
        <pc:picChg chg="mod">
          <ac:chgData name="Lee Jowett" userId="S::lee.jowett@leicester.gov.uk::b4c18200-571b-4fac-968d-92e9fa7f3d31" providerId="AD" clId="Web-{CB650928-C231-D9B9-9A2C-ADAE9B5B07B3}" dt="2020-04-21T14:49:20.038" v="2711" actId="1076"/>
          <ac:picMkLst>
            <pc:docMk/>
            <pc:sldMk cId="3961920365" sldId="269"/>
            <ac:picMk id="4" creationId="{14936C13-6F5A-4119-8F8C-E2485B1D5F11}"/>
          </ac:picMkLst>
        </pc:picChg>
        <pc:picChg chg="add mod">
          <ac:chgData name="Lee Jowett" userId="S::lee.jowett@leicester.gov.uk::b4c18200-571b-4fac-968d-92e9fa7f3d31" providerId="AD" clId="Web-{CB650928-C231-D9B9-9A2C-ADAE9B5B07B3}" dt="2020-04-21T14:45:09.710" v="2423" actId="1076"/>
          <ac:picMkLst>
            <pc:docMk/>
            <pc:sldMk cId="3961920365" sldId="269"/>
            <ac:picMk id="5" creationId="{72E4B75F-5A8A-45A2-BBDF-17A751DD0510}"/>
          </ac:picMkLst>
        </pc:picChg>
        <pc:picChg chg="mod">
          <ac:chgData name="Lee Jowett" userId="S::lee.jowett@leicester.gov.uk::b4c18200-571b-4fac-968d-92e9fa7f3d31" providerId="AD" clId="Web-{CB650928-C231-D9B9-9A2C-ADAE9B5B07B3}" dt="2020-04-21T14:34:08.507" v="2311" actId="1076"/>
          <ac:picMkLst>
            <pc:docMk/>
            <pc:sldMk cId="3961920365" sldId="269"/>
            <ac:picMk id="7" creationId="{4A649069-75B7-4AD7-9622-ECB18908C9FD}"/>
          </ac:picMkLst>
        </pc:picChg>
        <pc:picChg chg="add mod">
          <ac:chgData name="Lee Jowett" userId="S::lee.jowett@leicester.gov.uk::b4c18200-571b-4fac-968d-92e9fa7f3d31" providerId="AD" clId="Web-{CB650928-C231-D9B9-9A2C-ADAE9B5B07B3}" dt="2020-04-21T14:46:45.617" v="2526" actId="1076"/>
          <ac:picMkLst>
            <pc:docMk/>
            <pc:sldMk cId="3961920365" sldId="269"/>
            <ac:picMk id="9" creationId="{9E7D19CA-5C45-4E3B-A8D1-2C21EA054492}"/>
          </ac:picMkLst>
        </pc:picChg>
        <pc:cxnChg chg="add mod">
          <ac:chgData name="Lee Jowett" userId="S::lee.jowett@leicester.gov.uk::b4c18200-571b-4fac-968d-92e9fa7f3d31" providerId="AD" clId="Web-{CB650928-C231-D9B9-9A2C-ADAE9B5B07B3}" dt="2020-04-21T14:46:28.288" v="2521"/>
          <ac:cxnSpMkLst>
            <pc:docMk/>
            <pc:sldMk cId="3961920365" sldId="269"/>
            <ac:cxnSpMk id="12" creationId="{FF3965E5-80C8-4D71-A7C3-8BF7CA8300EF}"/>
          </ac:cxnSpMkLst>
        </pc:cxnChg>
        <pc:cxnChg chg="add mod">
          <ac:chgData name="Lee Jowett" userId="S::lee.jowett@leicester.gov.uk::b4c18200-571b-4fac-968d-92e9fa7f3d31" providerId="AD" clId="Web-{CB650928-C231-D9B9-9A2C-ADAE9B5B07B3}" dt="2020-04-21T14:46:40.335" v="2525" actId="14100"/>
          <ac:cxnSpMkLst>
            <pc:docMk/>
            <pc:sldMk cId="3961920365" sldId="269"/>
            <ac:cxnSpMk id="13" creationId="{D7FB4FDC-A706-4EEB-A520-C5B753E03CA0}"/>
          </ac:cxnSpMkLst>
        </pc:cxnChg>
        <pc:cxnChg chg="add mod">
          <ac:chgData name="Lee Jowett" userId="S::lee.jowett@leicester.gov.uk::b4c18200-571b-4fac-968d-92e9fa7f3d31" providerId="AD" clId="Web-{CB650928-C231-D9B9-9A2C-ADAE9B5B07B3}" dt="2020-04-21T14:47:34.898" v="2642" actId="14100"/>
          <ac:cxnSpMkLst>
            <pc:docMk/>
            <pc:sldMk cId="3961920365" sldId="269"/>
            <ac:cxnSpMk id="15" creationId="{12CB9275-CA12-411B-8560-397D117C1836}"/>
          </ac:cxnSpMkLst>
        </pc:cxnChg>
        <pc:cxnChg chg="add mod">
          <ac:chgData name="Lee Jowett" userId="S::lee.jowett@leicester.gov.uk::b4c18200-571b-4fac-968d-92e9fa7f3d31" providerId="AD" clId="Web-{CB650928-C231-D9B9-9A2C-ADAE9B5B07B3}" dt="2020-04-21T14:47:43.054" v="2645" actId="14100"/>
          <ac:cxnSpMkLst>
            <pc:docMk/>
            <pc:sldMk cId="3961920365" sldId="269"/>
            <ac:cxnSpMk id="16" creationId="{1F8B9D6C-5F10-4F8C-8542-24084B94D81D}"/>
          </ac:cxnSpMkLst>
        </pc:cxnChg>
        <pc:cxnChg chg="add del mod">
          <ac:chgData name="Lee Jowett" userId="S::lee.jowett@leicester.gov.uk::b4c18200-571b-4fac-968d-92e9fa7f3d31" providerId="AD" clId="Web-{CB650928-C231-D9B9-9A2C-ADAE9B5B07B3}" dt="2020-04-21T14:48:02.367" v="2654"/>
          <ac:cxnSpMkLst>
            <pc:docMk/>
            <pc:sldMk cId="3961920365" sldId="269"/>
            <ac:cxnSpMk id="17" creationId="{15C3FD4D-5881-4F60-8F0A-F16049237565}"/>
          </ac:cxnSpMkLst>
        </pc:cxnChg>
        <pc:cxnChg chg="add del mod">
          <ac:chgData name="Lee Jowett" userId="S::lee.jowett@leicester.gov.uk::b4c18200-571b-4fac-968d-92e9fa7f3d31" providerId="AD" clId="Web-{CB650928-C231-D9B9-9A2C-ADAE9B5B07B3}" dt="2020-04-21T14:48:00.257" v="2652"/>
          <ac:cxnSpMkLst>
            <pc:docMk/>
            <pc:sldMk cId="3961920365" sldId="269"/>
            <ac:cxnSpMk id="18" creationId="{AE749A05-3636-4029-9910-4879A0B970A5}"/>
          </ac:cxnSpMkLst>
        </pc:cxnChg>
        <pc:cxnChg chg="add del mod">
          <ac:chgData name="Lee Jowett" userId="S::lee.jowett@leicester.gov.uk::b4c18200-571b-4fac-968d-92e9fa7f3d31" providerId="AD" clId="Web-{CB650928-C231-D9B9-9A2C-ADAE9B5B07B3}" dt="2020-04-21T14:48:10.320" v="2656"/>
          <ac:cxnSpMkLst>
            <pc:docMk/>
            <pc:sldMk cId="3961920365" sldId="269"/>
            <ac:cxnSpMk id="19" creationId="{67BE117D-102D-4D63-AB32-B6BEB2688874}"/>
          </ac:cxnSpMkLst>
        </pc:cxnChg>
        <pc:cxnChg chg="add mod">
          <ac:chgData name="Lee Jowett" userId="S::lee.jowett@leicester.gov.uk::b4c18200-571b-4fac-968d-92e9fa7f3d31" providerId="AD" clId="Web-{CB650928-C231-D9B9-9A2C-ADAE9B5B07B3}" dt="2020-04-21T14:49:50.164" v="2722" actId="14100"/>
          <ac:cxnSpMkLst>
            <pc:docMk/>
            <pc:sldMk cId="3961920365" sldId="269"/>
            <ac:cxnSpMk id="21" creationId="{B04CDCBC-BB21-444B-B7BC-88A430CCB1FB}"/>
          </ac:cxnSpMkLst>
        </pc:cxnChg>
        <pc:cxnChg chg="add mod">
          <ac:chgData name="Lee Jowett" userId="S::lee.jowett@leicester.gov.uk::b4c18200-571b-4fac-968d-92e9fa7f3d31" providerId="AD" clId="Web-{CB650928-C231-D9B9-9A2C-ADAE9B5B07B3}" dt="2020-04-21T14:49:29.211" v="2714" actId="14100"/>
          <ac:cxnSpMkLst>
            <pc:docMk/>
            <pc:sldMk cId="3961920365" sldId="269"/>
            <ac:cxnSpMk id="22" creationId="{349D1999-14F0-48B1-9F2D-D3BA45C9769F}"/>
          </ac:cxnSpMkLst>
        </pc:cxnChg>
      </pc:sldChg>
      <pc:sldChg chg="delSp modSp">
        <pc:chgData name="Lee Jowett" userId="S::lee.jowett@leicester.gov.uk::b4c18200-571b-4fac-968d-92e9fa7f3d31" providerId="AD" clId="Web-{CB650928-C231-D9B9-9A2C-ADAE9B5B07B3}" dt="2020-04-21T14:54:15.211" v="3257" actId="1076"/>
        <pc:sldMkLst>
          <pc:docMk/>
          <pc:sldMk cId="1343891671" sldId="270"/>
        </pc:sldMkLst>
        <pc:spChg chg="mod">
          <ac:chgData name="Lee Jowett" userId="S::lee.jowett@leicester.gov.uk::b4c18200-571b-4fac-968d-92e9fa7f3d31" providerId="AD" clId="Web-{CB650928-C231-D9B9-9A2C-ADAE9B5B07B3}" dt="2020-04-21T14:54:05.023" v="3251" actId="20577"/>
          <ac:spMkLst>
            <pc:docMk/>
            <pc:sldMk cId="1343891671" sldId="270"/>
            <ac:spMk id="2" creationId="{2FDFA9D8-F754-4645-B165-2160B2E65223}"/>
          </ac:spMkLst>
        </pc:spChg>
        <pc:spChg chg="mod">
          <ac:chgData name="Lee Jowett" userId="S::lee.jowett@leicester.gov.uk::b4c18200-571b-4fac-968d-92e9fa7f3d31" providerId="AD" clId="Web-{CB650928-C231-D9B9-9A2C-ADAE9B5B07B3}" dt="2020-04-21T14:54:15.211" v="3257" actId="1076"/>
          <ac:spMkLst>
            <pc:docMk/>
            <pc:sldMk cId="1343891671" sldId="270"/>
            <ac:spMk id="7" creationId="{F5CAAC79-4993-4493-AA2A-3D220DA339F4}"/>
          </ac:spMkLst>
        </pc:spChg>
        <pc:spChg chg="mod">
          <ac:chgData name="Lee Jowett" userId="S::lee.jowett@leicester.gov.uk::b4c18200-571b-4fac-968d-92e9fa7f3d31" providerId="AD" clId="Web-{CB650928-C231-D9B9-9A2C-ADAE9B5B07B3}" dt="2020-04-21T14:53:55.351" v="3243" actId="20577"/>
          <ac:spMkLst>
            <pc:docMk/>
            <pc:sldMk cId="1343891671" sldId="270"/>
            <ac:spMk id="8" creationId="{7F4810C4-D956-4CBB-92F6-8E0AD02400FF}"/>
          </ac:spMkLst>
        </pc:spChg>
        <pc:picChg chg="del">
          <ac:chgData name="Lee Jowett" userId="S::lee.jowett@leicester.gov.uk::b4c18200-571b-4fac-968d-92e9fa7f3d31" providerId="AD" clId="Web-{CB650928-C231-D9B9-9A2C-ADAE9B5B07B3}" dt="2020-04-21T14:52:51.148" v="3082"/>
          <ac:picMkLst>
            <pc:docMk/>
            <pc:sldMk cId="1343891671" sldId="270"/>
            <ac:picMk id="3" creationId="{F15FA9CC-D39B-4239-9ACB-0B715A552DA9}"/>
          </ac:picMkLst>
        </pc:picChg>
        <pc:picChg chg="mod">
          <ac:chgData name="Lee Jowett" userId="S::lee.jowett@leicester.gov.uk::b4c18200-571b-4fac-968d-92e9fa7f3d31" providerId="AD" clId="Web-{CB650928-C231-D9B9-9A2C-ADAE9B5B07B3}" dt="2020-04-21T14:52:55.960" v="3085" actId="1076"/>
          <ac:picMkLst>
            <pc:docMk/>
            <pc:sldMk cId="1343891671" sldId="270"/>
            <ac:picMk id="5" creationId="{D35F739B-F3EE-42A7-99E8-777C27575ED9}"/>
          </ac:picMkLst>
        </pc:picChg>
      </pc:sldChg>
      <pc:sldChg chg="addSp delSp modSp">
        <pc:chgData name="Lee Jowett" userId="S::lee.jowett@leicester.gov.uk::b4c18200-571b-4fac-968d-92e9fa7f3d31" providerId="AD" clId="Web-{CB650928-C231-D9B9-9A2C-ADAE9B5B07B3}" dt="2020-04-21T14:17:37.491" v="920" actId="20577"/>
        <pc:sldMkLst>
          <pc:docMk/>
          <pc:sldMk cId="541870188" sldId="276"/>
        </pc:sldMkLst>
        <pc:spChg chg="del">
          <ac:chgData name="Lee Jowett" userId="S::lee.jowett@leicester.gov.uk::b4c18200-571b-4fac-968d-92e9fa7f3d31" providerId="AD" clId="Web-{CB650928-C231-D9B9-9A2C-ADAE9B5B07B3}" dt="2020-04-21T13:56:54.865" v="527"/>
          <ac:spMkLst>
            <pc:docMk/>
            <pc:sldMk cId="541870188" sldId="276"/>
            <ac:spMk id="2" creationId="{594075EC-8E43-4435-9D90-294C456417DF}"/>
          </ac:spMkLst>
        </pc:spChg>
        <pc:spChg chg="mod">
          <ac:chgData name="Lee Jowett" userId="S::lee.jowett@leicester.gov.uk::b4c18200-571b-4fac-968d-92e9fa7f3d31" providerId="AD" clId="Web-{CB650928-C231-D9B9-9A2C-ADAE9B5B07B3}" dt="2020-04-21T14:17:37.491" v="920" actId="20577"/>
          <ac:spMkLst>
            <pc:docMk/>
            <pc:sldMk cId="541870188" sldId="276"/>
            <ac:spMk id="3" creationId="{6DD866C9-3CB0-457E-A746-8E627B5A038C}"/>
          </ac:spMkLst>
        </pc:spChg>
        <pc:spChg chg="mod">
          <ac:chgData name="Lee Jowett" userId="S::lee.jowett@leicester.gov.uk::b4c18200-571b-4fac-968d-92e9fa7f3d31" providerId="AD" clId="Web-{CB650928-C231-D9B9-9A2C-ADAE9B5B07B3}" dt="2020-04-21T14:07:40.991" v="573" actId="20577"/>
          <ac:spMkLst>
            <pc:docMk/>
            <pc:sldMk cId="541870188" sldId="276"/>
            <ac:spMk id="6" creationId="{CF16CF84-CF18-4568-8B05-E8A512E857C4}"/>
          </ac:spMkLst>
        </pc:spChg>
        <pc:spChg chg="add del mod">
          <ac:chgData name="Lee Jowett" userId="S::lee.jowett@leicester.gov.uk::b4c18200-571b-4fac-968d-92e9fa7f3d31" providerId="AD" clId="Web-{CB650928-C231-D9B9-9A2C-ADAE9B5B07B3}" dt="2020-04-21T13:57:28.287" v="534"/>
          <ac:spMkLst>
            <pc:docMk/>
            <pc:sldMk cId="541870188" sldId="276"/>
            <ac:spMk id="8" creationId="{E371C535-F121-43C4-A7C3-0974BBC206D3}"/>
          </ac:spMkLst>
        </pc:spChg>
        <pc:spChg chg="add">
          <ac:chgData name="Lee Jowett" userId="S::lee.jowett@leicester.gov.uk::b4c18200-571b-4fac-968d-92e9fa7f3d31" providerId="AD" clId="Web-{CB650928-C231-D9B9-9A2C-ADAE9B5B07B3}" dt="2020-04-21T13:56:55.365" v="528"/>
          <ac:spMkLst>
            <pc:docMk/>
            <pc:sldMk cId="541870188" sldId="276"/>
            <ac:spMk id="10" creationId="{39B1C2BA-454D-4386-ADDD-1747816825F5}"/>
          </ac:spMkLst>
        </pc:spChg>
        <pc:picChg chg="add mod">
          <ac:chgData name="Lee Jowett" userId="S::lee.jowett@leicester.gov.uk::b4c18200-571b-4fac-968d-92e9fa7f3d31" providerId="AD" clId="Web-{CB650928-C231-D9B9-9A2C-ADAE9B5B07B3}" dt="2020-04-21T14:05:27.600" v="552" actId="1076"/>
          <ac:picMkLst>
            <pc:docMk/>
            <pc:sldMk cId="541870188" sldId="276"/>
            <ac:picMk id="12" creationId="{6E9F468F-F5C1-42DC-BFCF-C2AC3ADE319C}"/>
          </ac:picMkLst>
        </pc:picChg>
      </pc:sldChg>
      <pc:sldChg chg="addSp delSp modSp">
        <pc:chgData name="Lee Jowett" userId="S::lee.jowett@leicester.gov.uk::b4c18200-571b-4fac-968d-92e9fa7f3d31" providerId="AD" clId="Web-{CB650928-C231-D9B9-9A2C-ADAE9B5B07B3}" dt="2020-04-21T14:05:29.709" v="553"/>
        <pc:sldMkLst>
          <pc:docMk/>
          <pc:sldMk cId="889516551" sldId="277"/>
        </pc:sldMkLst>
        <pc:spChg chg="del">
          <ac:chgData name="Lee Jowett" userId="S::lee.jowett@leicester.gov.uk::b4c18200-571b-4fac-968d-92e9fa7f3d31" providerId="AD" clId="Web-{CB650928-C231-D9B9-9A2C-ADAE9B5B07B3}" dt="2020-04-21T13:56:41.881" v="523"/>
          <ac:spMkLst>
            <pc:docMk/>
            <pc:sldMk cId="889516551" sldId="277"/>
            <ac:spMk id="2" creationId="{594075EC-8E43-4435-9D90-294C456417DF}"/>
          </ac:spMkLst>
        </pc:spChg>
        <pc:spChg chg="add del mod">
          <ac:chgData name="Lee Jowett" userId="S::lee.jowett@leicester.gov.uk::b4c18200-571b-4fac-968d-92e9fa7f3d31" providerId="AD" clId="Web-{CB650928-C231-D9B9-9A2C-ADAE9B5B07B3}" dt="2020-04-21T13:56:46.850" v="525"/>
          <ac:spMkLst>
            <pc:docMk/>
            <pc:sldMk cId="889516551" sldId="277"/>
            <ac:spMk id="7" creationId="{AEC26A94-BAF4-4BA3-8F20-C3AF752E501F}"/>
          </ac:spMkLst>
        </pc:spChg>
        <pc:spChg chg="add">
          <ac:chgData name="Lee Jowett" userId="S::lee.jowett@leicester.gov.uk::b4c18200-571b-4fac-968d-92e9fa7f3d31" providerId="AD" clId="Web-{CB650928-C231-D9B9-9A2C-ADAE9B5B07B3}" dt="2020-04-21T13:56:42.037" v="524"/>
          <ac:spMkLst>
            <pc:docMk/>
            <pc:sldMk cId="889516551" sldId="277"/>
            <ac:spMk id="8" creationId="{A1114E8D-A066-4C3F-99A2-C38D827ED261}"/>
          </ac:spMkLst>
        </pc:spChg>
        <pc:picChg chg="add">
          <ac:chgData name="Lee Jowett" userId="S::lee.jowett@leicester.gov.uk::b4c18200-571b-4fac-968d-92e9fa7f3d31" providerId="AD" clId="Web-{CB650928-C231-D9B9-9A2C-ADAE9B5B07B3}" dt="2020-04-21T14:05:29.709" v="553"/>
          <ac:picMkLst>
            <pc:docMk/>
            <pc:sldMk cId="889516551" sldId="277"/>
            <ac:picMk id="9" creationId="{CC7D64FD-AA49-4941-8636-8B59DF61542C}"/>
          </ac:picMkLst>
        </pc:picChg>
      </pc:sldChg>
      <pc:sldChg chg="addSp delSp modSp">
        <pc:chgData name="Lee Jowett" userId="S::lee.jowett@leicester.gov.uk::b4c18200-571b-4fac-968d-92e9fa7f3d31" providerId="AD" clId="Web-{CB650928-C231-D9B9-9A2C-ADAE9B5B07B3}" dt="2020-04-21T14:06:35.944" v="563" actId="20577"/>
        <pc:sldMkLst>
          <pc:docMk/>
          <pc:sldMk cId="2684760943" sldId="278"/>
        </pc:sldMkLst>
        <pc:spChg chg="del">
          <ac:chgData name="Lee Jowett" userId="S::lee.jowett@leicester.gov.uk::b4c18200-571b-4fac-968d-92e9fa7f3d31" providerId="AD" clId="Web-{CB650928-C231-D9B9-9A2C-ADAE9B5B07B3}" dt="2020-04-21T13:56:31.600" v="520"/>
          <ac:spMkLst>
            <pc:docMk/>
            <pc:sldMk cId="2684760943" sldId="278"/>
            <ac:spMk id="2" creationId="{594075EC-8E43-4435-9D90-294C456417DF}"/>
          </ac:spMkLst>
        </pc:spChg>
        <pc:spChg chg="mod">
          <ac:chgData name="Lee Jowett" userId="S::lee.jowett@leicester.gov.uk::b4c18200-571b-4fac-968d-92e9fa7f3d31" providerId="AD" clId="Web-{CB650928-C231-D9B9-9A2C-ADAE9B5B07B3}" dt="2020-04-21T14:06:35.944" v="563" actId="20577"/>
          <ac:spMkLst>
            <pc:docMk/>
            <pc:sldMk cId="2684760943" sldId="278"/>
            <ac:spMk id="7" creationId="{4F95A927-C31F-4234-B7B2-D702452FC5D0}"/>
          </ac:spMkLst>
        </pc:spChg>
        <pc:spChg chg="add del mod">
          <ac:chgData name="Lee Jowett" userId="S::lee.jowett@leicester.gov.uk::b4c18200-571b-4fac-968d-92e9fa7f3d31" providerId="AD" clId="Web-{CB650928-C231-D9B9-9A2C-ADAE9B5B07B3}" dt="2020-04-21T13:56:36.163" v="522"/>
          <ac:spMkLst>
            <pc:docMk/>
            <pc:sldMk cId="2684760943" sldId="278"/>
            <ac:spMk id="9" creationId="{7582EEBE-AD69-47D7-8D0C-C04E1E899A36}"/>
          </ac:spMkLst>
        </pc:spChg>
        <pc:spChg chg="add">
          <ac:chgData name="Lee Jowett" userId="S::lee.jowett@leicester.gov.uk::b4c18200-571b-4fac-968d-92e9fa7f3d31" providerId="AD" clId="Web-{CB650928-C231-D9B9-9A2C-ADAE9B5B07B3}" dt="2020-04-21T13:56:32.147" v="521"/>
          <ac:spMkLst>
            <pc:docMk/>
            <pc:sldMk cId="2684760943" sldId="278"/>
            <ac:spMk id="11" creationId="{F685D74B-3B8D-4901-97D9-85DF14DDFC35}"/>
          </ac:spMkLst>
        </pc:spChg>
        <pc:picChg chg="add">
          <ac:chgData name="Lee Jowett" userId="S::lee.jowett@leicester.gov.uk::b4c18200-571b-4fac-968d-92e9fa7f3d31" providerId="AD" clId="Web-{CB650928-C231-D9B9-9A2C-ADAE9B5B07B3}" dt="2020-04-21T14:05:31.928" v="554"/>
          <ac:picMkLst>
            <pc:docMk/>
            <pc:sldMk cId="2684760943" sldId="278"/>
            <ac:picMk id="13" creationId="{F7459998-D5D2-4352-B729-00FC3BACB373}"/>
          </ac:picMkLst>
        </pc:picChg>
      </pc:sldChg>
      <pc:sldChg chg="del">
        <pc:chgData name="Lee Jowett" userId="S::lee.jowett@leicester.gov.uk::b4c18200-571b-4fac-968d-92e9fa7f3d31" providerId="AD" clId="Web-{CB650928-C231-D9B9-9A2C-ADAE9B5B07B3}" dt="2020-04-21T14:10:46.522" v="604"/>
        <pc:sldMkLst>
          <pc:docMk/>
          <pc:sldMk cId="508151595" sldId="279"/>
        </pc:sldMkLst>
      </pc:sldChg>
      <pc:sldChg chg="modSp">
        <pc:chgData name="Lee Jowett" userId="S::lee.jowett@leicester.gov.uk::b4c18200-571b-4fac-968d-92e9fa7f3d31" providerId="AD" clId="Web-{CB650928-C231-D9B9-9A2C-ADAE9B5B07B3}" dt="2020-04-21T14:04:53.647" v="543" actId="20577"/>
        <pc:sldMkLst>
          <pc:docMk/>
          <pc:sldMk cId="2511679585" sldId="281"/>
        </pc:sldMkLst>
        <pc:spChg chg="mod">
          <ac:chgData name="Lee Jowett" userId="S::lee.jowett@leicester.gov.uk::b4c18200-571b-4fac-968d-92e9fa7f3d31" providerId="AD" clId="Web-{CB650928-C231-D9B9-9A2C-ADAE9B5B07B3}" dt="2020-04-21T14:04:53.647" v="543" actId="20577"/>
          <ac:spMkLst>
            <pc:docMk/>
            <pc:sldMk cId="2511679585" sldId="281"/>
            <ac:spMk id="2" creationId="{C4C54E7A-903C-4018-9A1C-C209E84BFECD}"/>
          </ac:spMkLst>
        </pc:spChg>
      </pc:sldChg>
      <pc:sldChg chg="addSp delSp modSp">
        <pc:chgData name="Lee Jowett" userId="S::lee.jowett@leicester.gov.uk::b4c18200-571b-4fac-968d-92e9fa7f3d31" providerId="AD" clId="Web-{CB650928-C231-D9B9-9A2C-ADAE9B5B07B3}" dt="2020-04-21T14:09:24.725" v="590" actId="20577"/>
        <pc:sldMkLst>
          <pc:docMk/>
          <pc:sldMk cId="301459619" sldId="282"/>
        </pc:sldMkLst>
        <pc:spChg chg="del">
          <ac:chgData name="Lee Jowett" userId="S::lee.jowett@leicester.gov.uk::b4c18200-571b-4fac-968d-92e9fa7f3d31" providerId="AD" clId="Web-{CB650928-C231-D9B9-9A2C-ADAE9B5B07B3}" dt="2020-04-21T13:56:24.381" v="517"/>
          <ac:spMkLst>
            <pc:docMk/>
            <pc:sldMk cId="301459619" sldId="282"/>
            <ac:spMk id="2" creationId="{594075EC-8E43-4435-9D90-294C456417DF}"/>
          </ac:spMkLst>
        </pc:spChg>
        <pc:spChg chg="add del mod">
          <ac:chgData name="Lee Jowett" userId="S::lee.jowett@leicester.gov.uk::b4c18200-571b-4fac-968d-92e9fa7f3d31" providerId="AD" clId="Web-{CB650928-C231-D9B9-9A2C-ADAE9B5B07B3}" dt="2020-04-21T13:56:27.803" v="519"/>
          <ac:spMkLst>
            <pc:docMk/>
            <pc:sldMk cId="301459619" sldId="282"/>
            <ac:spMk id="6" creationId="{F61773AF-E019-4BD8-AB1B-B54C9D8F0E7F}"/>
          </ac:spMkLst>
        </pc:spChg>
        <pc:spChg chg="mod">
          <ac:chgData name="Lee Jowett" userId="S::lee.jowett@leicester.gov.uk::b4c18200-571b-4fac-968d-92e9fa7f3d31" providerId="AD" clId="Web-{CB650928-C231-D9B9-9A2C-ADAE9B5B07B3}" dt="2020-04-21T14:09:24.725" v="590" actId="20577"/>
          <ac:spMkLst>
            <pc:docMk/>
            <pc:sldMk cId="301459619" sldId="282"/>
            <ac:spMk id="7" creationId="{4F95A927-C31F-4234-B7B2-D702452FC5D0}"/>
          </ac:spMkLst>
        </pc:spChg>
        <pc:spChg chg="add mod">
          <ac:chgData name="Lee Jowett" userId="S::lee.jowett@leicester.gov.uk::b4c18200-571b-4fac-968d-92e9fa7f3d31" providerId="AD" clId="Web-{CB650928-C231-D9B9-9A2C-ADAE9B5B07B3}" dt="2020-04-21T14:09:17.600" v="589" actId="1076"/>
          <ac:spMkLst>
            <pc:docMk/>
            <pc:sldMk cId="301459619" sldId="282"/>
            <ac:spMk id="8" creationId="{FBDE5E2D-6D9E-41BB-A434-1ADAD01D541B}"/>
          </ac:spMkLst>
        </pc:spChg>
      </pc:sldChg>
      <pc:sldChg chg="addSp delSp modSp">
        <pc:chgData name="Lee Jowett" userId="S::lee.jowett@leicester.gov.uk::b4c18200-571b-4fac-968d-92e9fa7f3d31" providerId="AD" clId="Web-{CB650928-C231-D9B9-9A2C-ADAE9B5B07B3}" dt="2020-04-21T14:09:50.241" v="593" actId="20577"/>
        <pc:sldMkLst>
          <pc:docMk/>
          <pc:sldMk cId="3161148571" sldId="283"/>
        </pc:sldMkLst>
        <pc:spChg chg="del">
          <ac:chgData name="Lee Jowett" userId="S::lee.jowett@leicester.gov.uk::b4c18200-571b-4fac-968d-92e9fa7f3d31" providerId="AD" clId="Web-{CB650928-C231-D9B9-9A2C-ADAE9B5B07B3}" dt="2020-04-21T13:56:17.256" v="514"/>
          <ac:spMkLst>
            <pc:docMk/>
            <pc:sldMk cId="3161148571" sldId="283"/>
            <ac:spMk id="2" creationId="{594075EC-8E43-4435-9D90-294C456417DF}"/>
          </ac:spMkLst>
        </pc:spChg>
        <pc:spChg chg="add del mod">
          <ac:chgData name="Lee Jowett" userId="S::lee.jowett@leicester.gov.uk::b4c18200-571b-4fac-968d-92e9fa7f3d31" providerId="AD" clId="Web-{CB650928-C231-D9B9-9A2C-ADAE9B5B07B3}" dt="2020-04-21T13:56:19.756" v="516"/>
          <ac:spMkLst>
            <pc:docMk/>
            <pc:sldMk cId="3161148571" sldId="283"/>
            <ac:spMk id="6" creationId="{AA7EDF2B-EA20-4B0F-9BDE-F02743F12FB8}"/>
          </ac:spMkLst>
        </pc:spChg>
        <pc:spChg chg="mod">
          <ac:chgData name="Lee Jowett" userId="S::lee.jowett@leicester.gov.uk::b4c18200-571b-4fac-968d-92e9fa7f3d31" providerId="AD" clId="Web-{CB650928-C231-D9B9-9A2C-ADAE9B5B07B3}" dt="2020-04-21T14:09:50.241" v="593" actId="20577"/>
          <ac:spMkLst>
            <pc:docMk/>
            <pc:sldMk cId="3161148571" sldId="283"/>
            <ac:spMk id="7" creationId="{4F95A927-C31F-4234-B7B2-D702452FC5D0}"/>
          </ac:spMkLst>
        </pc:spChg>
        <pc:spChg chg="add">
          <ac:chgData name="Lee Jowett" userId="S::lee.jowett@leicester.gov.uk::b4c18200-571b-4fac-968d-92e9fa7f3d31" providerId="AD" clId="Web-{CB650928-C231-D9B9-9A2C-ADAE9B5B07B3}" dt="2020-04-21T13:56:17.756" v="515"/>
          <ac:spMkLst>
            <pc:docMk/>
            <pc:sldMk cId="3161148571" sldId="283"/>
            <ac:spMk id="9" creationId="{9F900DEE-FE85-4A55-94BC-134A99D2703B}"/>
          </ac:spMkLst>
        </pc:spChg>
        <pc:picChg chg="add">
          <ac:chgData name="Lee Jowett" userId="S::lee.jowett@leicester.gov.uk::b4c18200-571b-4fac-968d-92e9fa7f3d31" providerId="AD" clId="Web-{CB650928-C231-D9B9-9A2C-ADAE9B5B07B3}" dt="2020-04-21T14:05:34.912" v="555"/>
          <ac:picMkLst>
            <pc:docMk/>
            <pc:sldMk cId="3161148571" sldId="283"/>
            <ac:picMk id="11" creationId="{12BFD5B6-F977-475E-9029-C220088D555C}"/>
          </ac:picMkLst>
        </pc:picChg>
      </pc:sldChg>
      <pc:sldChg chg="addSp delSp modSp">
        <pc:chgData name="Lee Jowett" userId="S::lee.jowett@leicester.gov.uk::b4c18200-571b-4fac-968d-92e9fa7f3d31" providerId="AD" clId="Web-{CB650928-C231-D9B9-9A2C-ADAE9B5B07B3}" dt="2020-04-21T14:10:36.538" v="602" actId="14100"/>
        <pc:sldMkLst>
          <pc:docMk/>
          <pc:sldMk cId="3666872305" sldId="284"/>
        </pc:sldMkLst>
        <pc:spChg chg="del">
          <ac:chgData name="Lee Jowett" userId="S::lee.jowett@leicester.gov.uk::b4c18200-571b-4fac-968d-92e9fa7f3d31" providerId="AD" clId="Web-{CB650928-C231-D9B9-9A2C-ADAE9B5B07B3}" dt="2020-04-21T13:56:09.850" v="511"/>
          <ac:spMkLst>
            <pc:docMk/>
            <pc:sldMk cId="3666872305" sldId="284"/>
            <ac:spMk id="2" creationId="{594075EC-8E43-4435-9D90-294C456417DF}"/>
          </ac:spMkLst>
        </pc:spChg>
        <pc:spChg chg="mod">
          <ac:chgData name="Lee Jowett" userId="S::lee.jowett@leicester.gov.uk::b4c18200-571b-4fac-968d-92e9fa7f3d31" providerId="AD" clId="Web-{CB650928-C231-D9B9-9A2C-ADAE9B5B07B3}" dt="2020-04-21T14:10:36.538" v="602" actId="14100"/>
          <ac:spMkLst>
            <pc:docMk/>
            <pc:sldMk cId="3666872305" sldId="284"/>
            <ac:spMk id="3" creationId="{6DD866C9-3CB0-457E-A746-8E627B5A038C}"/>
          </ac:spMkLst>
        </pc:spChg>
        <pc:spChg chg="mod">
          <ac:chgData name="Lee Jowett" userId="S::lee.jowett@leicester.gov.uk::b4c18200-571b-4fac-968d-92e9fa7f3d31" providerId="AD" clId="Web-{CB650928-C231-D9B9-9A2C-ADAE9B5B07B3}" dt="2020-04-21T14:10:32.209" v="599" actId="20577"/>
          <ac:spMkLst>
            <pc:docMk/>
            <pc:sldMk cId="3666872305" sldId="284"/>
            <ac:spMk id="7" creationId="{4F95A927-C31F-4234-B7B2-D702452FC5D0}"/>
          </ac:spMkLst>
        </pc:spChg>
        <pc:spChg chg="add del mod">
          <ac:chgData name="Lee Jowett" userId="S::lee.jowett@leicester.gov.uk::b4c18200-571b-4fac-968d-92e9fa7f3d31" providerId="AD" clId="Web-{CB650928-C231-D9B9-9A2C-ADAE9B5B07B3}" dt="2020-04-21T13:56:13.553" v="513"/>
          <ac:spMkLst>
            <pc:docMk/>
            <pc:sldMk cId="3666872305" sldId="284"/>
            <ac:spMk id="9" creationId="{43627707-D784-4C1F-B99E-300BF73101B9}"/>
          </ac:spMkLst>
        </pc:spChg>
        <pc:spChg chg="add">
          <ac:chgData name="Lee Jowett" userId="S::lee.jowett@leicester.gov.uk::b4c18200-571b-4fac-968d-92e9fa7f3d31" providerId="AD" clId="Web-{CB650928-C231-D9B9-9A2C-ADAE9B5B07B3}" dt="2020-04-21T13:56:10.428" v="512"/>
          <ac:spMkLst>
            <pc:docMk/>
            <pc:sldMk cId="3666872305" sldId="284"/>
            <ac:spMk id="11" creationId="{028C0ECA-6241-4D5D-A848-518EF4079959}"/>
          </ac:spMkLst>
        </pc:spChg>
        <pc:picChg chg="add mod modCrop">
          <ac:chgData name="Lee Jowett" userId="S::lee.jowett@leicester.gov.uk::b4c18200-571b-4fac-968d-92e9fa7f3d31" providerId="AD" clId="Web-{CB650928-C231-D9B9-9A2C-ADAE9B5B07B3}" dt="2020-04-21T13:48:09.537" v="62" actId="14100"/>
          <ac:picMkLst>
            <pc:docMk/>
            <pc:sldMk cId="3666872305" sldId="284"/>
            <ac:picMk id="4" creationId="{444A230C-5882-4F0B-A976-9A0ACAB344F2}"/>
          </ac:picMkLst>
        </pc:picChg>
        <pc:picChg chg="add">
          <ac:chgData name="Lee Jowett" userId="S::lee.jowett@leicester.gov.uk::b4c18200-571b-4fac-968d-92e9fa7f3d31" providerId="AD" clId="Web-{CB650928-C231-D9B9-9A2C-ADAE9B5B07B3}" dt="2020-04-21T14:05:36.772" v="556"/>
          <ac:picMkLst>
            <pc:docMk/>
            <pc:sldMk cId="3666872305" sldId="284"/>
            <ac:picMk id="13" creationId="{1D61457F-F056-4ED8-8301-D1AEA88E199E}"/>
          </ac:picMkLst>
        </pc:picChg>
      </pc:sldChg>
      <pc:sldChg chg="addSp delSp modSp ord">
        <pc:chgData name="Lee Jowett" userId="S::lee.jowett@leicester.gov.uk::b4c18200-571b-4fac-968d-92e9fa7f3d31" providerId="AD" clId="Web-{CB650928-C231-D9B9-9A2C-ADAE9B5B07B3}" dt="2020-04-21T14:05:09.787" v="547" actId="1076"/>
        <pc:sldMkLst>
          <pc:docMk/>
          <pc:sldMk cId="2401097837" sldId="285"/>
        </pc:sldMkLst>
        <pc:spChg chg="mod">
          <ac:chgData name="Lee Jowett" userId="S::lee.jowett@leicester.gov.uk::b4c18200-571b-4fac-968d-92e9fa7f3d31" providerId="AD" clId="Web-{CB650928-C231-D9B9-9A2C-ADAE9B5B07B3}" dt="2020-04-21T13:43:50.896" v="47" actId="20577"/>
          <ac:spMkLst>
            <pc:docMk/>
            <pc:sldMk cId="2401097837" sldId="285"/>
            <ac:spMk id="2" creationId="{594075EC-8E43-4435-9D90-294C456417DF}"/>
          </ac:spMkLst>
        </pc:spChg>
        <pc:spChg chg="del">
          <ac:chgData name="Lee Jowett" userId="S::lee.jowett@leicester.gov.uk::b4c18200-571b-4fac-968d-92e9fa7f3d31" providerId="AD" clId="Web-{CB650928-C231-D9B9-9A2C-ADAE9B5B07B3}" dt="2020-04-21T13:43:01.068" v="0"/>
          <ac:spMkLst>
            <pc:docMk/>
            <pc:sldMk cId="2401097837" sldId="285"/>
            <ac:spMk id="14" creationId="{20D5D19D-0789-4518-B5DC-D47ADF69D25A}"/>
          </ac:spMkLst>
        </pc:spChg>
        <pc:spChg chg="del">
          <ac:chgData name="Lee Jowett" userId="S::lee.jowett@leicester.gov.uk::b4c18200-571b-4fac-968d-92e9fa7f3d31" providerId="AD" clId="Web-{CB650928-C231-D9B9-9A2C-ADAE9B5B07B3}" dt="2020-04-21T13:43:01.068" v="0"/>
          <ac:spMkLst>
            <pc:docMk/>
            <pc:sldMk cId="2401097837" sldId="285"/>
            <ac:spMk id="21" creationId="{B81933D1-5615-42C7-9C0B-4EB7105CCE2D}"/>
          </ac:spMkLst>
        </pc:spChg>
        <pc:spChg chg="del">
          <ac:chgData name="Lee Jowett" userId="S::lee.jowett@leicester.gov.uk::b4c18200-571b-4fac-968d-92e9fa7f3d31" providerId="AD" clId="Web-{CB650928-C231-D9B9-9A2C-ADAE9B5B07B3}" dt="2020-04-21T13:43:01.068" v="0"/>
          <ac:spMkLst>
            <pc:docMk/>
            <pc:sldMk cId="2401097837" sldId="285"/>
            <ac:spMk id="23" creationId="{19C9EAEA-39D0-4B0E-A0EB-51E7B26740B1}"/>
          </ac:spMkLst>
        </pc:spChg>
        <pc:spChg chg="add mod">
          <ac:chgData name="Lee Jowett" userId="S::lee.jowett@leicester.gov.uk::b4c18200-571b-4fac-968d-92e9fa7f3d31" providerId="AD" clId="Web-{CB650928-C231-D9B9-9A2C-ADAE9B5B07B3}" dt="2020-04-21T13:43:08.646" v="2"/>
          <ac:spMkLst>
            <pc:docMk/>
            <pc:sldMk cId="2401097837" sldId="285"/>
            <ac:spMk id="27" creationId="{60420F9C-C3F7-4FC5-BFEC-8CD5457F35C5}"/>
          </ac:spMkLst>
        </pc:spChg>
        <pc:grpChg chg="del">
          <ac:chgData name="Lee Jowett" userId="S::lee.jowett@leicester.gov.uk::b4c18200-571b-4fac-968d-92e9fa7f3d31" providerId="AD" clId="Web-{CB650928-C231-D9B9-9A2C-ADAE9B5B07B3}" dt="2020-04-21T13:43:01.068" v="0"/>
          <ac:grpSpMkLst>
            <pc:docMk/>
            <pc:sldMk cId="2401097837" sldId="285"/>
            <ac:grpSpMk id="16" creationId="{032D8612-31EB-44CF-A1D0-14FD4C705424}"/>
          </ac:grpSpMkLst>
        </pc:grpChg>
        <pc:picChg chg="add mod">
          <ac:chgData name="Lee Jowett" userId="S::lee.jowett@leicester.gov.uk::b4c18200-571b-4fac-968d-92e9fa7f3d31" providerId="AD" clId="Web-{CB650928-C231-D9B9-9A2C-ADAE9B5B07B3}" dt="2020-04-21T14:05:09.787" v="547" actId="1076"/>
          <ac:picMkLst>
            <pc:docMk/>
            <pc:sldMk cId="2401097837" sldId="285"/>
            <ac:picMk id="3" creationId="{783D1F55-A60D-4C45-BDC7-6DEDD711E2D6}"/>
          </ac:picMkLst>
        </pc:picChg>
        <pc:picChg chg="mod">
          <ac:chgData name="Lee Jowett" userId="S::lee.jowett@leicester.gov.uk::b4c18200-571b-4fac-968d-92e9fa7f3d31" providerId="AD" clId="Web-{CB650928-C231-D9B9-9A2C-ADAE9B5B07B3}" dt="2020-04-21T13:43:12.927" v="4" actId="14100"/>
          <ac:picMkLst>
            <pc:docMk/>
            <pc:sldMk cId="2401097837" sldId="285"/>
            <ac:picMk id="9" creationId="{AA00C9D8-6099-4C3B-8470-2796833D0563}"/>
          </ac:picMkLst>
        </pc:picChg>
      </pc:sldChg>
      <pc:sldChg chg="addSp delSp modSp add replId">
        <pc:chgData name="Lee Jowett" userId="S::lee.jowett@leicester.gov.uk::b4c18200-571b-4fac-968d-92e9fa7f3d31" providerId="AD" clId="Web-{CB650928-C231-D9B9-9A2C-ADAE9B5B07B3}" dt="2020-04-21T14:10:09.459" v="596" actId="20577"/>
        <pc:sldMkLst>
          <pc:docMk/>
          <pc:sldMk cId="1487776366" sldId="286"/>
        </pc:sldMkLst>
        <pc:spChg chg="mod">
          <ac:chgData name="Lee Jowett" userId="S::lee.jowett@leicester.gov.uk::b4c18200-571b-4fac-968d-92e9fa7f3d31" providerId="AD" clId="Web-{CB650928-C231-D9B9-9A2C-ADAE9B5B07B3}" dt="2020-04-21T13:56:01.959" v="508" actId="20577"/>
          <ac:spMkLst>
            <pc:docMk/>
            <pc:sldMk cId="1487776366" sldId="286"/>
            <ac:spMk id="2" creationId="{594075EC-8E43-4435-9D90-294C456417DF}"/>
          </ac:spMkLst>
        </pc:spChg>
        <pc:spChg chg="mod">
          <ac:chgData name="Lee Jowett" userId="S::lee.jowett@leicester.gov.uk::b4c18200-571b-4fac-968d-92e9fa7f3d31" providerId="AD" clId="Web-{CB650928-C231-D9B9-9A2C-ADAE9B5B07B3}" dt="2020-04-21T13:55:23.678" v="500" actId="20577"/>
          <ac:spMkLst>
            <pc:docMk/>
            <pc:sldMk cId="1487776366" sldId="286"/>
            <ac:spMk id="3" creationId="{6DD866C9-3CB0-457E-A746-8E627B5A038C}"/>
          </ac:spMkLst>
        </pc:spChg>
        <pc:spChg chg="mod">
          <ac:chgData name="Lee Jowett" userId="S::lee.jowett@leicester.gov.uk::b4c18200-571b-4fac-968d-92e9fa7f3d31" providerId="AD" clId="Web-{CB650928-C231-D9B9-9A2C-ADAE9B5B07B3}" dt="2020-04-21T14:10:09.459" v="596" actId="20577"/>
          <ac:spMkLst>
            <pc:docMk/>
            <pc:sldMk cId="1487776366" sldId="286"/>
            <ac:spMk id="7" creationId="{4F95A927-C31F-4234-B7B2-D702452FC5D0}"/>
          </ac:spMkLst>
        </pc:spChg>
        <pc:picChg chg="del">
          <ac:chgData name="Lee Jowett" userId="S::lee.jowett@leicester.gov.uk::b4c18200-571b-4fac-968d-92e9fa7f3d31" providerId="AD" clId="Web-{CB650928-C231-D9B9-9A2C-ADAE9B5B07B3}" dt="2020-04-21T13:49:32.709" v="78"/>
          <ac:picMkLst>
            <pc:docMk/>
            <pc:sldMk cId="1487776366" sldId="286"/>
            <ac:picMk id="4" creationId="{444A230C-5882-4F0B-A976-9A0ACAB344F2}"/>
          </ac:picMkLst>
        </pc:picChg>
        <pc:picChg chg="del mod">
          <ac:chgData name="Lee Jowett" userId="S::lee.jowett@leicester.gov.uk::b4c18200-571b-4fac-968d-92e9fa7f3d31" providerId="AD" clId="Web-{CB650928-C231-D9B9-9A2C-ADAE9B5B07B3}" dt="2020-04-21T13:49:03.662" v="73"/>
          <ac:picMkLst>
            <pc:docMk/>
            <pc:sldMk cId="1487776366" sldId="286"/>
            <ac:picMk id="5" creationId="{FB154D3C-28C3-4FB6-9B97-DA386B32EED8}"/>
          </ac:picMkLst>
        </pc:picChg>
        <pc:picChg chg="add mod">
          <ac:chgData name="Lee Jowett" userId="S::lee.jowett@leicester.gov.uk::b4c18200-571b-4fac-968d-92e9fa7f3d31" providerId="AD" clId="Web-{CB650928-C231-D9B9-9A2C-ADAE9B5B07B3}" dt="2020-04-21T13:49:31.271" v="77" actId="14100"/>
          <ac:picMkLst>
            <pc:docMk/>
            <pc:sldMk cId="1487776366" sldId="286"/>
            <ac:picMk id="6" creationId="{CC20BD44-651F-4CAF-BA43-8984F9C8A375}"/>
          </ac:picMkLst>
        </pc:picChg>
        <pc:picChg chg="add mod">
          <ac:chgData name="Lee Jowett" userId="S::lee.jowett@leicester.gov.uk::b4c18200-571b-4fac-968d-92e9fa7f3d31" providerId="AD" clId="Web-{CB650928-C231-D9B9-9A2C-ADAE9B5B07B3}" dt="2020-04-21T13:57:50.647" v="538"/>
          <ac:picMkLst>
            <pc:docMk/>
            <pc:sldMk cId="1487776366" sldId="286"/>
            <ac:picMk id="9" creationId="{5577408F-7885-4895-8AC4-E61AC4E4A569}"/>
          </ac:picMkLst>
        </pc:picChg>
        <pc:picChg chg="add mod">
          <ac:chgData name="Lee Jowett" userId="S::lee.jowett@leicester.gov.uk::b4c18200-571b-4fac-968d-92e9fa7f3d31" providerId="AD" clId="Web-{CB650928-C231-D9B9-9A2C-ADAE9B5B07B3}" dt="2020-04-21T13:57:50.662" v="539"/>
          <ac:picMkLst>
            <pc:docMk/>
            <pc:sldMk cId="1487776366" sldId="286"/>
            <ac:picMk id="11" creationId="{4ED29D3C-6D76-4977-991F-3079AE43939E}"/>
          </ac:picMkLst>
        </pc:picChg>
        <pc:picChg chg="add mod">
          <ac:chgData name="Lee Jowett" userId="S::lee.jowett@leicester.gov.uk::b4c18200-571b-4fac-968d-92e9fa7f3d31" providerId="AD" clId="Web-{CB650928-C231-D9B9-9A2C-ADAE9B5B07B3}" dt="2020-04-21T13:57:57.912" v="542" actId="14100"/>
          <ac:picMkLst>
            <pc:docMk/>
            <pc:sldMk cId="1487776366" sldId="286"/>
            <ac:picMk id="13" creationId="{B2C29E44-2A95-4A91-8D25-0B6EE23DF53F}"/>
          </ac:picMkLst>
        </pc:picChg>
        <pc:picChg chg="add">
          <ac:chgData name="Lee Jowett" userId="S::lee.jowett@leicester.gov.uk::b4c18200-571b-4fac-968d-92e9fa7f3d31" providerId="AD" clId="Web-{CB650928-C231-D9B9-9A2C-ADAE9B5B07B3}" dt="2020-04-21T14:05:38.240" v="557"/>
          <ac:picMkLst>
            <pc:docMk/>
            <pc:sldMk cId="1487776366" sldId="286"/>
            <ac:picMk id="16" creationId="{0F54C539-B956-48F2-857E-D1E0D48DAE13}"/>
          </ac:picMkLst>
        </pc:picChg>
      </pc:sldChg>
      <pc:sldChg chg="addSp delSp modSp new">
        <pc:chgData name="Lee Jowett" userId="S::lee.jowett@leicester.gov.uk::b4c18200-571b-4fac-968d-92e9fa7f3d31" providerId="AD" clId="Web-{CB650928-C231-D9B9-9A2C-ADAE9B5B07B3}" dt="2020-04-21T14:19:49.803" v="1325" actId="1076"/>
        <pc:sldMkLst>
          <pc:docMk/>
          <pc:sldMk cId="1872542749" sldId="287"/>
        </pc:sldMkLst>
        <pc:spChg chg="mod">
          <ac:chgData name="Lee Jowett" userId="S::lee.jowett@leicester.gov.uk::b4c18200-571b-4fac-968d-92e9fa7f3d31" providerId="AD" clId="Web-{CB650928-C231-D9B9-9A2C-ADAE9B5B07B3}" dt="2020-04-21T14:19:49.803" v="1325" actId="1076"/>
          <ac:spMkLst>
            <pc:docMk/>
            <pc:sldMk cId="1872542749" sldId="287"/>
            <ac:spMk id="2" creationId="{5DFB937F-8187-4820-AFFA-E644F6B99A55}"/>
          </ac:spMkLst>
        </pc:spChg>
        <pc:spChg chg="del">
          <ac:chgData name="Lee Jowett" userId="S::lee.jowett@leicester.gov.uk::b4c18200-571b-4fac-968d-92e9fa7f3d31" providerId="AD" clId="Web-{CB650928-C231-D9B9-9A2C-ADAE9B5B07B3}" dt="2020-04-21T14:15:08.616" v="751"/>
          <ac:spMkLst>
            <pc:docMk/>
            <pc:sldMk cId="1872542749" sldId="287"/>
            <ac:spMk id="3" creationId="{2E2695F9-C6BC-44C2-B9A5-3B21AA18B205}"/>
          </ac:spMkLst>
        </pc:spChg>
        <pc:spChg chg="add del mod">
          <ac:chgData name="Lee Jowett" userId="S::lee.jowett@leicester.gov.uk::b4c18200-571b-4fac-968d-92e9fa7f3d31" providerId="AD" clId="Web-{CB650928-C231-D9B9-9A2C-ADAE9B5B07B3}" dt="2020-04-21T14:16:16.397" v="810"/>
          <ac:spMkLst>
            <pc:docMk/>
            <pc:sldMk cId="1872542749" sldId="287"/>
            <ac:spMk id="7" creationId="{7DFBD3E7-E370-4A94-9DD9-F35FB5A7F316}"/>
          </ac:spMkLst>
        </pc:spChg>
        <pc:spChg chg="add mod">
          <ac:chgData name="Lee Jowett" userId="S::lee.jowett@leicester.gov.uk::b4c18200-571b-4fac-968d-92e9fa7f3d31" providerId="AD" clId="Web-{CB650928-C231-D9B9-9A2C-ADAE9B5B07B3}" dt="2020-04-21T14:19:43.913" v="1324" actId="14100"/>
          <ac:spMkLst>
            <pc:docMk/>
            <pc:sldMk cId="1872542749" sldId="287"/>
            <ac:spMk id="12" creationId="{216AC0B8-B2D6-4E4E-951F-0D10B9A2873D}"/>
          </ac:spMkLst>
        </pc:spChg>
        <pc:picChg chg="add del mod ord">
          <ac:chgData name="Lee Jowett" userId="S::lee.jowett@leicester.gov.uk::b4c18200-571b-4fac-968d-92e9fa7f3d31" providerId="AD" clId="Web-{CB650928-C231-D9B9-9A2C-ADAE9B5B07B3}" dt="2020-04-21T14:15:11.975" v="753"/>
          <ac:picMkLst>
            <pc:docMk/>
            <pc:sldMk cId="1872542749" sldId="287"/>
            <ac:picMk id="4" creationId="{067260C6-AFE0-4B8A-B7D1-37D2EC855F72}"/>
          </ac:picMkLst>
        </pc:picChg>
        <pc:picChg chg="add mod">
          <ac:chgData name="Lee Jowett" userId="S::lee.jowett@leicester.gov.uk::b4c18200-571b-4fac-968d-92e9fa7f3d31" providerId="AD" clId="Web-{CB650928-C231-D9B9-9A2C-ADAE9B5B07B3}" dt="2020-04-21T14:16:09.038" v="809" actId="1076"/>
          <ac:picMkLst>
            <pc:docMk/>
            <pc:sldMk cId="1872542749" sldId="287"/>
            <ac:picMk id="9" creationId="{EBCDA787-3CB8-4C46-B9CB-1D8C2C088BB5}"/>
          </ac:picMkLst>
        </pc:picChg>
        <pc:picChg chg="add mod ord modCrop">
          <ac:chgData name="Lee Jowett" userId="S::lee.jowett@leicester.gov.uk::b4c18200-571b-4fac-968d-92e9fa7f3d31" providerId="AD" clId="Web-{CB650928-C231-D9B9-9A2C-ADAE9B5B07B3}" dt="2020-04-21T14:16:39.506" v="816" actId="1076"/>
          <ac:picMkLst>
            <pc:docMk/>
            <pc:sldMk cId="1872542749" sldId="287"/>
            <ac:picMk id="10" creationId="{0FCB8407-8D80-4164-8AB8-401F6D137E1F}"/>
          </ac:picMkLst>
        </pc:picChg>
      </pc:sldChg>
      <pc:sldChg chg="addSp delSp modSp add replId">
        <pc:chgData name="Lee Jowett" userId="S::lee.jowett@leicester.gov.uk::b4c18200-571b-4fac-968d-92e9fa7f3d31" providerId="AD" clId="Web-{CB650928-C231-D9B9-9A2C-ADAE9B5B07B3}" dt="2020-04-21T14:14:49.913" v="750"/>
        <pc:sldMkLst>
          <pc:docMk/>
          <pc:sldMk cId="2264809856" sldId="288"/>
        </pc:sldMkLst>
        <pc:spChg chg="mod">
          <ac:chgData name="Lee Jowett" userId="S::lee.jowett@leicester.gov.uk::b4c18200-571b-4fac-968d-92e9fa7f3d31" providerId="AD" clId="Web-{CB650928-C231-D9B9-9A2C-ADAE9B5B07B3}" dt="2020-04-21T14:10:59.381" v="620" actId="20577"/>
          <ac:spMkLst>
            <pc:docMk/>
            <pc:sldMk cId="2264809856" sldId="288"/>
            <ac:spMk id="2" creationId="{594075EC-8E43-4435-9D90-294C456417DF}"/>
          </ac:spMkLst>
        </pc:spChg>
        <pc:spChg chg="del">
          <ac:chgData name="Lee Jowett" userId="S::lee.jowett@leicester.gov.uk::b4c18200-571b-4fac-968d-92e9fa7f3d31" providerId="AD" clId="Web-{CB650928-C231-D9B9-9A2C-ADAE9B5B07B3}" dt="2020-04-21T14:11:07.491" v="627"/>
          <ac:spMkLst>
            <pc:docMk/>
            <pc:sldMk cId="2264809856" sldId="288"/>
            <ac:spMk id="3" creationId="{6DD866C9-3CB0-457E-A746-8E627B5A038C}"/>
          </ac:spMkLst>
        </pc:spChg>
        <pc:spChg chg="add del mod">
          <ac:chgData name="Lee Jowett" userId="S::lee.jowett@leicester.gov.uk::b4c18200-571b-4fac-968d-92e9fa7f3d31" providerId="AD" clId="Web-{CB650928-C231-D9B9-9A2C-ADAE9B5B07B3}" dt="2020-04-21T14:13:13.366" v="737"/>
          <ac:spMkLst>
            <pc:docMk/>
            <pc:sldMk cId="2264809856" sldId="288"/>
            <ac:spMk id="5" creationId="{D3E9C9CC-8CD5-4379-B0E1-7695473B2108}"/>
          </ac:spMkLst>
        </pc:spChg>
        <pc:spChg chg="del">
          <ac:chgData name="Lee Jowett" userId="S::lee.jowett@leicester.gov.uk::b4c18200-571b-4fac-968d-92e9fa7f3d31" providerId="AD" clId="Web-{CB650928-C231-D9B9-9A2C-ADAE9B5B07B3}" dt="2020-04-21T14:11:12.225" v="628"/>
          <ac:spMkLst>
            <pc:docMk/>
            <pc:sldMk cId="2264809856" sldId="288"/>
            <ac:spMk id="7" creationId="{4F95A927-C31F-4234-B7B2-D702452FC5D0}"/>
          </ac:spMkLst>
        </pc:spChg>
        <pc:spChg chg="add del mod">
          <ac:chgData name="Lee Jowett" userId="S::lee.jowett@leicester.gov.uk::b4c18200-571b-4fac-968d-92e9fa7f3d31" providerId="AD" clId="Web-{CB650928-C231-D9B9-9A2C-ADAE9B5B07B3}" dt="2020-04-21T14:13:36.210" v="741"/>
          <ac:spMkLst>
            <pc:docMk/>
            <pc:sldMk cId="2264809856" sldId="288"/>
            <ac:spMk id="17" creationId="{946B775C-5898-43FA-9A42-3C7D8EC8C88E}"/>
          </ac:spMkLst>
        </pc:spChg>
        <pc:picChg chg="del">
          <ac:chgData name="Lee Jowett" userId="S::lee.jowett@leicester.gov.uk::b4c18200-571b-4fac-968d-92e9fa7f3d31" providerId="AD" clId="Web-{CB650928-C231-D9B9-9A2C-ADAE9B5B07B3}" dt="2020-04-21T14:11:03.397" v="626"/>
          <ac:picMkLst>
            <pc:docMk/>
            <pc:sldMk cId="2264809856" sldId="288"/>
            <ac:picMk id="6" creationId="{CC20BD44-651F-4CAF-BA43-8984F9C8A375}"/>
          </ac:picMkLst>
        </pc:picChg>
        <pc:picChg chg="add del mod ord">
          <ac:chgData name="Lee Jowett" userId="S::lee.jowett@leicester.gov.uk::b4c18200-571b-4fac-968d-92e9fa7f3d31" providerId="AD" clId="Web-{CB650928-C231-D9B9-9A2C-ADAE9B5B07B3}" dt="2020-04-21T14:13:28.553" v="740"/>
          <ac:picMkLst>
            <pc:docMk/>
            <pc:sldMk cId="2264809856" sldId="288"/>
            <ac:picMk id="8" creationId="{63666645-D4AB-4F40-8662-3470D0A7F7D6}"/>
          </ac:picMkLst>
        </pc:picChg>
        <pc:picChg chg="del">
          <ac:chgData name="Lee Jowett" userId="S::lee.jowett@leicester.gov.uk::b4c18200-571b-4fac-968d-92e9fa7f3d31" providerId="AD" clId="Web-{CB650928-C231-D9B9-9A2C-ADAE9B5B07B3}" dt="2020-04-21T14:11:03.397" v="625"/>
          <ac:picMkLst>
            <pc:docMk/>
            <pc:sldMk cId="2264809856" sldId="288"/>
            <ac:picMk id="9" creationId="{5577408F-7885-4895-8AC4-E61AC4E4A569}"/>
          </ac:picMkLst>
        </pc:picChg>
        <pc:picChg chg="del">
          <ac:chgData name="Lee Jowett" userId="S::lee.jowett@leicester.gov.uk::b4c18200-571b-4fac-968d-92e9fa7f3d31" providerId="AD" clId="Web-{CB650928-C231-D9B9-9A2C-ADAE9B5B07B3}" dt="2020-04-21T14:11:03.397" v="624"/>
          <ac:picMkLst>
            <pc:docMk/>
            <pc:sldMk cId="2264809856" sldId="288"/>
            <ac:picMk id="11" creationId="{4ED29D3C-6D76-4977-991F-3079AE43939E}"/>
          </ac:picMkLst>
        </pc:picChg>
        <pc:picChg chg="add del mod">
          <ac:chgData name="Lee Jowett" userId="S::lee.jowett@leicester.gov.uk::b4c18200-571b-4fac-968d-92e9fa7f3d31" providerId="AD" clId="Web-{CB650928-C231-D9B9-9A2C-ADAE9B5B07B3}" dt="2020-04-21T14:13:26.631" v="739"/>
          <ac:picMkLst>
            <pc:docMk/>
            <pc:sldMk cId="2264809856" sldId="288"/>
            <ac:picMk id="12" creationId="{96E26229-1F20-459B-9314-832A13F7F1C8}"/>
          </ac:picMkLst>
        </pc:picChg>
        <pc:picChg chg="del">
          <ac:chgData name="Lee Jowett" userId="S::lee.jowett@leicester.gov.uk::b4c18200-571b-4fac-968d-92e9fa7f3d31" providerId="AD" clId="Web-{CB650928-C231-D9B9-9A2C-ADAE9B5B07B3}" dt="2020-04-21T14:11:03.397" v="623"/>
          <ac:picMkLst>
            <pc:docMk/>
            <pc:sldMk cId="2264809856" sldId="288"/>
            <ac:picMk id="13" creationId="{B2C29E44-2A95-4A91-8D25-0B6EE23DF53F}"/>
          </ac:picMkLst>
        </pc:picChg>
        <pc:picChg chg="mod">
          <ac:chgData name="Lee Jowett" userId="S::lee.jowett@leicester.gov.uk::b4c18200-571b-4fac-968d-92e9fa7f3d31" providerId="AD" clId="Web-{CB650928-C231-D9B9-9A2C-ADAE9B5B07B3}" dt="2020-04-21T14:14:43.710" v="748" actId="1076"/>
          <ac:picMkLst>
            <pc:docMk/>
            <pc:sldMk cId="2264809856" sldId="288"/>
            <ac:picMk id="16" creationId="{0F54C539-B956-48F2-857E-D1E0D48DAE13}"/>
          </ac:picMkLst>
        </pc:picChg>
        <pc:picChg chg="add mod ord">
          <ac:chgData name="Lee Jowett" userId="S::lee.jowett@leicester.gov.uk::b4c18200-571b-4fac-968d-92e9fa7f3d31" providerId="AD" clId="Web-{CB650928-C231-D9B9-9A2C-ADAE9B5B07B3}" dt="2020-04-21T14:14:49.913" v="750"/>
          <ac:picMkLst>
            <pc:docMk/>
            <pc:sldMk cId="2264809856" sldId="288"/>
            <ac:picMk id="18" creationId="{2DB735F2-399C-4758-83AB-6D47F670306E}"/>
          </ac:picMkLst>
        </pc:picChg>
      </pc:sldChg>
      <pc:sldChg chg="addSp modSp new">
        <pc:chgData name="Lee Jowett" userId="S::lee.jowett@leicester.gov.uk::b4c18200-571b-4fac-968d-92e9fa7f3d31" providerId="AD" clId="Web-{CB650928-C231-D9B9-9A2C-ADAE9B5B07B3}" dt="2020-04-21T14:41:25.444" v="2411" actId="1076"/>
        <pc:sldMkLst>
          <pc:docMk/>
          <pc:sldMk cId="4065706349" sldId="289"/>
        </pc:sldMkLst>
        <pc:picChg chg="add mod">
          <ac:chgData name="Lee Jowett" userId="S::lee.jowett@leicester.gov.uk::b4c18200-571b-4fac-968d-92e9fa7f3d31" providerId="AD" clId="Web-{CB650928-C231-D9B9-9A2C-ADAE9B5B07B3}" dt="2020-04-21T14:41:25.444" v="2411" actId="1076"/>
          <ac:picMkLst>
            <pc:docMk/>
            <pc:sldMk cId="4065706349" sldId="289"/>
            <ac:picMk id="3" creationId="{E154D21C-D5CD-463D-A6EE-45A42803C54F}"/>
          </ac:picMkLst>
        </pc:picChg>
      </pc:sldChg>
      <pc:sldChg chg="addSp delSp modSp add replId">
        <pc:chgData name="Lee Jowett" userId="S::lee.jowett@leicester.gov.uk::b4c18200-571b-4fac-968d-92e9fa7f3d31" providerId="AD" clId="Web-{CB650928-C231-D9B9-9A2C-ADAE9B5B07B3}" dt="2020-04-21T14:40:13.491" v="2407" actId="1076"/>
        <pc:sldMkLst>
          <pc:docMk/>
          <pc:sldMk cId="3775226229" sldId="290"/>
        </pc:sldMkLst>
        <pc:spChg chg="mod">
          <ac:chgData name="Lee Jowett" userId="S::lee.jowett@leicester.gov.uk::b4c18200-571b-4fac-968d-92e9fa7f3d31" providerId="AD" clId="Web-{CB650928-C231-D9B9-9A2C-ADAE9B5B07B3}" dt="2020-04-21T14:40:04.679" v="2405" actId="1076"/>
          <ac:spMkLst>
            <pc:docMk/>
            <pc:sldMk cId="3775226229" sldId="290"/>
            <ac:spMk id="2" creationId="{CF3F8C29-53FE-441F-ABD8-67FCAAEC18AC}"/>
          </ac:spMkLst>
        </pc:spChg>
        <pc:spChg chg="del mod">
          <ac:chgData name="Lee Jowett" userId="S::lee.jowett@leicester.gov.uk::b4c18200-571b-4fac-968d-92e9fa7f3d31" providerId="AD" clId="Web-{CB650928-C231-D9B9-9A2C-ADAE9B5B07B3}" dt="2020-04-21T14:37:33.382" v="2401"/>
          <ac:spMkLst>
            <pc:docMk/>
            <pc:sldMk cId="3775226229" sldId="290"/>
            <ac:spMk id="5" creationId="{392587AA-E5AE-4FD4-8D6A-4875A66918D5}"/>
          </ac:spMkLst>
        </pc:spChg>
        <pc:picChg chg="add mod">
          <ac:chgData name="Lee Jowett" userId="S::lee.jowett@leicester.gov.uk::b4c18200-571b-4fac-968d-92e9fa7f3d31" providerId="AD" clId="Web-{CB650928-C231-D9B9-9A2C-ADAE9B5B07B3}" dt="2020-04-21T14:40:13.491" v="2407" actId="1076"/>
          <ac:picMkLst>
            <pc:docMk/>
            <pc:sldMk cId="3775226229" sldId="290"/>
            <ac:picMk id="3" creationId="{46CC8C0E-3DA4-437B-90DB-2D0CAF76B084}"/>
          </ac:picMkLst>
        </pc:picChg>
        <pc:picChg chg="del">
          <ac:chgData name="Lee Jowett" userId="S::lee.jowett@leicester.gov.uk::b4c18200-571b-4fac-968d-92e9fa7f3d31" providerId="AD" clId="Web-{CB650928-C231-D9B9-9A2C-ADAE9B5B07B3}" dt="2020-04-21T14:37:29.116" v="2397"/>
          <ac:picMkLst>
            <pc:docMk/>
            <pc:sldMk cId="3775226229" sldId="290"/>
            <ac:picMk id="4" creationId="{A29FF3D5-847C-4766-A359-A2D218340DB1}"/>
          </ac:picMkLst>
        </pc:picChg>
      </pc:sldChg>
    </pc:docChg>
  </pc:docChgLst>
  <pc:docChgLst>
    <pc:chgData name="Lee Jowett" userId="b4c18200-571b-4fac-968d-92e9fa7f3d31" providerId="ADAL" clId="{E487E33B-6D4C-482F-B4FF-C0EA3FC6308B}"/>
    <pc:docChg chg="modSld">
      <pc:chgData name="Lee Jowett" userId="b4c18200-571b-4fac-968d-92e9fa7f3d31" providerId="ADAL" clId="{E487E33B-6D4C-482F-B4FF-C0EA3FC6308B}" dt="2020-06-07T17:49:36.896" v="4" actId="14100"/>
      <pc:docMkLst>
        <pc:docMk/>
      </pc:docMkLst>
      <pc:sldChg chg="modSp">
        <pc:chgData name="Lee Jowett" userId="b4c18200-571b-4fac-968d-92e9fa7f3d31" providerId="ADAL" clId="{E487E33B-6D4C-482F-B4FF-C0EA3FC6308B}" dt="2020-06-07T17:49:36.896" v="4" actId="14100"/>
        <pc:sldMkLst>
          <pc:docMk/>
          <pc:sldMk cId="304270638" sldId="275"/>
        </pc:sldMkLst>
        <pc:spChg chg="mod">
          <ac:chgData name="Lee Jowett" userId="b4c18200-571b-4fac-968d-92e9fa7f3d31" providerId="ADAL" clId="{E487E33B-6D4C-482F-B4FF-C0EA3FC6308B}" dt="2020-06-07T17:49:36.896" v="4" actId="14100"/>
          <ac:spMkLst>
            <pc:docMk/>
            <pc:sldMk cId="304270638" sldId="275"/>
            <ac:spMk id="9" creationId="{F6333922-2140-4CFB-998D-3F40BAC0AB9E}"/>
          </ac:spMkLst>
        </pc:spChg>
        <pc:picChg chg="mod">
          <ac:chgData name="Lee Jowett" userId="b4c18200-571b-4fac-968d-92e9fa7f3d31" providerId="ADAL" clId="{E487E33B-6D4C-482F-B4FF-C0EA3FC6308B}" dt="2020-06-07T17:49:34.645" v="3" actId="1076"/>
          <ac:picMkLst>
            <pc:docMk/>
            <pc:sldMk cId="304270638" sldId="275"/>
            <ac:picMk id="7" creationId="{3D812E93-F592-4BE0-99CD-65EF72013D9D}"/>
          </ac:picMkLst>
        </pc:picChg>
      </pc:sldChg>
    </pc:docChg>
  </pc:docChgLst>
  <pc:docChgLst>
    <pc:chgData name="Amy Peace" userId="S::amy.peace@leicester.gov.uk::caef7dc3-0d83-4f8b-849b-f17cf985f9e9" providerId="AD" clId="Web-{3782702A-DFFA-4309-8C27-52111A47D076}"/>
    <pc:docChg chg="modSld">
      <pc:chgData name="Amy Peace" userId="S::amy.peace@leicester.gov.uk::caef7dc3-0d83-4f8b-849b-f17cf985f9e9" providerId="AD" clId="Web-{3782702A-DFFA-4309-8C27-52111A47D076}" dt="2020-06-30T12:01:08.629" v="25"/>
      <pc:docMkLst>
        <pc:docMk/>
      </pc:docMkLst>
      <pc:sldChg chg="modSp">
        <pc:chgData name="Amy Peace" userId="S::amy.peace@leicester.gov.uk::caef7dc3-0d83-4f8b-849b-f17cf985f9e9" providerId="AD" clId="Web-{3782702A-DFFA-4309-8C27-52111A47D076}" dt="2020-06-30T11:57:34.209" v="18"/>
        <pc:sldMkLst>
          <pc:docMk/>
          <pc:sldMk cId="541870188" sldId="276"/>
        </pc:sldMkLst>
        <pc:picChg chg="mod">
          <ac:chgData name="Amy Peace" userId="S::amy.peace@leicester.gov.uk::caef7dc3-0d83-4f8b-849b-f17cf985f9e9" providerId="AD" clId="Web-{3782702A-DFFA-4309-8C27-52111A47D076}" dt="2020-06-30T11:57:34.209" v="18"/>
          <ac:picMkLst>
            <pc:docMk/>
            <pc:sldMk cId="541870188" sldId="276"/>
            <ac:picMk id="7" creationId="{19650E17-6255-4D5D-856C-54F2B2E447D0}"/>
          </ac:picMkLst>
        </pc:picChg>
      </pc:sldChg>
      <pc:sldChg chg="modSp">
        <pc:chgData name="Amy Peace" userId="S::amy.peace@leicester.gov.uk::caef7dc3-0d83-4f8b-849b-f17cf985f9e9" providerId="AD" clId="Web-{3782702A-DFFA-4309-8C27-52111A47D076}" dt="2020-06-30T11:58:14.662" v="19"/>
        <pc:sldMkLst>
          <pc:docMk/>
          <pc:sldMk cId="3472665887" sldId="302"/>
        </pc:sldMkLst>
        <pc:picChg chg="mod">
          <ac:chgData name="Amy Peace" userId="S::amy.peace@leicester.gov.uk::caef7dc3-0d83-4f8b-849b-f17cf985f9e9" providerId="AD" clId="Web-{3782702A-DFFA-4309-8C27-52111A47D076}" dt="2020-06-30T11:58:14.662" v="19"/>
          <ac:picMkLst>
            <pc:docMk/>
            <pc:sldMk cId="3472665887" sldId="302"/>
            <ac:picMk id="5" creationId="{58AB8B21-AC8D-4145-B01B-002546C64619}"/>
          </ac:picMkLst>
        </pc:picChg>
      </pc:sldChg>
      <pc:sldChg chg="modSp">
        <pc:chgData name="Amy Peace" userId="S::amy.peace@leicester.gov.uk::caef7dc3-0d83-4f8b-849b-f17cf985f9e9" providerId="AD" clId="Web-{3782702A-DFFA-4309-8C27-52111A47D076}" dt="2020-06-30T12:01:08.629" v="25"/>
        <pc:sldMkLst>
          <pc:docMk/>
          <pc:sldMk cId="144096775" sldId="303"/>
        </pc:sldMkLst>
        <pc:picChg chg="mod">
          <ac:chgData name="Amy Peace" userId="S::amy.peace@leicester.gov.uk::caef7dc3-0d83-4f8b-849b-f17cf985f9e9" providerId="AD" clId="Web-{3782702A-DFFA-4309-8C27-52111A47D076}" dt="2020-06-30T12:01:08.629" v="25"/>
          <ac:picMkLst>
            <pc:docMk/>
            <pc:sldMk cId="144096775" sldId="303"/>
            <ac:picMk id="5" creationId="{7C845597-E347-4301-8DAA-91D75D2F689E}"/>
          </ac:picMkLst>
        </pc:picChg>
      </pc:sldChg>
      <pc:sldChg chg="delSp modSp">
        <pc:chgData name="Amy Peace" userId="S::amy.peace@leicester.gov.uk::caef7dc3-0d83-4f8b-849b-f17cf985f9e9" providerId="AD" clId="Web-{3782702A-DFFA-4309-8C27-52111A47D076}" dt="2020-06-30T12:00:05.521" v="23"/>
        <pc:sldMkLst>
          <pc:docMk/>
          <pc:sldMk cId="3424306336" sldId="305"/>
        </pc:sldMkLst>
        <pc:spChg chg="del">
          <ac:chgData name="Amy Peace" userId="S::amy.peace@leicester.gov.uk::caef7dc3-0d83-4f8b-849b-f17cf985f9e9" providerId="AD" clId="Web-{3782702A-DFFA-4309-8C27-52111A47D076}" dt="2020-06-30T11:53:41.382" v="9"/>
          <ac:spMkLst>
            <pc:docMk/>
            <pc:sldMk cId="3424306336" sldId="305"/>
            <ac:spMk id="12" creationId="{216AC0B8-B2D6-4E4E-951F-0D10B9A2873D}"/>
          </ac:spMkLst>
        </pc:spChg>
        <pc:picChg chg="mod">
          <ac:chgData name="Amy Peace" userId="S::amy.peace@leicester.gov.uk::caef7dc3-0d83-4f8b-849b-f17cf985f9e9" providerId="AD" clId="Web-{3782702A-DFFA-4309-8C27-52111A47D076}" dt="2020-06-30T12:00:05.521" v="23"/>
          <ac:picMkLst>
            <pc:docMk/>
            <pc:sldMk cId="3424306336" sldId="305"/>
            <ac:picMk id="6" creationId="{CCF70059-5C27-46FD-8605-1986631B96B0}"/>
          </ac:picMkLst>
        </pc:picChg>
      </pc:sldChg>
      <pc:sldChg chg="delSp modSp">
        <pc:chgData name="Amy Peace" userId="S::amy.peace@leicester.gov.uk::caef7dc3-0d83-4f8b-849b-f17cf985f9e9" providerId="AD" clId="Web-{3782702A-DFFA-4309-8C27-52111A47D076}" dt="2020-06-30T11:56:21.366" v="17"/>
        <pc:sldMkLst>
          <pc:docMk/>
          <pc:sldMk cId="289526155" sldId="306"/>
        </pc:sldMkLst>
        <pc:spChg chg="mod">
          <ac:chgData name="Amy Peace" userId="S::amy.peace@leicester.gov.uk::caef7dc3-0d83-4f8b-849b-f17cf985f9e9" providerId="AD" clId="Web-{3782702A-DFFA-4309-8C27-52111A47D076}" dt="2020-06-30T11:53:56.476" v="11" actId="1076"/>
          <ac:spMkLst>
            <pc:docMk/>
            <pc:sldMk cId="289526155" sldId="306"/>
            <ac:spMk id="3" creationId="{9F34625C-F21C-4051-8FD2-87A46D8E38E2}"/>
          </ac:spMkLst>
        </pc:spChg>
        <pc:spChg chg="del">
          <ac:chgData name="Amy Peace" userId="S::amy.peace@leicester.gov.uk::caef7dc3-0d83-4f8b-849b-f17cf985f9e9" providerId="AD" clId="Web-{3782702A-DFFA-4309-8C27-52111A47D076}" dt="2020-06-30T11:54:05.773" v="12"/>
          <ac:spMkLst>
            <pc:docMk/>
            <pc:sldMk cId="289526155" sldId="306"/>
            <ac:spMk id="12" creationId="{216AC0B8-B2D6-4E4E-951F-0D10B9A2873D}"/>
          </ac:spMkLst>
        </pc:spChg>
        <pc:picChg chg="mod">
          <ac:chgData name="Amy Peace" userId="S::amy.peace@leicester.gov.uk::caef7dc3-0d83-4f8b-849b-f17cf985f9e9" providerId="AD" clId="Web-{3782702A-DFFA-4309-8C27-52111A47D076}" dt="2020-06-30T11:56:21.366" v="17"/>
          <ac:picMkLst>
            <pc:docMk/>
            <pc:sldMk cId="289526155" sldId="306"/>
            <ac:picMk id="7" creationId="{330CE623-5558-4B74-B451-A440DD4F487F}"/>
          </ac:picMkLst>
        </pc:picChg>
      </pc:sldChg>
      <pc:sldChg chg="modSp">
        <pc:chgData name="Amy Peace" userId="S::amy.peace@leicester.gov.uk::caef7dc3-0d83-4f8b-849b-f17cf985f9e9" providerId="AD" clId="Web-{3782702A-DFFA-4309-8C27-52111A47D076}" dt="2020-06-30T11:52:45.664" v="5"/>
        <pc:sldMkLst>
          <pc:docMk/>
          <pc:sldMk cId="696557034" sldId="307"/>
        </pc:sldMkLst>
        <pc:picChg chg="mod">
          <ac:chgData name="Amy Peace" userId="S::amy.peace@leicester.gov.uk::caef7dc3-0d83-4f8b-849b-f17cf985f9e9" providerId="AD" clId="Web-{3782702A-DFFA-4309-8C27-52111A47D076}" dt="2020-06-30T11:52:45.664" v="5"/>
          <ac:picMkLst>
            <pc:docMk/>
            <pc:sldMk cId="696557034" sldId="307"/>
            <ac:picMk id="5" creationId="{29614EAF-3256-4C79-8E90-7227A4A04D9E}"/>
          </ac:picMkLst>
        </pc:picChg>
      </pc:sldChg>
      <pc:sldChg chg="modSp">
        <pc:chgData name="Amy Peace" userId="S::amy.peace@leicester.gov.uk::caef7dc3-0d83-4f8b-849b-f17cf985f9e9" providerId="AD" clId="Web-{3782702A-DFFA-4309-8C27-52111A47D076}" dt="2020-06-30T11:58:41.990" v="20"/>
        <pc:sldMkLst>
          <pc:docMk/>
          <pc:sldMk cId="3753213672" sldId="308"/>
        </pc:sldMkLst>
        <pc:picChg chg="mod">
          <ac:chgData name="Amy Peace" userId="S::amy.peace@leicester.gov.uk::caef7dc3-0d83-4f8b-849b-f17cf985f9e9" providerId="AD" clId="Web-{3782702A-DFFA-4309-8C27-52111A47D076}" dt="2020-06-30T11:58:41.990" v="20"/>
          <ac:picMkLst>
            <pc:docMk/>
            <pc:sldMk cId="3753213672" sldId="308"/>
            <ac:picMk id="5" creationId="{B7EAB9F7-4D83-480F-9D40-FAACFB6D4F81}"/>
          </ac:picMkLst>
        </pc:picChg>
      </pc:sldChg>
      <pc:sldChg chg="modSp">
        <pc:chgData name="Amy Peace" userId="S::amy.peace@leicester.gov.uk::caef7dc3-0d83-4f8b-849b-f17cf985f9e9" providerId="AD" clId="Web-{3782702A-DFFA-4309-8C27-52111A47D076}" dt="2020-06-30T11:59:00.271" v="21"/>
        <pc:sldMkLst>
          <pc:docMk/>
          <pc:sldMk cId="3257368410" sldId="309"/>
        </pc:sldMkLst>
        <pc:picChg chg="mod">
          <ac:chgData name="Amy Peace" userId="S::amy.peace@leicester.gov.uk::caef7dc3-0d83-4f8b-849b-f17cf985f9e9" providerId="AD" clId="Web-{3782702A-DFFA-4309-8C27-52111A47D076}" dt="2020-06-30T11:59:00.271" v="21"/>
          <ac:picMkLst>
            <pc:docMk/>
            <pc:sldMk cId="3257368410" sldId="309"/>
            <ac:picMk id="5" creationId="{CA5F4AAF-41A6-4948-AC49-F1E245656133}"/>
          </ac:picMkLst>
        </pc:picChg>
      </pc:sldChg>
      <pc:sldChg chg="modSp">
        <pc:chgData name="Amy Peace" userId="S::amy.peace@leicester.gov.uk::caef7dc3-0d83-4f8b-849b-f17cf985f9e9" providerId="AD" clId="Web-{3782702A-DFFA-4309-8C27-52111A47D076}" dt="2020-06-30T11:59:28.833" v="22"/>
        <pc:sldMkLst>
          <pc:docMk/>
          <pc:sldMk cId="2686495587" sldId="310"/>
        </pc:sldMkLst>
        <pc:picChg chg="mod">
          <ac:chgData name="Amy Peace" userId="S::amy.peace@leicester.gov.uk::caef7dc3-0d83-4f8b-849b-f17cf985f9e9" providerId="AD" clId="Web-{3782702A-DFFA-4309-8C27-52111A47D076}" dt="2020-06-30T11:59:28.833" v="22"/>
          <ac:picMkLst>
            <pc:docMk/>
            <pc:sldMk cId="2686495587" sldId="310"/>
            <ac:picMk id="4" creationId="{12C03AE1-5DFC-47B3-9863-E8F982478DD6}"/>
          </ac:picMkLst>
        </pc:picChg>
      </pc:sldChg>
      <pc:sldChg chg="delSp modSp">
        <pc:chgData name="Amy Peace" userId="S::amy.peace@leicester.gov.uk::caef7dc3-0d83-4f8b-849b-f17cf985f9e9" providerId="AD" clId="Web-{3782702A-DFFA-4309-8C27-52111A47D076}" dt="2020-06-30T12:00:31.864" v="24"/>
        <pc:sldMkLst>
          <pc:docMk/>
          <pc:sldMk cId="1513962228" sldId="311"/>
        </pc:sldMkLst>
        <pc:spChg chg="del">
          <ac:chgData name="Amy Peace" userId="S::amy.peace@leicester.gov.uk::caef7dc3-0d83-4f8b-849b-f17cf985f9e9" providerId="AD" clId="Web-{3782702A-DFFA-4309-8C27-52111A47D076}" dt="2020-06-30T11:53:30.632" v="8"/>
          <ac:spMkLst>
            <pc:docMk/>
            <pc:sldMk cId="1513962228" sldId="311"/>
            <ac:spMk id="12" creationId="{216AC0B8-B2D6-4E4E-951F-0D10B9A2873D}"/>
          </ac:spMkLst>
        </pc:spChg>
        <pc:picChg chg="mod">
          <ac:chgData name="Amy Peace" userId="S::amy.peace@leicester.gov.uk::caef7dc3-0d83-4f8b-849b-f17cf985f9e9" providerId="AD" clId="Web-{3782702A-DFFA-4309-8C27-52111A47D076}" dt="2020-06-30T12:00:31.864" v="24"/>
          <ac:picMkLst>
            <pc:docMk/>
            <pc:sldMk cId="1513962228" sldId="311"/>
            <ac:picMk id="6" creationId="{99E920DB-ACA2-4FD9-BF1A-6E86A6D730F7}"/>
          </ac:picMkLst>
        </pc:picChg>
      </pc:sldChg>
      <pc:sldChg chg="delSp">
        <pc:chgData name="Amy Peace" userId="S::amy.peace@leicester.gov.uk::caef7dc3-0d83-4f8b-849b-f17cf985f9e9" providerId="AD" clId="Web-{3782702A-DFFA-4309-8C27-52111A47D076}" dt="2020-06-30T11:54:26.648" v="13"/>
        <pc:sldMkLst>
          <pc:docMk/>
          <pc:sldMk cId="3052236562" sldId="312"/>
        </pc:sldMkLst>
        <pc:spChg chg="del">
          <ac:chgData name="Amy Peace" userId="S::amy.peace@leicester.gov.uk::caef7dc3-0d83-4f8b-849b-f17cf985f9e9" providerId="AD" clId="Web-{3782702A-DFFA-4309-8C27-52111A47D076}" dt="2020-06-30T11:54:26.648" v="13"/>
          <ac:spMkLst>
            <pc:docMk/>
            <pc:sldMk cId="3052236562" sldId="312"/>
            <ac:spMk id="12" creationId="{216AC0B8-B2D6-4E4E-951F-0D10B9A2873D}"/>
          </ac:spMkLst>
        </pc:spChg>
      </pc:sldChg>
      <pc:sldChg chg="delSp modSp">
        <pc:chgData name="Amy Peace" userId="S::amy.peace@leicester.gov.uk::caef7dc3-0d83-4f8b-849b-f17cf985f9e9" providerId="AD" clId="Web-{3782702A-DFFA-4309-8C27-52111A47D076}" dt="2020-06-30T11:53:18.039" v="7"/>
        <pc:sldMkLst>
          <pc:docMk/>
          <pc:sldMk cId="710320778" sldId="314"/>
        </pc:sldMkLst>
        <pc:spChg chg="mod">
          <ac:chgData name="Amy Peace" userId="S::amy.peace@leicester.gov.uk::caef7dc3-0d83-4f8b-849b-f17cf985f9e9" providerId="AD" clId="Web-{3782702A-DFFA-4309-8C27-52111A47D076}" dt="2020-06-30T11:53:18.039" v="7"/>
          <ac:spMkLst>
            <pc:docMk/>
            <pc:sldMk cId="710320778" sldId="314"/>
            <ac:spMk id="6" creationId="{8A534BCA-E413-4477-B003-FF390E410D94}"/>
          </ac:spMkLst>
        </pc:spChg>
        <pc:spChg chg="del">
          <ac:chgData name="Amy Peace" userId="S::amy.peace@leicester.gov.uk::caef7dc3-0d83-4f8b-849b-f17cf985f9e9" providerId="AD" clId="Web-{3782702A-DFFA-4309-8C27-52111A47D076}" dt="2020-06-30T11:52:52.836" v="6"/>
          <ac:spMkLst>
            <pc:docMk/>
            <pc:sldMk cId="710320778" sldId="314"/>
            <ac:spMk id="12" creationId="{216AC0B8-B2D6-4E4E-951F-0D10B9A2873D}"/>
          </ac:spMkLst>
        </pc:spChg>
      </pc:sldChg>
      <pc:sldChg chg="delSp modSp">
        <pc:chgData name="Amy Peace" userId="S::amy.peace@leicester.gov.uk::caef7dc3-0d83-4f8b-849b-f17cf985f9e9" providerId="AD" clId="Web-{3782702A-DFFA-4309-8C27-52111A47D076}" dt="2020-06-30T11:55:20.803" v="16"/>
        <pc:sldMkLst>
          <pc:docMk/>
          <pc:sldMk cId="4263084191" sldId="315"/>
        </pc:sldMkLst>
        <pc:spChg chg="del">
          <ac:chgData name="Amy Peace" userId="S::amy.peace@leicester.gov.uk::caef7dc3-0d83-4f8b-849b-f17cf985f9e9" providerId="AD" clId="Web-{3782702A-DFFA-4309-8C27-52111A47D076}" dt="2020-06-30T11:54:37.991" v="15"/>
          <ac:spMkLst>
            <pc:docMk/>
            <pc:sldMk cId="4263084191" sldId="315"/>
            <ac:spMk id="12" creationId="{216AC0B8-B2D6-4E4E-951F-0D10B9A2873D}"/>
          </ac:spMkLst>
        </pc:spChg>
        <pc:picChg chg="mod">
          <ac:chgData name="Amy Peace" userId="S::amy.peace@leicester.gov.uk::caef7dc3-0d83-4f8b-849b-f17cf985f9e9" providerId="AD" clId="Web-{3782702A-DFFA-4309-8C27-52111A47D076}" dt="2020-06-30T11:55:20.803" v="16"/>
          <ac:picMkLst>
            <pc:docMk/>
            <pc:sldMk cId="4263084191" sldId="315"/>
            <ac:picMk id="6" creationId="{9FB4CAF6-56EC-4489-93FE-0F7DB06BA6BF}"/>
          </ac:picMkLst>
        </pc:picChg>
      </pc:sldChg>
      <pc:sldChg chg="delSp">
        <pc:chgData name="Amy Peace" userId="S::amy.peace@leicester.gov.uk::caef7dc3-0d83-4f8b-849b-f17cf985f9e9" providerId="AD" clId="Web-{3782702A-DFFA-4309-8C27-52111A47D076}" dt="2020-06-30T11:54:32.866" v="14"/>
        <pc:sldMkLst>
          <pc:docMk/>
          <pc:sldMk cId="294406854" sldId="333"/>
        </pc:sldMkLst>
        <pc:spChg chg="del">
          <ac:chgData name="Amy Peace" userId="S::amy.peace@leicester.gov.uk::caef7dc3-0d83-4f8b-849b-f17cf985f9e9" providerId="AD" clId="Web-{3782702A-DFFA-4309-8C27-52111A47D076}" dt="2020-06-30T11:54:32.866" v="14"/>
          <ac:spMkLst>
            <pc:docMk/>
            <pc:sldMk cId="294406854" sldId="333"/>
            <ac:spMk id="12" creationId="{216AC0B8-B2D6-4E4E-951F-0D10B9A2873D}"/>
          </ac:spMkLst>
        </pc:spChg>
      </pc:sldChg>
      <pc:sldChg chg="modSp">
        <pc:chgData name="Amy Peace" userId="S::amy.peace@leicester.gov.uk::caef7dc3-0d83-4f8b-849b-f17cf985f9e9" providerId="AD" clId="Web-{3782702A-DFFA-4309-8C27-52111A47D076}" dt="2020-06-30T11:49:29.072" v="0"/>
        <pc:sldMkLst>
          <pc:docMk/>
          <pc:sldMk cId="1943053331" sldId="335"/>
        </pc:sldMkLst>
        <pc:picChg chg="mod">
          <ac:chgData name="Amy Peace" userId="S::amy.peace@leicester.gov.uk::caef7dc3-0d83-4f8b-849b-f17cf985f9e9" providerId="AD" clId="Web-{3782702A-DFFA-4309-8C27-52111A47D076}" dt="2020-06-30T11:49:29.072" v="0"/>
          <ac:picMkLst>
            <pc:docMk/>
            <pc:sldMk cId="1943053331" sldId="335"/>
            <ac:picMk id="4" creationId="{464E2E48-68D4-4C15-A19D-E4C2BAE96A80}"/>
          </ac:picMkLst>
        </pc:picChg>
      </pc:sldChg>
      <pc:sldChg chg="modSp">
        <pc:chgData name="Amy Peace" userId="S::amy.peace@leicester.gov.uk::caef7dc3-0d83-4f8b-849b-f17cf985f9e9" providerId="AD" clId="Web-{3782702A-DFFA-4309-8C27-52111A47D076}" dt="2020-06-30T11:51:34.664" v="4"/>
        <pc:sldMkLst>
          <pc:docMk/>
          <pc:sldMk cId="2880599656" sldId="336"/>
        </pc:sldMkLst>
        <pc:picChg chg="mod">
          <ac:chgData name="Amy Peace" userId="S::amy.peace@leicester.gov.uk::caef7dc3-0d83-4f8b-849b-f17cf985f9e9" providerId="AD" clId="Web-{3782702A-DFFA-4309-8C27-52111A47D076}" dt="2020-06-30T11:51:34.664" v="4"/>
          <ac:picMkLst>
            <pc:docMk/>
            <pc:sldMk cId="2880599656" sldId="336"/>
            <ac:picMk id="4" creationId="{FEB24B96-2445-4778-960F-1B1930C2EA48}"/>
          </ac:picMkLst>
        </pc:picChg>
        <pc:picChg chg="mod">
          <ac:chgData name="Amy Peace" userId="S::amy.peace@leicester.gov.uk::caef7dc3-0d83-4f8b-849b-f17cf985f9e9" providerId="AD" clId="Web-{3782702A-DFFA-4309-8C27-52111A47D076}" dt="2020-06-30T11:51:06.196" v="2"/>
          <ac:picMkLst>
            <pc:docMk/>
            <pc:sldMk cId="2880599656" sldId="336"/>
            <ac:picMk id="5" creationId="{07803582-4AD3-4FAD-8145-91FB2B89DE2B}"/>
          </ac:picMkLst>
        </pc:picChg>
        <pc:picChg chg="mod">
          <ac:chgData name="Amy Peace" userId="S::amy.peace@leicester.gov.uk::caef7dc3-0d83-4f8b-849b-f17cf985f9e9" providerId="AD" clId="Web-{3782702A-DFFA-4309-8C27-52111A47D076}" dt="2020-06-30T11:51:15.836" v="3"/>
          <ac:picMkLst>
            <pc:docMk/>
            <pc:sldMk cId="2880599656" sldId="336"/>
            <ac:picMk id="6" creationId="{F7B8CC2C-925A-423C-BF22-2D26A49BC13B}"/>
          </ac:picMkLst>
        </pc:picChg>
      </pc:sldChg>
      <pc:sldChg chg="modSp">
        <pc:chgData name="Amy Peace" userId="S::amy.peace@leicester.gov.uk::caef7dc3-0d83-4f8b-849b-f17cf985f9e9" providerId="AD" clId="Web-{3782702A-DFFA-4309-8C27-52111A47D076}" dt="2020-06-30T11:49:43.321" v="1"/>
        <pc:sldMkLst>
          <pc:docMk/>
          <pc:sldMk cId="518088077" sldId="337"/>
        </pc:sldMkLst>
        <pc:picChg chg="mod">
          <ac:chgData name="Amy Peace" userId="S::amy.peace@leicester.gov.uk::caef7dc3-0d83-4f8b-849b-f17cf985f9e9" providerId="AD" clId="Web-{3782702A-DFFA-4309-8C27-52111A47D076}" dt="2020-06-30T11:49:43.321" v="1"/>
          <ac:picMkLst>
            <pc:docMk/>
            <pc:sldMk cId="518088077" sldId="337"/>
            <ac:picMk id="5" creationId="{BC4A76E4-EEB6-4B12-B477-E2B4DC4C1403}"/>
          </ac:picMkLst>
        </pc:picChg>
      </pc:sldChg>
    </pc:docChg>
  </pc:docChgLst>
  <pc:docChgLst>
    <pc:chgData clId="Web-{E22409C6-6CAC-45D5-B894-EFD9AC77D1E0}"/>
    <pc:docChg chg="modSld">
      <pc:chgData name="" userId="" providerId="" clId="Web-{E22409C6-6CAC-45D5-B894-EFD9AC77D1E0}" dt="2020-06-18T10:42:01.645" v="6" actId="20577"/>
      <pc:docMkLst>
        <pc:docMk/>
      </pc:docMkLst>
      <pc:sldChg chg="modSp">
        <pc:chgData name="" userId="" providerId="" clId="Web-{E22409C6-6CAC-45D5-B894-EFD9AC77D1E0}" dt="2020-06-18T10:42:01.598" v="4" actId="20577"/>
        <pc:sldMkLst>
          <pc:docMk/>
          <pc:sldMk cId="106024778" sldId="257"/>
        </pc:sldMkLst>
        <pc:spChg chg="mod">
          <ac:chgData name="" userId="" providerId="" clId="Web-{E22409C6-6CAC-45D5-B894-EFD9AC77D1E0}" dt="2020-06-18T10:42:01.598" v="4" actId="20577"/>
          <ac:spMkLst>
            <pc:docMk/>
            <pc:sldMk cId="106024778" sldId="257"/>
            <ac:spMk id="3" creationId="{DD2D824A-FFCF-4A60-8009-B0A78D08C93B}"/>
          </ac:spMkLst>
        </pc:spChg>
      </pc:sldChg>
    </pc:docChg>
  </pc:docChgLst>
  <pc:docChgLst>
    <pc:chgData name="Lee Jowett" userId="S::lee.jowett@leicester.gov.uk::b4c18200-571b-4fac-968d-92e9fa7f3d31" providerId="AD" clId="Web-{F18FDF0C-F5A3-C130-63BF-ECFC7BC2C76D}"/>
    <pc:docChg chg="addSld delSld modSld sldOrd">
      <pc:chgData name="Lee Jowett" userId="S::lee.jowett@leicester.gov.uk::b4c18200-571b-4fac-968d-92e9fa7f3d31" providerId="AD" clId="Web-{F18FDF0C-F5A3-C130-63BF-ECFC7BC2C76D}" dt="2020-04-21T18:14:48.009" v="2767" actId="20577"/>
      <pc:docMkLst>
        <pc:docMk/>
      </pc:docMkLst>
      <pc:sldChg chg="addSp modSp">
        <pc:chgData name="Lee Jowett" userId="S::lee.jowett@leicester.gov.uk::b4c18200-571b-4fac-968d-92e9fa7f3d31" providerId="AD" clId="Web-{F18FDF0C-F5A3-C130-63BF-ECFC7BC2C76D}" dt="2020-04-21T16:49:16.476" v="1518"/>
        <pc:sldMkLst>
          <pc:docMk/>
          <pc:sldMk cId="899484424" sldId="256"/>
        </pc:sldMkLst>
        <pc:spChg chg="mod">
          <ac:chgData name="Lee Jowett" userId="S::lee.jowett@leicester.gov.uk::b4c18200-571b-4fac-968d-92e9fa7f3d31" providerId="AD" clId="Web-{F18FDF0C-F5A3-C130-63BF-ECFC7BC2C76D}" dt="2020-04-21T16:49:16.476" v="1518"/>
          <ac:spMkLst>
            <pc:docMk/>
            <pc:sldMk cId="899484424" sldId="256"/>
            <ac:spMk id="2" creationId="{23749A2C-639D-4222-8B5A-9EEF7D3835E2}"/>
          </ac:spMkLst>
        </pc:spChg>
        <pc:spChg chg="mod">
          <ac:chgData name="Lee Jowett" userId="S::lee.jowett@leicester.gov.uk::b4c18200-571b-4fac-968d-92e9fa7f3d31" providerId="AD" clId="Web-{F18FDF0C-F5A3-C130-63BF-ECFC7BC2C76D}" dt="2020-04-21T16:49:16.476" v="1518"/>
          <ac:spMkLst>
            <pc:docMk/>
            <pc:sldMk cId="899484424" sldId="256"/>
            <ac:spMk id="3" creationId="{3DCFFD74-8732-46D0-A805-FC99D462827D}"/>
          </ac:spMkLst>
        </pc:spChg>
        <pc:spChg chg="add">
          <ac:chgData name="Lee Jowett" userId="S::lee.jowett@leicester.gov.uk::b4c18200-571b-4fac-968d-92e9fa7f3d31" providerId="AD" clId="Web-{F18FDF0C-F5A3-C130-63BF-ECFC7BC2C76D}" dt="2020-04-21T16:49:16.476" v="1518"/>
          <ac:spMkLst>
            <pc:docMk/>
            <pc:sldMk cId="899484424" sldId="256"/>
            <ac:spMk id="5" creationId="{23962611-DFD5-4092-AAFD-559E3DFCE2C9}"/>
          </ac:spMkLst>
        </pc:spChg>
        <pc:picChg chg="add">
          <ac:chgData name="Lee Jowett" userId="S::lee.jowett@leicester.gov.uk::b4c18200-571b-4fac-968d-92e9fa7f3d31" providerId="AD" clId="Web-{F18FDF0C-F5A3-C130-63BF-ECFC7BC2C76D}" dt="2020-04-21T16:49:16.476" v="1518"/>
          <ac:picMkLst>
            <pc:docMk/>
            <pc:sldMk cId="899484424" sldId="256"/>
            <ac:picMk id="6" creationId="{2270F1FA-0425-408F-9861-80BF5AFB276D}"/>
          </ac:picMkLst>
        </pc:picChg>
      </pc:sldChg>
      <pc:sldChg chg="addSp modSp">
        <pc:chgData name="Lee Jowett" userId="S::lee.jowett@leicester.gov.uk::b4c18200-571b-4fac-968d-92e9fa7f3d31" providerId="AD" clId="Web-{F18FDF0C-F5A3-C130-63BF-ECFC7BC2C76D}" dt="2020-04-21T16:49:29.117" v="1525" actId="20577"/>
        <pc:sldMkLst>
          <pc:docMk/>
          <pc:sldMk cId="106024778" sldId="257"/>
        </pc:sldMkLst>
        <pc:spChg chg="mod">
          <ac:chgData name="Lee Jowett" userId="S::lee.jowett@leicester.gov.uk::b4c18200-571b-4fac-968d-92e9fa7f3d31" providerId="AD" clId="Web-{F18FDF0C-F5A3-C130-63BF-ECFC7BC2C76D}" dt="2020-04-21T16:49:22.085" v="1519"/>
          <ac:spMkLst>
            <pc:docMk/>
            <pc:sldMk cId="106024778" sldId="257"/>
            <ac:spMk id="2" creationId="{45568680-1F6E-4073-8B45-306811ED2065}"/>
          </ac:spMkLst>
        </pc:spChg>
        <pc:spChg chg="mod">
          <ac:chgData name="Lee Jowett" userId="S::lee.jowett@leicester.gov.uk::b4c18200-571b-4fac-968d-92e9fa7f3d31" providerId="AD" clId="Web-{F18FDF0C-F5A3-C130-63BF-ECFC7BC2C76D}" dt="2020-04-21T16:49:29.117" v="1525" actId="20577"/>
          <ac:spMkLst>
            <pc:docMk/>
            <pc:sldMk cId="106024778" sldId="257"/>
            <ac:spMk id="3" creationId="{DD2D824A-FFCF-4A60-8009-B0A78D08C93B}"/>
          </ac:spMkLst>
        </pc:spChg>
        <pc:spChg chg="add">
          <ac:chgData name="Lee Jowett" userId="S::lee.jowett@leicester.gov.uk::b4c18200-571b-4fac-968d-92e9fa7f3d31" providerId="AD" clId="Web-{F18FDF0C-F5A3-C130-63BF-ECFC7BC2C76D}" dt="2020-04-21T16:49:22.085" v="1519"/>
          <ac:spMkLst>
            <pc:docMk/>
            <pc:sldMk cId="106024778" sldId="257"/>
            <ac:spMk id="5" creationId="{3B854194-185D-494D-905C-7C7CB2E30F6E}"/>
          </ac:spMkLst>
        </pc:spChg>
        <pc:spChg chg="add">
          <ac:chgData name="Lee Jowett" userId="S::lee.jowett@leicester.gov.uk::b4c18200-571b-4fac-968d-92e9fa7f3d31" providerId="AD" clId="Web-{F18FDF0C-F5A3-C130-63BF-ECFC7BC2C76D}" dt="2020-04-21T16:49:22.085" v="1519"/>
          <ac:spMkLst>
            <pc:docMk/>
            <pc:sldMk cId="106024778" sldId="257"/>
            <ac:spMk id="6" creationId="{B4F5FA0D-0104-4987-8241-EFF7C85B88DE}"/>
          </ac:spMkLst>
        </pc:spChg>
        <pc:picChg chg="add">
          <ac:chgData name="Lee Jowett" userId="S::lee.jowett@leicester.gov.uk::b4c18200-571b-4fac-968d-92e9fa7f3d31" providerId="AD" clId="Web-{F18FDF0C-F5A3-C130-63BF-ECFC7BC2C76D}" dt="2020-04-21T16:49:22.085" v="1519"/>
          <ac:picMkLst>
            <pc:docMk/>
            <pc:sldMk cId="106024778" sldId="257"/>
            <ac:picMk id="7" creationId="{2897127E-6CEF-446C-BE87-93B7C46E49D1}"/>
          </ac:picMkLst>
        </pc:picChg>
      </pc:sldChg>
      <pc:sldChg chg="addSp modSp mod setBg">
        <pc:chgData name="Lee Jowett" userId="S::lee.jowett@leicester.gov.uk::b4c18200-571b-4fac-968d-92e9fa7f3d31" providerId="AD" clId="Web-{F18FDF0C-F5A3-C130-63BF-ECFC7BC2C76D}" dt="2020-04-21T17:06:48.291" v="2090" actId="20577"/>
        <pc:sldMkLst>
          <pc:docMk/>
          <pc:sldMk cId="3946519191" sldId="258"/>
        </pc:sldMkLst>
        <pc:spChg chg="mod">
          <ac:chgData name="Lee Jowett" userId="S::lee.jowett@leicester.gov.uk::b4c18200-571b-4fac-968d-92e9fa7f3d31" providerId="AD" clId="Web-{F18FDF0C-F5A3-C130-63BF-ECFC7BC2C76D}" dt="2020-04-21T17:06:37.635" v="2076" actId="20577"/>
          <ac:spMkLst>
            <pc:docMk/>
            <pc:sldMk cId="3946519191" sldId="258"/>
            <ac:spMk id="2" creationId="{A86AD6C6-96D9-4325-8A7D-4318B778DDFC}"/>
          </ac:spMkLst>
        </pc:spChg>
        <pc:spChg chg="mod">
          <ac:chgData name="Lee Jowett" userId="S::lee.jowett@leicester.gov.uk::b4c18200-571b-4fac-968d-92e9fa7f3d31" providerId="AD" clId="Web-{F18FDF0C-F5A3-C130-63BF-ECFC7BC2C76D}" dt="2020-04-21T17:06:48.291" v="2090" actId="20577"/>
          <ac:spMkLst>
            <pc:docMk/>
            <pc:sldMk cId="3946519191" sldId="258"/>
            <ac:spMk id="3" creationId="{E50CFA65-FAB1-4529-8EAE-5B9043C09908}"/>
          </ac:spMkLst>
        </pc:spChg>
        <pc:spChg chg="add">
          <ac:chgData name="Lee Jowett" userId="S::lee.jowett@leicester.gov.uk::b4c18200-571b-4fac-968d-92e9fa7f3d31" providerId="AD" clId="Web-{F18FDF0C-F5A3-C130-63BF-ECFC7BC2C76D}" dt="2020-04-21T17:06:18.057" v="2060"/>
          <ac:spMkLst>
            <pc:docMk/>
            <pc:sldMk cId="3946519191" sldId="258"/>
            <ac:spMk id="5" creationId="{3B854194-185D-494D-905C-7C7CB2E30F6E}"/>
          </ac:spMkLst>
        </pc:spChg>
        <pc:spChg chg="add">
          <ac:chgData name="Lee Jowett" userId="S::lee.jowett@leicester.gov.uk::b4c18200-571b-4fac-968d-92e9fa7f3d31" providerId="AD" clId="Web-{F18FDF0C-F5A3-C130-63BF-ECFC7BC2C76D}" dt="2020-04-21T17:06:18.057" v="2060"/>
          <ac:spMkLst>
            <pc:docMk/>
            <pc:sldMk cId="3946519191" sldId="258"/>
            <ac:spMk id="6" creationId="{B4F5FA0D-0104-4987-8241-EFF7C85B88DE}"/>
          </ac:spMkLst>
        </pc:spChg>
        <pc:picChg chg="add">
          <ac:chgData name="Lee Jowett" userId="S::lee.jowett@leicester.gov.uk::b4c18200-571b-4fac-968d-92e9fa7f3d31" providerId="AD" clId="Web-{F18FDF0C-F5A3-C130-63BF-ECFC7BC2C76D}" dt="2020-04-21T17:06:18.057" v="2060"/>
          <ac:picMkLst>
            <pc:docMk/>
            <pc:sldMk cId="3946519191" sldId="258"/>
            <ac:picMk id="7" creationId="{2897127E-6CEF-446C-BE87-93B7C46E49D1}"/>
          </ac:picMkLst>
        </pc:picChg>
      </pc:sldChg>
      <pc:sldChg chg="addSp modSp mod setBg">
        <pc:chgData name="Lee Jowett" userId="S::lee.jowett@leicester.gov.uk::b4c18200-571b-4fac-968d-92e9fa7f3d31" providerId="AD" clId="Web-{F18FDF0C-F5A3-C130-63BF-ECFC7BC2C76D}" dt="2020-04-21T17:26:10.122" v="2511"/>
        <pc:sldMkLst>
          <pc:docMk/>
          <pc:sldMk cId="3743779763" sldId="261"/>
        </pc:sldMkLst>
        <pc:spChg chg="mod">
          <ac:chgData name="Lee Jowett" userId="S::lee.jowett@leicester.gov.uk::b4c18200-571b-4fac-968d-92e9fa7f3d31" providerId="AD" clId="Web-{F18FDF0C-F5A3-C130-63BF-ECFC7BC2C76D}" dt="2020-04-21T16:50:42.976" v="1551" actId="1076"/>
          <ac:spMkLst>
            <pc:docMk/>
            <pc:sldMk cId="3743779763" sldId="261"/>
            <ac:spMk id="2" creationId="{D971275A-7E37-4E93-92D0-2679C3E92AE0}"/>
          </ac:spMkLst>
        </pc:spChg>
        <pc:spChg chg="mod">
          <ac:chgData name="Lee Jowett" userId="S::lee.jowett@leicester.gov.uk::b4c18200-571b-4fac-968d-92e9fa7f3d31" providerId="AD" clId="Web-{F18FDF0C-F5A3-C130-63BF-ECFC7BC2C76D}" dt="2020-04-21T17:26:10.122" v="2511"/>
          <ac:spMkLst>
            <pc:docMk/>
            <pc:sldMk cId="3743779763" sldId="261"/>
            <ac:spMk id="3" creationId="{E0B61B41-2B95-4E86-BBBC-34AE00F5AECA}"/>
          </ac:spMkLst>
        </pc:spChg>
        <pc:spChg chg="add">
          <ac:chgData name="Lee Jowett" userId="S::lee.jowett@leicester.gov.uk::b4c18200-571b-4fac-968d-92e9fa7f3d31" providerId="AD" clId="Web-{F18FDF0C-F5A3-C130-63BF-ECFC7BC2C76D}" dt="2020-04-21T16:50:28.851" v="1543"/>
          <ac:spMkLst>
            <pc:docMk/>
            <pc:sldMk cId="3743779763" sldId="261"/>
            <ac:spMk id="6" creationId="{AFA67CD3-AB4E-4A7A-BEB8-53C445D8C44E}"/>
          </ac:spMkLst>
        </pc:spChg>
        <pc:spChg chg="add">
          <ac:chgData name="Lee Jowett" userId="S::lee.jowett@leicester.gov.uk::b4c18200-571b-4fac-968d-92e9fa7f3d31" providerId="AD" clId="Web-{F18FDF0C-F5A3-C130-63BF-ECFC7BC2C76D}" dt="2020-04-21T16:50:28.851" v="1543"/>
          <ac:spMkLst>
            <pc:docMk/>
            <pc:sldMk cId="3743779763" sldId="261"/>
            <ac:spMk id="8" creationId="{339C8D78-A644-462F-B674-F440635E5353}"/>
          </ac:spMkLst>
        </pc:spChg>
        <pc:picChg chg="mod modCrop">
          <ac:chgData name="Lee Jowett" userId="S::lee.jowett@leicester.gov.uk::b4c18200-571b-4fac-968d-92e9fa7f3d31" providerId="AD" clId="Web-{F18FDF0C-F5A3-C130-63BF-ECFC7BC2C76D}" dt="2020-04-21T16:51:07.476" v="1558" actId="1076"/>
          <ac:picMkLst>
            <pc:docMk/>
            <pc:sldMk cId="3743779763" sldId="261"/>
            <ac:picMk id="4" creationId="{24EEDE1B-0B24-4F84-89CF-F62EFC9D2EA7}"/>
          </ac:picMkLst>
        </pc:picChg>
        <pc:picChg chg="add">
          <ac:chgData name="Lee Jowett" userId="S::lee.jowett@leicester.gov.uk::b4c18200-571b-4fac-968d-92e9fa7f3d31" providerId="AD" clId="Web-{F18FDF0C-F5A3-C130-63BF-ECFC7BC2C76D}" dt="2020-04-21T16:50:28.851" v="1543"/>
          <ac:picMkLst>
            <pc:docMk/>
            <pc:sldMk cId="3743779763" sldId="261"/>
            <ac:picMk id="7" creationId="{07CF545F-9C2E-4446-97CD-AD92990C2B68}"/>
          </ac:picMkLst>
        </pc:picChg>
      </pc:sldChg>
      <pc:sldChg chg="addSp modSp mod setBg">
        <pc:chgData name="Lee Jowett" userId="S::lee.jowett@leicester.gov.uk::b4c18200-571b-4fac-968d-92e9fa7f3d31" providerId="AD" clId="Web-{F18FDF0C-F5A3-C130-63BF-ECFC7BC2C76D}" dt="2020-04-21T16:50:16.570" v="1542" actId="1076"/>
        <pc:sldMkLst>
          <pc:docMk/>
          <pc:sldMk cId="1362260283" sldId="262"/>
        </pc:sldMkLst>
        <pc:spChg chg="mod">
          <ac:chgData name="Lee Jowett" userId="S::lee.jowett@leicester.gov.uk::b4c18200-571b-4fac-968d-92e9fa7f3d31" providerId="AD" clId="Web-{F18FDF0C-F5A3-C130-63BF-ECFC7BC2C76D}" dt="2020-04-21T16:49:59.992" v="1537" actId="1076"/>
          <ac:spMkLst>
            <pc:docMk/>
            <pc:sldMk cId="1362260283" sldId="262"/>
            <ac:spMk id="2" creationId="{F7253912-4E28-4AD5-8556-AB5B794A6124}"/>
          </ac:spMkLst>
        </pc:spChg>
        <pc:spChg chg="mod">
          <ac:chgData name="Lee Jowett" userId="S::lee.jowett@leicester.gov.uk::b4c18200-571b-4fac-968d-92e9fa7f3d31" providerId="AD" clId="Web-{F18FDF0C-F5A3-C130-63BF-ECFC7BC2C76D}" dt="2020-04-21T16:50:11.070" v="1540" actId="14100"/>
          <ac:spMkLst>
            <pc:docMk/>
            <pc:sldMk cId="1362260283" sldId="262"/>
            <ac:spMk id="3" creationId="{24E98E51-A193-4087-9499-CF2F2B23E83F}"/>
          </ac:spMkLst>
        </pc:spChg>
        <pc:spChg chg="add">
          <ac:chgData name="Lee Jowett" userId="S::lee.jowett@leicester.gov.uk::b4c18200-571b-4fac-968d-92e9fa7f3d31" providerId="AD" clId="Web-{F18FDF0C-F5A3-C130-63BF-ECFC7BC2C76D}" dt="2020-04-21T16:49:44.054" v="1527"/>
          <ac:spMkLst>
            <pc:docMk/>
            <pc:sldMk cId="1362260283" sldId="262"/>
            <ac:spMk id="9" creationId="{B05E4F47-B148-49E0-B472-BBF149315524}"/>
          </ac:spMkLst>
        </pc:spChg>
        <pc:spChg chg="add">
          <ac:chgData name="Lee Jowett" userId="S::lee.jowett@leicester.gov.uk::b4c18200-571b-4fac-968d-92e9fa7f3d31" providerId="AD" clId="Web-{F18FDF0C-F5A3-C130-63BF-ECFC7BC2C76D}" dt="2020-04-21T16:49:44.054" v="1527"/>
          <ac:spMkLst>
            <pc:docMk/>
            <pc:sldMk cId="1362260283" sldId="262"/>
            <ac:spMk id="16" creationId="{684BF3E1-C321-4F38-85CF-FEBBEEC15E2D}"/>
          </ac:spMkLst>
        </pc:spChg>
        <pc:picChg chg="mod">
          <ac:chgData name="Lee Jowett" userId="S::lee.jowett@leicester.gov.uk::b4c18200-571b-4fac-968d-92e9fa7f3d31" providerId="AD" clId="Web-{F18FDF0C-F5A3-C130-63BF-ECFC7BC2C76D}" dt="2020-04-21T16:50:16.570" v="1542" actId="1076"/>
          <ac:picMkLst>
            <pc:docMk/>
            <pc:sldMk cId="1362260283" sldId="262"/>
            <ac:picMk id="7" creationId="{346C9EFB-0F7A-4754-B400-AD701E37F83C}"/>
          </ac:picMkLst>
        </pc:picChg>
        <pc:picChg chg="add">
          <ac:chgData name="Lee Jowett" userId="S::lee.jowett@leicester.gov.uk::b4c18200-571b-4fac-968d-92e9fa7f3d31" providerId="AD" clId="Web-{F18FDF0C-F5A3-C130-63BF-ECFC7BC2C76D}" dt="2020-04-21T16:49:44.054" v="1527"/>
          <ac:picMkLst>
            <pc:docMk/>
            <pc:sldMk cId="1362260283" sldId="262"/>
            <ac:picMk id="14" creationId="{7A2CE8EB-F719-4F84-9E91-F538438CAC76}"/>
          </ac:picMkLst>
        </pc:picChg>
      </pc:sldChg>
      <pc:sldChg chg="addSp delSp modSp mod setBg">
        <pc:chgData name="Lee Jowett" userId="S::lee.jowett@leicester.gov.uk::b4c18200-571b-4fac-968d-92e9fa7f3d31" providerId="AD" clId="Web-{F18FDF0C-F5A3-C130-63BF-ECFC7BC2C76D}" dt="2020-04-21T16:56:53.821" v="1679"/>
        <pc:sldMkLst>
          <pc:docMk/>
          <pc:sldMk cId="2811313888" sldId="263"/>
        </pc:sldMkLst>
        <pc:spChg chg="mod">
          <ac:chgData name="Lee Jowett" userId="S::lee.jowett@leicester.gov.uk::b4c18200-571b-4fac-968d-92e9fa7f3d31" providerId="AD" clId="Web-{F18FDF0C-F5A3-C130-63BF-ECFC7BC2C76D}" dt="2020-04-21T16:56:53.821" v="1679"/>
          <ac:spMkLst>
            <pc:docMk/>
            <pc:sldMk cId="2811313888" sldId="263"/>
            <ac:spMk id="2" creationId="{0541A222-C608-41E9-ADD6-4FC8A92F37C7}"/>
          </ac:spMkLst>
        </pc:spChg>
        <pc:spChg chg="del">
          <ac:chgData name="Lee Jowett" userId="S::lee.jowett@leicester.gov.uk::b4c18200-571b-4fac-968d-92e9fa7f3d31" providerId="AD" clId="Web-{F18FDF0C-F5A3-C130-63BF-ECFC7BC2C76D}" dt="2020-04-21T16:56:53.821" v="1679"/>
          <ac:spMkLst>
            <pc:docMk/>
            <pc:sldMk cId="2811313888" sldId="263"/>
            <ac:spMk id="3" creationId="{5E66ECF6-8401-41F3-B82B-E7FE9C8D4325}"/>
          </ac:spMkLst>
        </pc:spChg>
        <pc:spChg chg="add">
          <ac:chgData name="Lee Jowett" userId="S::lee.jowett@leicester.gov.uk::b4c18200-571b-4fac-968d-92e9fa7f3d31" providerId="AD" clId="Web-{F18FDF0C-F5A3-C130-63BF-ECFC7BC2C76D}" dt="2020-04-21T16:56:53.821" v="1679"/>
          <ac:spMkLst>
            <pc:docMk/>
            <pc:sldMk cId="2811313888" sldId="263"/>
            <ac:spMk id="10" creationId="{5B32A67F-3598-4A13-8552-DA884FFCCE57}"/>
          </ac:spMkLst>
        </pc:spChg>
        <pc:spChg chg="add">
          <ac:chgData name="Lee Jowett" userId="S::lee.jowett@leicester.gov.uk::b4c18200-571b-4fac-968d-92e9fa7f3d31" providerId="AD" clId="Web-{F18FDF0C-F5A3-C130-63BF-ECFC7BC2C76D}" dt="2020-04-21T16:56:53.821" v="1679"/>
          <ac:spMkLst>
            <pc:docMk/>
            <pc:sldMk cId="2811313888" sldId="263"/>
            <ac:spMk id="12" creationId="{BCC55ACC-A2F6-403C-A3A4-D59B3734D45F}"/>
          </ac:spMkLst>
        </pc:spChg>
        <pc:spChg chg="add">
          <ac:chgData name="Lee Jowett" userId="S::lee.jowett@leicester.gov.uk::b4c18200-571b-4fac-968d-92e9fa7f3d31" providerId="AD" clId="Web-{F18FDF0C-F5A3-C130-63BF-ECFC7BC2C76D}" dt="2020-04-21T16:56:53.821" v="1679"/>
          <ac:spMkLst>
            <pc:docMk/>
            <pc:sldMk cId="2811313888" sldId="263"/>
            <ac:spMk id="14" creationId="{598EBA13-C937-430B-9523-439FE21096E6}"/>
          </ac:spMkLst>
        </pc:spChg>
        <pc:picChg chg="add">
          <ac:chgData name="Lee Jowett" userId="S::lee.jowett@leicester.gov.uk::b4c18200-571b-4fac-968d-92e9fa7f3d31" providerId="AD" clId="Web-{F18FDF0C-F5A3-C130-63BF-ECFC7BC2C76D}" dt="2020-04-21T16:56:53.821" v="1679"/>
          <ac:picMkLst>
            <pc:docMk/>
            <pc:sldMk cId="2811313888" sldId="263"/>
            <ac:picMk id="7" creationId="{9BD782BA-9765-4453-9777-9213E2219A6B}"/>
          </ac:picMkLst>
        </pc:picChg>
      </pc:sldChg>
      <pc:sldChg chg="addSp delSp modSp del">
        <pc:chgData name="Lee Jowett" userId="S::lee.jowett@leicester.gov.uk::b4c18200-571b-4fac-968d-92e9fa7f3d31" providerId="AD" clId="Web-{F18FDF0C-F5A3-C130-63BF-ECFC7BC2C76D}" dt="2020-04-21T17:12:29.385" v="2384"/>
        <pc:sldMkLst>
          <pc:docMk/>
          <pc:sldMk cId="3712251468" sldId="264"/>
        </pc:sldMkLst>
        <pc:spChg chg="mod">
          <ac:chgData name="Lee Jowett" userId="S::lee.jowett@leicester.gov.uk::b4c18200-571b-4fac-968d-92e9fa7f3d31" providerId="AD" clId="Web-{F18FDF0C-F5A3-C130-63BF-ECFC7BC2C76D}" dt="2020-04-21T16:57:37.477" v="1730" actId="20577"/>
          <ac:spMkLst>
            <pc:docMk/>
            <pc:sldMk cId="3712251468" sldId="264"/>
            <ac:spMk id="2" creationId="{F73A25A7-5373-4AAA-B3A1-E85CF17BF0AE}"/>
          </ac:spMkLst>
        </pc:spChg>
        <pc:spChg chg="del mod">
          <ac:chgData name="Lee Jowett" userId="S::lee.jowett@leicester.gov.uk::b4c18200-571b-4fac-968d-92e9fa7f3d31" providerId="AD" clId="Web-{F18FDF0C-F5A3-C130-63BF-ECFC7BC2C76D}" dt="2020-04-21T17:01:18.056" v="1766"/>
          <ac:spMkLst>
            <pc:docMk/>
            <pc:sldMk cId="3712251468" sldId="264"/>
            <ac:spMk id="3" creationId="{BB4ADB73-6CC2-461E-82D4-76E076F9F6BF}"/>
          </ac:spMkLst>
        </pc:spChg>
        <pc:spChg chg="add del mod">
          <ac:chgData name="Lee Jowett" userId="S::lee.jowett@leicester.gov.uk::b4c18200-571b-4fac-968d-92e9fa7f3d31" providerId="AD" clId="Web-{F18FDF0C-F5A3-C130-63BF-ECFC7BC2C76D}" dt="2020-04-21T17:07:19.354" v="2096"/>
          <ac:spMkLst>
            <pc:docMk/>
            <pc:sldMk cId="3712251468" sldId="264"/>
            <ac:spMk id="21" creationId="{B1279EE9-AEAA-446F-AA83-11F3826F1E69}"/>
          </ac:spMkLst>
        </pc:spChg>
        <pc:spChg chg="add del mod">
          <ac:chgData name="Lee Jowett" userId="S::lee.jowett@leicester.gov.uk::b4c18200-571b-4fac-968d-92e9fa7f3d31" providerId="AD" clId="Web-{F18FDF0C-F5A3-C130-63BF-ECFC7BC2C76D}" dt="2020-04-21T17:07:19.307" v="2095"/>
          <ac:spMkLst>
            <pc:docMk/>
            <pc:sldMk cId="3712251468" sldId="264"/>
            <ac:spMk id="23" creationId="{0DFA1CC6-2609-4CB8-836A-29B86047B24B}"/>
          </ac:spMkLst>
        </pc:spChg>
        <pc:spChg chg="add del mod">
          <ac:chgData name="Lee Jowett" userId="S::lee.jowett@leicester.gov.uk::b4c18200-571b-4fac-968d-92e9fa7f3d31" providerId="AD" clId="Web-{F18FDF0C-F5A3-C130-63BF-ECFC7BC2C76D}" dt="2020-04-21T17:07:25.057" v="2104"/>
          <ac:spMkLst>
            <pc:docMk/>
            <pc:sldMk cId="3712251468" sldId="264"/>
            <ac:spMk id="24" creationId="{EA8ED7E6-6423-450F-B424-1F458313E49A}"/>
          </ac:spMkLst>
        </pc:spChg>
        <pc:spChg chg="add del mod">
          <ac:chgData name="Lee Jowett" userId="S::lee.jowett@leicester.gov.uk::b4c18200-571b-4fac-968d-92e9fa7f3d31" providerId="AD" clId="Web-{F18FDF0C-F5A3-C130-63BF-ECFC7BC2C76D}" dt="2020-04-21T17:07:26.869" v="2105"/>
          <ac:spMkLst>
            <pc:docMk/>
            <pc:sldMk cId="3712251468" sldId="264"/>
            <ac:spMk id="25" creationId="{F527B294-58BD-48F8-8427-EAFACB9DE376}"/>
          </ac:spMkLst>
        </pc:spChg>
        <pc:spChg chg="add del mod">
          <ac:chgData name="Lee Jowett" userId="S::lee.jowett@leicester.gov.uk::b4c18200-571b-4fac-968d-92e9fa7f3d31" providerId="AD" clId="Web-{F18FDF0C-F5A3-C130-63BF-ECFC7BC2C76D}" dt="2020-04-21T17:07:19.307" v="2094"/>
          <ac:spMkLst>
            <pc:docMk/>
            <pc:sldMk cId="3712251468" sldId="264"/>
            <ac:spMk id="26" creationId="{DE4D4C81-9886-464A-9BC8-C172E5AB301E}"/>
          </ac:spMkLst>
        </pc:spChg>
        <pc:spChg chg="add del mod">
          <ac:chgData name="Lee Jowett" userId="S::lee.jowett@leicester.gov.uk::b4c18200-571b-4fac-968d-92e9fa7f3d31" providerId="AD" clId="Web-{F18FDF0C-F5A3-C130-63BF-ECFC7BC2C76D}" dt="2020-04-21T17:07:19.307" v="2093"/>
          <ac:spMkLst>
            <pc:docMk/>
            <pc:sldMk cId="3712251468" sldId="264"/>
            <ac:spMk id="27" creationId="{1680B09C-0B46-4B37-BE7D-416D7BA7CA9C}"/>
          </ac:spMkLst>
        </pc:spChg>
        <pc:spChg chg="add del mod">
          <ac:chgData name="Lee Jowett" userId="S::lee.jowett@leicester.gov.uk::b4c18200-571b-4fac-968d-92e9fa7f3d31" providerId="AD" clId="Web-{F18FDF0C-F5A3-C130-63BF-ECFC7BC2C76D}" dt="2020-04-21T17:07:22.104" v="2103"/>
          <ac:spMkLst>
            <pc:docMk/>
            <pc:sldMk cId="3712251468" sldId="264"/>
            <ac:spMk id="29" creationId="{CEDA9B97-EA06-4CCB-A6DE-81FA940B6989}"/>
          </ac:spMkLst>
        </pc:spChg>
        <pc:picChg chg="add del mod">
          <ac:chgData name="Lee Jowett" userId="S::lee.jowett@leicester.gov.uk::b4c18200-571b-4fac-968d-92e9fa7f3d31" providerId="AD" clId="Web-{F18FDF0C-F5A3-C130-63BF-ECFC7BC2C76D}" dt="2020-04-21T16:58:52.196" v="1735"/>
          <ac:picMkLst>
            <pc:docMk/>
            <pc:sldMk cId="3712251468" sldId="264"/>
            <ac:picMk id="4" creationId="{D9A214AE-BC88-46F9-AD80-DF99B3426B3D}"/>
          </ac:picMkLst>
        </pc:picChg>
        <pc:picChg chg="add del mod">
          <ac:chgData name="Lee Jowett" userId="S::lee.jowett@leicester.gov.uk::b4c18200-571b-4fac-968d-92e9fa7f3d31" providerId="AD" clId="Web-{F18FDF0C-F5A3-C130-63BF-ECFC7BC2C76D}" dt="2020-04-21T17:07:19.354" v="2102"/>
          <ac:picMkLst>
            <pc:docMk/>
            <pc:sldMk cId="3712251468" sldId="264"/>
            <ac:picMk id="6" creationId="{61EC37B2-6F2E-4400-AA99-BD79813A0256}"/>
          </ac:picMkLst>
        </pc:picChg>
        <pc:picChg chg="add del mod">
          <ac:chgData name="Lee Jowett" userId="S::lee.jowett@leicester.gov.uk::b4c18200-571b-4fac-968d-92e9fa7f3d31" providerId="AD" clId="Web-{F18FDF0C-F5A3-C130-63BF-ECFC7BC2C76D}" dt="2020-04-21T17:07:19.354" v="2101"/>
          <ac:picMkLst>
            <pc:docMk/>
            <pc:sldMk cId="3712251468" sldId="264"/>
            <ac:picMk id="8" creationId="{5F483EE9-E279-4BB9-A828-9D41F29932D0}"/>
          </ac:picMkLst>
        </pc:picChg>
        <pc:picChg chg="add del mod">
          <ac:chgData name="Lee Jowett" userId="S::lee.jowett@leicester.gov.uk::b4c18200-571b-4fac-968d-92e9fa7f3d31" providerId="AD" clId="Web-{F18FDF0C-F5A3-C130-63BF-ECFC7BC2C76D}" dt="2020-04-21T17:07:19.354" v="2100"/>
          <ac:picMkLst>
            <pc:docMk/>
            <pc:sldMk cId="3712251468" sldId="264"/>
            <ac:picMk id="10" creationId="{EC91DB58-DA43-456E-996C-B67AC195FECB}"/>
          </ac:picMkLst>
        </pc:picChg>
        <pc:picChg chg="add del mod">
          <ac:chgData name="Lee Jowett" userId="S::lee.jowett@leicester.gov.uk::b4c18200-571b-4fac-968d-92e9fa7f3d31" providerId="AD" clId="Web-{F18FDF0C-F5A3-C130-63BF-ECFC7BC2C76D}" dt="2020-04-21T17:07:19.354" v="2099"/>
          <ac:picMkLst>
            <pc:docMk/>
            <pc:sldMk cId="3712251468" sldId="264"/>
            <ac:picMk id="12" creationId="{01250393-7B6A-4676-BF42-773CA179AD3A}"/>
          </ac:picMkLst>
        </pc:picChg>
        <pc:picChg chg="add del mod">
          <ac:chgData name="Lee Jowett" userId="S::lee.jowett@leicester.gov.uk::b4c18200-571b-4fac-968d-92e9fa7f3d31" providerId="AD" clId="Web-{F18FDF0C-F5A3-C130-63BF-ECFC7BC2C76D}" dt="2020-04-21T17:07:19.354" v="2098"/>
          <ac:picMkLst>
            <pc:docMk/>
            <pc:sldMk cId="3712251468" sldId="264"/>
            <ac:picMk id="14" creationId="{75C64A53-2859-4539-9BCA-735521EA3F46}"/>
          </ac:picMkLst>
        </pc:picChg>
        <pc:picChg chg="add del mod">
          <ac:chgData name="Lee Jowett" userId="S::lee.jowett@leicester.gov.uk::b4c18200-571b-4fac-968d-92e9fa7f3d31" providerId="AD" clId="Web-{F18FDF0C-F5A3-C130-63BF-ECFC7BC2C76D}" dt="2020-04-21T17:00:47.649" v="1753"/>
          <ac:picMkLst>
            <pc:docMk/>
            <pc:sldMk cId="3712251468" sldId="264"/>
            <ac:picMk id="16" creationId="{8690B724-7AAC-4CDE-9DB1-B488ACDF0BF7}"/>
          </ac:picMkLst>
        </pc:picChg>
        <pc:picChg chg="add del mod modCrop">
          <ac:chgData name="Lee Jowett" userId="S::lee.jowett@leicester.gov.uk::b4c18200-571b-4fac-968d-92e9fa7f3d31" providerId="AD" clId="Web-{F18FDF0C-F5A3-C130-63BF-ECFC7BC2C76D}" dt="2020-04-21T17:07:19.354" v="2097"/>
          <ac:picMkLst>
            <pc:docMk/>
            <pc:sldMk cId="3712251468" sldId="264"/>
            <ac:picMk id="18" creationId="{0E7237D7-AF1D-4E46-801F-FB3AA9780B38}"/>
          </ac:picMkLst>
        </pc:picChg>
      </pc:sldChg>
      <pc:sldChg chg="addSp delSp modSp mod setBg">
        <pc:chgData name="Lee Jowett" userId="S::lee.jowett@leicester.gov.uk::b4c18200-571b-4fac-968d-92e9fa7f3d31" providerId="AD" clId="Web-{F18FDF0C-F5A3-C130-63BF-ECFC7BC2C76D}" dt="2020-04-21T16:56:33.508" v="1678" actId="20577"/>
        <pc:sldMkLst>
          <pc:docMk/>
          <pc:sldMk cId="2769446588" sldId="265"/>
        </pc:sldMkLst>
        <pc:spChg chg="mod">
          <ac:chgData name="Lee Jowett" userId="S::lee.jowett@leicester.gov.uk::b4c18200-571b-4fac-968d-92e9fa7f3d31" providerId="AD" clId="Web-{F18FDF0C-F5A3-C130-63BF-ECFC7BC2C76D}" dt="2020-04-21T16:56:19.836" v="1673"/>
          <ac:spMkLst>
            <pc:docMk/>
            <pc:sldMk cId="2769446588" sldId="265"/>
            <ac:spMk id="2" creationId="{76E5F1F4-95B7-4DF2-A4AA-FC873FE6D292}"/>
          </ac:spMkLst>
        </pc:spChg>
        <pc:spChg chg="add del mod">
          <ac:chgData name="Lee Jowett" userId="S::lee.jowett@leicester.gov.uk::b4c18200-571b-4fac-968d-92e9fa7f3d31" providerId="AD" clId="Web-{F18FDF0C-F5A3-C130-63BF-ECFC7BC2C76D}" dt="2020-04-21T16:56:19.836" v="1673"/>
          <ac:spMkLst>
            <pc:docMk/>
            <pc:sldMk cId="2769446588" sldId="265"/>
            <ac:spMk id="3" creationId="{EBAEE696-73C5-4007-AD4C-08261895CB66}"/>
          </ac:spMkLst>
        </pc:spChg>
        <pc:spChg chg="add">
          <ac:chgData name="Lee Jowett" userId="S::lee.jowett@leicester.gov.uk::b4c18200-571b-4fac-968d-92e9fa7f3d31" providerId="AD" clId="Web-{F18FDF0C-F5A3-C130-63BF-ECFC7BC2C76D}" dt="2020-04-21T16:56:19.836" v="1673"/>
          <ac:spMkLst>
            <pc:docMk/>
            <pc:sldMk cId="2769446588" sldId="265"/>
            <ac:spMk id="10" creationId="{46C2E80F-49A6-4372-B103-219D417A55ED}"/>
          </ac:spMkLst>
        </pc:spChg>
        <pc:graphicFrameChg chg="add del mod modGraphic">
          <ac:chgData name="Lee Jowett" userId="S::lee.jowett@leicester.gov.uk::b4c18200-571b-4fac-968d-92e9fa7f3d31" providerId="AD" clId="Web-{F18FDF0C-F5A3-C130-63BF-ECFC7BC2C76D}" dt="2020-04-21T16:52:19.258" v="1581"/>
          <ac:graphicFrameMkLst>
            <pc:docMk/>
            <pc:sldMk cId="2769446588" sldId="265"/>
            <ac:graphicFrameMk id="5" creationId="{FF4FDDEA-A3B8-4397-8A1E-541C86F9B69C}"/>
          </ac:graphicFrameMkLst>
        </pc:graphicFrameChg>
        <pc:graphicFrameChg chg="add del">
          <ac:chgData name="Lee Jowett" userId="S::lee.jowett@leicester.gov.uk::b4c18200-571b-4fac-968d-92e9fa7f3d31" providerId="AD" clId="Web-{F18FDF0C-F5A3-C130-63BF-ECFC7BC2C76D}" dt="2020-04-21T16:56:08.071" v="1672"/>
          <ac:graphicFrameMkLst>
            <pc:docMk/>
            <pc:sldMk cId="2769446588" sldId="265"/>
            <ac:graphicFrameMk id="6" creationId="{F1AD4471-CCA3-4FE9-8B89-833EB92E34C3}"/>
          </ac:graphicFrameMkLst>
        </pc:graphicFrameChg>
        <pc:graphicFrameChg chg="add modGraphic">
          <ac:chgData name="Lee Jowett" userId="S::lee.jowett@leicester.gov.uk::b4c18200-571b-4fac-968d-92e9fa7f3d31" providerId="AD" clId="Web-{F18FDF0C-F5A3-C130-63BF-ECFC7BC2C76D}" dt="2020-04-21T16:56:33.508" v="1678" actId="20577"/>
          <ac:graphicFrameMkLst>
            <pc:docMk/>
            <pc:sldMk cId="2769446588" sldId="265"/>
            <ac:graphicFrameMk id="7" creationId="{3E33473A-9132-4F33-9D1B-53DFAD7E6C2E}"/>
          </ac:graphicFrameMkLst>
        </pc:graphicFrameChg>
      </pc:sldChg>
      <pc:sldChg chg="modSp">
        <pc:chgData name="Lee Jowett" userId="S::lee.jowett@leicester.gov.uk::b4c18200-571b-4fac-968d-92e9fa7f3d31" providerId="AD" clId="Web-{F18FDF0C-F5A3-C130-63BF-ECFC7BC2C76D}" dt="2020-04-21T17:25:01.934" v="2501"/>
        <pc:sldMkLst>
          <pc:docMk/>
          <pc:sldMk cId="1194401005" sldId="268"/>
        </pc:sldMkLst>
        <pc:picChg chg="mod">
          <ac:chgData name="Lee Jowett" userId="S::lee.jowett@leicester.gov.uk::b4c18200-571b-4fac-968d-92e9fa7f3d31" providerId="AD" clId="Web-{F18FDF0C-F5A3-C130-63BF-ECFC7BC2C76D}" dt="2020-04-21T17:25:01.934" v="2501"/>
          <ac:picMkLst>
            <pc:docMk/>
            <pc:sldMk cId="1194401005" sldId="268"/>
            <ac:picMk id="3" creationId="{17247E4F-BE66-4605-82DF-65E888BFE44E}"/>
          </ac:picMkLst>
        </pc:picChg>
      </pc:sldChg>
      <pc:sldChg chg="modSp">
        <pc:chgData name="Lee Jowett" userId="S::lee.jowett@leicester.gov.uk::b4c18200-571b-4fac-968d-92e9fa7f3d31" providerId="AD" clId="Web-{F18FDF0C-F5A3-C130-63BF-ECFC7BC2C76D}" dt="2020-04-21T17:24:43.184" v="2497" actId="20577"/>
        <pc:sldMkLst>
          <pc:docMk/>
          <pc:sldMk cId="3961920365" sldId="269"/>
        </pc:sldMkLst>
        <pc:spChg chg="mod">
          <ac:chgData name="Lee Jowett" userId="S::lee.jowett@leicester.gov.uk::b4c18200-571b-4fac-968d-92e9fa7f3d31" providerId="AD" clId="Web-{F18FDF0C-F5A3-C130-63BF-ECFC7BC2C76D}" dt="2020-04-21T17:24:43.184" v="2497" actId="20577"/>
          <ac:spMkLst>
            <pc:docMk/>
            <pc:sldMk cId="3961920365" sldId="269"/>
            <ac:spMk id="2" creationId="{7DE13B04-515A-456C-830A-4183C787FA55}"/>
          </ac:spMkLst>
        </pc:spChg>
      </pc:sldChg>
      <pc:sldChg chg="modSp">
        <pc:chgData name="Lee Jowett" userId="S::lee.jowett@leicester.gov.uk::b4c18200-571b-4fac-968d-92e9fa7f3d31" providerId="AD" clId="Web-{F18FDF0C-F5A3-C130-63BF-ECFC7BC2C76D}" dt="2020-04-21T17:25:15.778" v="2504" actId="1076"/>
        <pc:sldMkLst>
          <pc:docMk/>
          <pc:sldMk cId="1343891671" sldId="270"/>
        </pc:sldMkLst>
        <pc:picChg chg="mod">
          <ac:chgData name="Lee Jowett" userId="S::lee.jowett@leicester.gov.uk::b4c18200-571b-4fac-968d-92e9fa7f3d31" providerId="AD" clId="Web-{F18FDF0C-F5A3-C130-63BF-ECFC7BC2C76D}" dt="2020-04-21T17:25:15.778" v="2504" actId="1076"/>
          <ac:picMkLst>
            <pc:docMk/>
            <pc:sldMk cId="1343891671" sldId="270"/>
            <ac:picMk id="3" creationId="{FADE1DB7-9B89-4C2A-874C-B22C88356E01}"/>
          </ac:picMkLst>
        </pc:picChg>
      </pc:sldChg>
      <pc:sldChg chg="modSp">
        <pc:chgData name="Lee Jowett" userId="S::lee.jowett@leicester.gov.uk::b4c18200-571b-4fac-968d-92e9fa7f3d31" providerId="AD" clId="Web-{F18FDF0C-F5A3-C130-63BF-ECFC7BC2C76D}" dt="2020-04-21T16:30:17.661" v="588" actId="14100"/>
        <pc:sldMkLst>
          <pc:docMk/>
          <pc:sldMk cId="3510273" sldId="271"/>
        </pc:sldMkLst>
        <pc:spChg chg="mod">
          <ac:chgData name="Lee Jowett" userId="S::lee.jowett@leicester.gov.uk::b4c18200-571b-4fac-968d-92e9fa7f3d31" providerId="AD" clId="Web-{F18FDF0C-F5A3-C130-63BF-ECFC7BC2C76D}" dt="2020-04-21T16:20:43.566" v="234" actId="1076"/>
          <ac:spMkLst>
            <pc:docMk/>
            <pc:sldMk cId="3510273" sldId="271"/>
            <ac:spMk id="2" creationId="{2FDFA9D8-F754-4645-B165-2160B2E65223}"/>
          </ac:spMkLst>
        </pc:spChg>
        <pc:spChg chg="mod">
          <ac:chgData name="Lee Jowett" userId="S::lee.jowett@leicester.gov.uk::b4c18200-571b-4fac-968d-92e9fa7f3d31" providerId="AD" clId="Web-{F18FDF0C-F5A3-C130-63BF-ECFC7BC2C76D}" dt="2020-04-21T16:30:11.536" v="586" actId="1076"/>
          <ac:spMkLst>
            <pc:docMk/>
            <pc:sldMk cId="3510273" sldId="271"/>
            <ac:spMk id="5" creationId="{CD1CB4FD-8519-4A2D-A396-48C39F18FCE3}"/>
          </ac:spMkLst>
        </pc:spChg>
        <pc:graphicFrameChg chg="mod modGraphic">
          <ac:chgData name="Lee Jowett" userId="S::lee.jowett@leicester.gov.uk::b4c18200-571b-4fac-968d-92e9fa7f3d31" providerId="AD" clId="Web-{F18FDF0C-F5A3-C130-63BF-ECFC7BC2C76D}" dt="2020-04-21T16:20:37.769" v="232"/>
          <ac:graphicFrameMkLst>
            <pc:docMk/>
            <pc:sldMk cId="3510273" sldId="271"/>
            <ac:graphicFrameMk id="7" creationId="{5E13C71B-7B5E-4308-B064-AD072DC5A4CD}"/>
          </ac:graphicFrameMkLst>
        </pc:graphicFrameChg>
        <pc:picChg chg="mod">
          <ac:chgData name="Lee Jowett" userId="S::lee.jowett@leicester.gov.uk::b4c18200-571b-4fac-968d-92e9fa7f3d31" providerId="AD" clId="Web-{F18FDF0C-F5A3-C130-63BF-ECFC7BC2C76D}" dt="2020-04-21T16:30:17.661" v="588" actId="14100"/>
          <ac:picMkLst>
            <pc:docMk/>
            <pc:sldMk cId="3510273" sldId="271"/>
            <ac:picMk id="3" creationId="{CF5802AF-7170-4F0F-A1FB-30174CDAC6FD}"/>
          </ac:picMkLst>
        </pc:picChg>
      </pc:sldChg>
      <pc:sldChg chg="del">
        <pc:chgData name="Lee Jowett" userId="S::lee.jowett@leicester.gov.uk::b4c18200-571b-4fac-968d-92e9fa7f3d31" providerId="AD" clId="Web-{F18FDF0C-F5A3-C130-63BF-ECFC7BC2C76D}" dt="2020-04-21T16:30:22.754" v="589"/>
        <pc:sldMkLst>
          <pc:docMk/>
          <pc:sldMk cId="628931145" sldId="272"/>
        </pc:sldMkLst>
      </pc:sldChg>
      <pc:sldChg chg="addSp delSp modSp">
        <pc:chgData name="Lee Jowett" userId="S::lee.jowett@leicester.gov.uk::b4c18200-571b-4fac-968d-92e9fa7f3d31" providerId="AD" clId="Web-{F18FDF0C-F5A3-C130-63BF-ECFC7BC2C76D}" dt="2020-04-21T16:27:35.723" v="419"/>
        <pc:sldMkLst>
          <pc:docMk/>
          <pc:sldMk cId="2684696855" sldId="273"/>
        </pc:sldMkLst>
        <pc:spChg chg="mod">
          <ac:chgData name="Lee Jowett" userId="S::lee.jowett@leicester.gov.uk::b4c18200-571b-4fac-968d-92e9fa7f3d31" providerId="AD" clId="Web-{F18FDF0C-F5A3-C130-63BF-ECFC7BC2C76D}" dt="2020-04-21T16:21:44.660" v="293" actId="1076"/>
          <ac:spMkLst>
            <pc:docMk/>
            <pc:sldMk cId="2684696855" sldId="273"/>
            <ac:spMk id="2" creationId="{2FDFA9D8-F754-4645-B165-2160B2E65223}"/>
          </ac:spMkLst>
        </pc:spChg>
        <pc:spChg chg="mod">
          <ac:chgData name="Lee Jowett" userId="S::lee.jowett@leicester.gov.uk::b4c18200-571b-4fac-968d-92e9fa7f3d31" providerId="AD" clId="Web-{F18FDF0C-F5A3-C130-63BF-ECFC7BC2C76D}" dt="2020-04-21T16:23:46.488" v="399" actId="1076"/>
          <ac:spMkLst>
            <pc:docMk/>
            <pc:sldMk cId="2684696855" sldId="273"/>
            <ac:spMk id="11" creationId="{F6434150-A541-4A4D-939B-570C8EF19B95}"/>
          </ac:spMkLst>
        </pc:spChg>
        <pc:spChg chg="del">
          <ac:chgData name="Lee Jowett" userId="S::lee.jowett@leicester.gov.uk::b4c18200-571b-4fac-968d-92e9fa7f3d31" providerId="AD" clId="Web-{F18FDF0C-F5A3-C130-63BF-ECFC7BC2C76D}" dt="2020-04-21T16:23:55.754" v="404"/>
          <ac:spMkLst>
            <pc:docMk/>
            <pc:sldMk cId="2684696855" sldId="273"/>
            <ac:spMk id="12" creationId="{EAD04663-3A6C-4F22-AA54-DB15B821240C}"/>
          </ac:spMkLst>
        </pc:spChg>
        <pc:grpChg chg="del mod">
          <ac:chgData name="Lee Jowett" userId="S::lee.jowett@leicester.gov.uk::b4c18200-571b-4fac-968d-92e9fa7f3d31" providerId="AD" clId="Web-{F18FDF0C-F5A3-C130-63BF-ECFC7BC2C76D}" dt="2020-04-21T16:25:21.379" v="415"/>
          <ac:grpSpMkLst>
            <pc:docMk/>
            <pc:sldMk cId="2684696855" sldId="273"/>
            <ac:grpSpMk id="13" creationId="{03BEA46E-398C-4C47-829D-C509943EE8FD}"/>
          </ac:grpSpMkLst>
        </pc:grpChg>
        <pc:picChg chg="mod">
          <ac:chgData name="Lee Jowett" userId="S::lee.jowett@leicester.gov.uk::b4c18200-571b-4fac-968d-92e9fa7f3d31" providerId="AD" clId="Web-{F18FDF0C-F5A3-C130-63BF-ECFC7BC2C76D}" dt="2020-04-21T16:24:09.847" v="408"/>
          <ac:picMkLst>
            <pc:docMk/>
            <pc:sldMk cId="2684696855" sldId="273"/>
            <ac:picMk id="3" creationId="{FFF4E8D3-8511-4ECC-8F72-353709B792A0}"/>
          </ac:picMkLst>
        </pc:picChg>
        <pc:picChg chg="add mod">
          <ac:chgData name="Lee Jowett" userId="S::lee.jowett@leicester.gov.uk::b4c18200-571b-4fac-968d-92e9fa7f3d31" providerId="AD" clId="Web-{F18FDF0C-F5A3-C130-63BF-ECFC7BC2C76D}" dt="2020-04-21T16:27:35.723" v="419"/>
          <ac:picMkLst>
            <pc:docMk/>
            <pc:sldMk cId="2684696855" sldId="273"/>
            <ac:picMk id="4" creationId="{DB801BF4-A0A0-40D9-B131-024C12F4BAB9}"/>
          </ac:picMkLst>
        </pc:picChg>
        <pc:picChg chg="del">
          <ac:chgData name="Lee Jowett" userId="S::lee.jowett@leicester.gov.uk::b4c18200-571b-4fac-968d-92e9fa7f3d31" providerId="AD" clId="Web-{F18FDF0C-F5A3-C130-63BF-ECFC7BC2C76D}" dt="2020-04-21T16:25:16.238" v="411"/>
          <ac:picMkLst>
            <pc:docMk/>
            <pc:sldMk cId="2684696855" sldId="273"/>
            <ac:picMk id="7" creationId="{454DE91F-3762-4AB6-B73E-C420F5FE8AB2}"/>
          </ac:picMkLst>
        </pc:picChg>
        <pc:picChg chg="mod">
          <ac:chgData name="Lee Jowett" userId="S::lee.jowett@leicester.gov.uk::b4c18200-571b-4fac-968d-92e9fa7f3d31" providerId="AD" clId="Web-{F18FDF0C-F5A3-C130-63BF-ECFC7BC2C76D}" dt="2020-04-21T16:23:51.004" v="401" actId="14100"/>
          <ac:picMkLst>
            <pc:docMk/>
            <pc:sldMk cId="2684696855" sldId="273"/>
            <ac:picMk id="14" creationId="{9F766F20-3BF4-4408-A7F7-F14F07969BC8}"/>
          </ac:picMkLst>
        </pc:picChg>
      </pc:sldChg>
      <pc:sldChg chg="modSp">
        <pc:chgData name="Lee Jowett" userId="S::lee.jowett@leicester.gov.uk::b4c18200-571b-4fac-968d-92e9fa7f3d31" providerId="AD" clId="Web-{F18FDF0C-F5A3-C130-63BF-ECFC7BC2C76D}" dt="2020-04-21T16:35:39.740" v="999" actId="1076"/>
        <pc:sldMkLst>
          <pc:docMk/>
          <pc:sldMk cId="421981516" sldId="274"/>
        </pc:sldMkLst>
        <pc:spChg chg="mod">
          <ac:chgData name="Lee Jowett" userId="S::lee.jowett@leicester.gov.uk::b4c18200-571b-4fac-968d-92e9fa7f3d31" providerId="AD" clId="Web-{F18FDF0C-F5A3-C130-63BF-ECFC7BC2C76D}" dt="2020-04-21T16:32:49.739" v="713" actId="1076"/>
          <ac:spMkLst>
            <pc:docMk/>
            <pc:sldMk cId="421981516" sldId="274"/>
            <ac:spMk id="2" creationId="{372A65CE-67DE-40D8-80D5-7E78F6AACB16}"/>
          </ac:spMkLst>
        </pc:spChg>
        <pc:spChg chg="mod">
          <ac:chgData name="Lee Jowett" userId="S::lee.jowett@leicester.gov.uk::b4c18200-571b-4fac-968d-92e9fa7f3d31" providerId="AD" clId="Web-{F18FDF0C-F5A3-C130-63BF-ECFC7BC2C76D}" dt="2020-04-21T16:35:28.911" v="995" actId="20577"/>
          <ac:spMkLst>
            <pc:docMk/>
            <pc:sldMk cId="421981516" sldId="274"/>
            <ac:spMk id="5" creationId="{BA5643E9-6218-40B5-89F6-4BDC0C88119F}"/>
          </ac:spMkLst>
        </pc:spChg>
        <pc:spChg chg="mod">
          <ac:chgData name="Lee Jowett" userId="S::lee.jowett@leicester.gov.uk::b4c18200-571b-4fac-968d-92e9fa7f3d31" providerId="AD" clId="Web-{F18FDF0C-F5A3-C130-63BF-ECFC7BC2C76D}" dt="2020-04-21T16:27:59.067" v="429" actId="20577"/>
          <ac:spMkLst>
            <pc:docMk/>
            <pc:sldMk cId="421981516" sldId="274"/>
            <ac:spMk id="17" creationId="{A3A511E8-2DA4-4DBB-9E70-A70C04262594}"/>
          </ac:spMkLst>
        </pc:spChg>
        <pc:picChg chg="mod">
          <ac:chgData name="Lee Jowett" userId="S::lee.jowett@leicester.gov.uk::b4c18200-571b-4fac-968d-92e9fa7f3d31" providerId="AD" clId="Web-{F18FDF0C-F5A3-C130-63BF-ECFC7BC2C76D}" dt="2020-04-21T16:27:41.973" v="420" actId="1076"/>
          <ac:picMkLst>
            <pc:docMk/>
            <pc:sldMk cId="421981516" sldId="274"/>
            <ac:picMk id="3" creationId="{4156D739-E68B-416E-93EA-C9C4CC28B229}"/>
          </ac:picMkLst>
        </pc:picChg>
        <pc:picChg chg="mod">
          <ac:chgData name="Lee Jowett" userId="S::lee.jowett@leicester.gov.uk::b4c18200-571b-4fac-968d-92e9fa7f3d31" providerId="AD" clId="Web-{F18FDF0C-F5A3-C130-63BF-ECFC7BC2C76D}" dt="2020-04-21T16:35:36.380" v="998" actId="14100"/>
          <ac:picMkLst>
            <pc:docMk/>
            <pc:sldMk cId="421981516" sldId="274"/>
            <ac:picMk id="12" creationId="{CB5A7C7F-51B5-4376-A04E-3C5FD40A9BA7}"/>
          </ac:picMkLst>
        </pc:picChg>
        <pc:picChg chg="mod">
          <ac:chgData name="Lee Jowett" userId="S::lee.jowett@leicester.gov.uk::b4c18200-571b-4fac-968d-92e9fa7f3d31" providerId="AD" clId="Web-{F18FDF0C-F5A3-C130-63BF-ECFC7BC2C76D}" dt="2020-04-21T16:35:39.740" v="999" actId="1076"/>
          <ac:picMkLst>
            <pc:docMk/>
            <pc:sldMk cId="421981516" sldId="274"/>
            <ac:picMk id="14" creationId="{7B1E3B04-51A4-4F8F-8C70-B5FA05E2939C}"/>
          </ac:picMkLst>
        </pc:picChg>
      </pc:sldChg>
      <pc:sldChg chg="modSp">
        <pc:chgData name="Lee Jowett" userId="S::lee.jowett@leicester.gov.uk::b4c18200-571b-4fac-968d-92e9fa7f3d31" providerId="AD" clId="Web-{F18FDF0C-F5A3-C130-63BF-ECFC7BC2C76D}" dt="2020-04-21T16:04:43.720" v="137" actId="1076"/>
        <pc:sldMkLst>
          <pc:docMk/>
          <pc:sldMk cId="304270638" sldId="275"/>
        </pc:sldMkLst>
        <pc:spChg chg="mod">
          <ac:chgData name="Lee Jowett" userId="S::lee.jowett@leicester.gov.uk::b4c18200-571b-4fac-968d-92e9fa7f3d31" providerId="AD" clId="Web-{F18FDF0C-F5A3-C130-63BF-ECFC7BC2C76D}" dt="2020-04-21T16:04:43.720" v="137" actId="1076"/>
          <ac:spMkLst>
            <pc:docMk/>
            <pc:sldMk cId="304270638" sldId="275"/>
            <ac:spMk id="9" creationId="{F6333922-2140-4CFB-998D-3F40BAC0AB9E}"/>
          </ac:spMkLst>
        </pc:spChg>
        <pc:picChg chg="mod">
          <ac:chgData name="Lee Jowett" userId="S::lee.jowett@leicester.gov.uk::b4c18200-571b-4fac-968d-92e9fa7f3d31" providerId="AD" clId="Web-{F18FDF0C-F5A3-C130-63BF-ECFC7BC2C76D}" dt="2020-04-21T16:04:40.938" v="136" actId="1076"/>
          <ac:picMkLst>
            <pc:docMk/>
            <pc:sldMk cId="304270638" sldId="275"/>
            <ac:picMk id="3" creationId="{50041D6E-B9FD-4ACA-A4D4-2AC28CE0265B}"/>
          </ac:picMkLst>
        </pc:picChg>
        <pc:picChg chg="mod">
          <ac:chgData name="Lee Jowett" userId="S::lee.jowett@leicester.gov.uk::b4c18200-571b-4fac-968d-92e9fa7f3d31" providerId="AD" clId="Web-{F18FDF0C-F5A3-C130-63BF-ECFC7BC2C76D}" dt="2020-04-21T16:04:39.282" v="135" actId="1076"/>
          <ac:picMkLst>
            <pc:docMk/>
            <pc:sldMk cId="304270638" sldId="275"/>
            <ac:picMk id="4" creationId="{91D05948-9A15-479E-8724-B13D676B4830}"/>
          </ac:picMkLst>
        </pc:picChg>
      </pc:sldChg>
      <pc:sldChg chg="addSp delSp modSp mod setBg">
        <pc:chgData name="Lee Jowett" userId="S::lee.jowett@leicester.gov.uk::b4c18200-571b-4fac-968d-92e9fa7f3d31" providerId="AD" clId="Web-{F18FDF0C-F5A3-C130-63BF-ECFC7BC2C76D}" dt="2020-04-21T17:11:32.495" v="2381" actId="1076"/>
        <pc:sldMkLst>
          <pc:docMk/>
          <pc:sldMk cId="2212935875" sldId="280"/>
        </pc:sldMkLst>
        <pc:spChg chg="mod ord">
          <ac:chgData name="Lee Jowett" userId="S::lee.jowett@leicester.gov.uk::b4c18200-571b-4fac-968d-92e9fa7f3d31" providerId="AD" clId="Web-{F18FDF0C-F5A3-C130-63BF-ECFC7BC2C76D}" dt="2020-04-21T17:11:32.495" v="2381" actId="1076"/>
          <ac:spMkLst>
            <pc:docMk/>
            <pc:sldMk cId="2212935875" sldId="280"/>
            <ac:spMk id="2" creationId="{3498D3D7-2543-40B7-811B-72465857593E}"/>
          </ac:spMkLst>
        </pc:spChg>
        <pc:spChg chg="add del">
          <ac:chgData name="Lee Jowett" userId="S::lee.jowett@leicester.gov.uk::b4c18200-571b-4fac-968d-92e9fa7f3d31" providerId="AD" clId="Web-{F18FDF0C-F5A3-C130-63BF-ECFC7BC2C76D}" dt="2020-04-21T17:11:14.260" v="2375"/>
          <ac:spMkLst>
            <pc:docMk/>
            <pc:sldMk cId="2212935875" sldId="280"/>
            <ac:spMk id="8" creationId="{427BA526-4762-4D7B-B0F7-03EE0683789B}"/>
          </ac:spMkLst>
        </pc:spChg>
        <pc:spChg chg="add">
          <ac:chgData name="Lee Jowett" userId="S::lee.jowett@leicester.gov.uk::b4c18200-571b-4fac-968d-92e9fa7f3d31" providerId="AD" clId="Web-{F18FDF0C-F5A3-C130-63BF-ECFC7BC2C76D}" dt="2020-04-21T17:11:09.729" v="2374"/>
          <ac:spMkLst>
            <pc:docMk/>
            <pc:sldMk cId="2212935875" sldId="280"/>
            <ac:spMk id="11" creationId="{3CD9DF72-87A3-404E-A828-84CBF11A8303}"/>
          </ac:spMkLst>
        </pc:spChg>
        <pc:picChg chg="mod">
          <ac:chgData name="Lee Jowett" userId="S::lee.jowett@leicester.gov.uk::b4c18200-571b-4fac-968d-92e9fa7f3d31" providerId="AD" clId="Web-{F18FDF0C-F5A3-C130-63BF-ECFC7BC2C76D}" dt="2020-04-21T17:11:09.729" v="2374"/>
          <ac:picMkLst>
            <pc:docMk/>
            <pc:sldMk cId="2212935875" sldId="280"/>
            <ac:picMk id="4" creationId="{7A54A350-9B2B-4468-AE05-3C25283C2778}"/>
          </ac:picMkLst>
        </pc:picChg>
        <pc:cxnChg chg="add">
          <ac:chgData name="Lee Jowett" userId="S::lee.jowett@leicester.gov.uk::b4c18200-571b-4fac-968d-92e9fa7f3d31" providerId="AD" clId="Web-{F18FDF0C-F5A3-C130-63BF-ECFC7BC2C76D}" dt="2020-04-21T17:11:09.729" v="2374"/>
          <ac:cxnSpMkLst>
            <pc:docMk/>
            <pc:sldMk cId="2212935875" sldId="280"/>
            <ac:cxnSpMk id="13" creationId="{20E3A342-4D61-4E3F-AF90-1AB42AEB96CC}"/>
          </ac:cxnSpMkLst>
        </pc:cxnChg>
      </pc:sldChg>
      <pc:sldChg chg="addSp delSp modSp mod setBg">
        <pc:chgData name="Lee Jowett" userId="S::lee.jowett@leicester.gov.uk::b4c18200-571b-4fac-968d-92e9fa7f3d31" providerId="AD" clId="Web-{F18FDF0C-F5A3-C130-63BF-ECFC7BC2C76D}" dt="2020-04-21T17:11:24.745" v="2377" actId="1076"/>
        <pc:sldMkLst>
          <pc:docMk/>
          <pc:sldMk cId="2511679585" sldId="281"/>
        </pc:sldMkLst>
        <pc:spChg chg="mod ord">
          <ac:chgData name="Lee Jowett" userId="S::lee.jowett@leicester.gov.uk::b4c18200-571b-4fac-968d-92e9fa7f3d31" providerId="AD" clId="Web-{F18FDF0C-F5A3-C130-63BF-ECFC7BC2C76D}" dt="2020-04-21T17:11:24.745" v="2377" actId="1076"/>
          <ac:spMkLst>
            <pc:docMk/>
            <pc:sldMk cId="2511679585" sldId="281"/>
            <ac:spMk id="2" creationId="{C4C54E7A-903C-4018-9A1C-C209E84BFECD}"/>
          </ac:spMkLst>
        </pc:spChg>
        <pc:spChg chg="add del">
          <ac:chgData name="Lee Jowett" userId="S::lee.jowett@leicester.gov.uk::b4c18200-571b-4fac-968d-92e9fa7f3d31" providerId="AD" clId="Web-{F18FDF0C-F5A3-C130-63BF-ECFC7BC2C76D}" dt="2020-04-21T17:10:24.963" v="2372"/>
          <ac:spMkLst>
            <pc:docMk/>
            <pc:sldMk cId="2511679585" sldId="281"/>
            <ac:spMk id="8" creationId="{DB0C6DDF-3B60-4D98-9223-D9A76BB354A1}"/>
          </ac:spMkLst>
        </pc:spChg>
        <pc:spChg chg="add">
          <ac:chgData name="Lee Jowett" userId="S::lee.jowett@leicester.gov.uk::b4c18200-571b-4fac-968d-92e9fa7f3d31" providerId="AD" clId="Web-{F18FDF0C-F5A3-C130-63BF-ECFC7BC2C76D}" dt="2020-04-21T17:10:19.651" v="2371"/>
          <ac:spMkLst>
            <pc:docMk/>
            <pc:sldMk cId="2511679585" sldId="281"/>
            <ac:spMk id="11" creationId="{3CD9DF72-87A3-404E-A828-84CBF11A8303}"/>
          </ac:spMkLst>
        </pc:spChg>
        <pc:picChg chg="mod">
          <ac:chgData name="Lee Jowett" userId="S::lee.jowett@leicester.gov.uk::b4c18200-571b-4fac-968d-92e9fa7f3d31" providerId="AD" clId="Web-{F18FDF0C-F5A3-C130-63BF-ECFC7BC2C76D}" dt="2020-04-21T17:10:19.651" v="2371"/>
          <ac:picMkLst>
            <pc:docMk/>
            <pc:sldMk cId="2511679585" sldId="281"/>
            <ac:picMk id="4" creationId="{848C7A03-BD17-4D4D-BD0C-52A336CE61F9}"/>
          </ac:picMkLst>
        </pc:picChg>
        <pc:cxnChg chg="add">
          <ac:chgData name="Lee Jowett" userId="S::lee.jowett@leicester.gov.uk::b4c18200-571b-4fac-968d-92e9fa7f3d31" providerId="AD" clId="Web-{F18FDF0C-F5A3-C130-63BF-ECFC7BC2C76D}" dt="2020-04-21T17:10:19.651" v="2371"/>
          <ac:cxnSpMkLst>
            <pc:docMk/>
            <pc:sldMk cId="2511679585" sldId="281"/>
            <ac:cxnSpMk id="13" creationId="{20E3A342-4D61-4E3F-AF90-1AB42AEB96CC}"/>
          </ac:cxnSpMkLst>
        </pc:cxnChg>
      </pc:sldChg>
      <pc:sldChg chg="modSp">
        <pc:chgData name="Lee Jowett" userId="S::lee.jowett@leicester.gov.uk::b4c18200-571b-4fac-968d-92e9fa7f3d31" providerId="AD" clId="Web-{F18FDF0C-F5A3-C130-63BF-ECFC7BC2C76D}" dt="2020-04-21T17:24:12.793" v="2494" actId="20577"/>
        <pc:sldMkLst>
          <pc:docMk/>
          <pc:sldMk cId="1872542749" sldId="287"/>
        </pc:sldMkLst>
        <pc:spChg chg="mod">
          <ac:chgData name="Lee Jowett" userId="S::lee.jowett@leicester.gov.uk::b4c18200-571b-4fac-968d-92e9fa7f3d31" providerId="AD" clId="Web-{F18FDF0C-F5A3-C130-63BF-ECFC7BC2C76D}" dt="2020-04-21T17:24:12.793" v="2494" actId="20577"/>
          <ac:spMkLst>
            <pc:docMk/>
            <pc:sldMk cId="1872542749" sldId="287"/>
            <ac:spMk id="12" creationId="{216AC0B8-B2D6-4E4E-951F-0D10B9A2873D}"/>
          </ac:spMkLst>
        </pc:spChg>
      </pc:sldChg>
      <pc:sldChg chg="modSp">
        <pc:chgData name="Lee Jowett" userId="S::lee.jowett@leicester.gov.uk::b4c18200-571b-4fac-968d-92e9fa7f3d31" providerId="AD" clId="Web-{F18FDF0C-F5A3-C130-63BF-ECFC7BC2C76D}" dt="2020-04-21T15:59:28.031" v="13" actId="20577"/>
        <pc:sldMkLst>
          <pc:docMk/>
          <pc:sldMk cId="2935248905" sldId="291"/>
        </pc:sldMkLst>
        <pc:spChg chg="mod">
          <ac:chgData name="Lee Jowett" userId="S::lee.jowett@leicester.gov.uk::b4c18200-571b-4fac-968d-92e9fa7f3d31" providerId="AD" clId="Web-{F18FDF0C-F5A3-C130-63BF-ECFC7BC2C76D}" dt="2020-04-21T15:59:28.031" v="13" actId="20577"/>
          <ac:spMkLst>
            <pc:docMk/>
            <pc:sldMk cId="2935248905" sldId="291"/>
            <ac:spMk id="2" creationId="{7F49C83E-A3E2-42F1-8745-70CACBD7C5BE}"/>
          </ac:spMkLst>
        </pc:spChg>
        <pc:spChg chg="mod">
          <ac:chgData name="Lee Jowett" userId="S::lee.jowett@leicester.gov.uk::b4c18200-571b-4fac-968d-92e9fa7f3d31" providerId="AD" clId="Web-{F18FDF0C-F5A3-C130-63BF-ECFC7BC2C76D}" dt="2020-04-21T15:59:21.422" v="10" actId="20577"/>
          <ac:spMkLst>
            <pc:docMk/>
            <pc:sldMk cId="2935248905" sldId="291"/>
            <ac:spMk id="5" creationId="{49012EF1-CA05-4207-BFAA-539B4227A898}"/>
          </ac:spMkLst>
        </pc:spChg>
      </pc:sldChg>
      <pc:sldChg chg="addSp modSp">
        <pc:chgData name="Lee Jowett" userId="S::lee.jowett@leicester.gov.uk::b4c18200-571b-4fac-968d-92e9fa7f3d31" providerId="AD" clId="Web-{F18FDF0C-F5A3-C130-63BF-ECFC7BC2C76D}" dt="2020-04-21T17:05:59.025" v="2057" actId="20577"/>
        <pc:sldMkLst>
          <pc:docMk/>
          <pc:sldMk cId="2662995030" sldId="292"/>
        </pc:sldMkLst>
        <pc:spChg chg="mod">
          <ac:chgData name="Lee Jowett" userId="S::lee.jowett@leicester.gov.uk::b4c18200-571b-4fac-968d-92e9fa7f3d31" providerId="AD" clId="Web-{F18FDF0C-F5A3-C130-63BF-ECFC7BC2C76D}" dt="2020-04-21T17:05:59.025" v="2057" actId="20577"/>
          <ac:spMkLst>
            <pc:docMk/>
            <pc:sldMk cId="2662995030" sldId="292"/>
            <ac:spMk id="2" creationId="{7F49C83E-A3E2-42F1-8745-70CACBD7C5BE}"/>
          </ac:spMkLst>
        </pc:spChg>
        <pc:spChg chg="add mod">
          <ac:chgData name="Lee Jowett" userId="S::lee.jowett@leicester.gov.uk::b4c18200-571b-4fac-968d-92e9fa7f3d31" providerId="AD" clId="Web-{F18FDF0C-F5A3-C130-63BF-ECFC7BC2C76D}" dt="2020-04-21T16:04:05.360" v="124" actId="20577"/>
          <ac:spMkLst>
            <pc:docMk/>
            <pc:sldMk cId="2662995030" sldId="292"/>
            <ac:spMk id="4" creationId="{D3354BEA-6982-421A-939C-9108C7770596}"/>
          </ac:spMkLst>
        </pc:spChg>
        <pc:spChg chg="mod">
          <ac:chgData name="Lee Jowett" userId="S::lee.jowett@leicester.gov.uk::b4c18200-571b-4fac-968d-92e9fa7f3d31" providerId="AD" clId="Web-{F18FDF0C-F5A3-C130-63BF-ECFC7BC2C76D}" dt="2020-04-21T16:00:39.422" v="49" actId="20577"/>
          <ac:spMkLst>
            <pc:docMk/>
            <pc:sldMk cId="2662995030" sldId="292"/>
            <ac:spMk id="10" creationId="{875E0B7B-CFB6-4918-8426-32C4032BAC9B}"/>
          </ac:spMkLst>
        </pc:spChg>
        <pc:spChg chg="mod">
          <ac:chgData name="Lee Jowett" userId="S::lee.jowett@leicester.gov.uk::b4c18200-571b-4fac-968d-92e9fa7f3d31" providerId="AD" clId="Web-{F18FDF0C-F5A3-C130-63BF-ECFC7BC2C76D}" dt="2020-04-21T15:59:58.578" v="44" actId="20577"/>
          <ac:spMkLst>
            <pc:docMk/>
            <pc:sldMk cId="2662995030" sldId="292"/>
            <ac:spMk id="11" creationId="{A6E1DFFA-44C5-49AD-903B-8D38BE3C48A7}"/>
          </ac:spMkLst>
        </pc:spChg>
      </pc:sldChg>
      <pc:sldChg chg="modSp">
        <pc:chgData name="Lee Jowett" userId="S::lee.jowett@leicester.gov.uk::b4c18200-571b-4fac-968d-92e9fa7f3d31" providerId="AD" clId="Web-{F18FDF0C-F5A3-C130-63BF-ECFC7BC2C76D}" dt="2020-04-21T16:04:12.829" v="128" actId="1076"/>
        <pc:sldMkLst>
          <pc:docMk/>
          <pc:sldMk cId="2638804994" sldId="293"/>
        </pc:sldMkLst>
        <pc:spChg chg="mod">
          <ac:chgData name="Lee Jowett" userId="S::lee.jowett@leicester.gov.uk::b4c18200-571b-4fac-968d-92e9fa7f3d31" providerId="AD" clId="Web-{F18FDF0C-F5A3-C130-63BF-ECFC7BC2C76D}" dt="2020-04-21T16:04:12.829" v="128" actId="1076"/>
          <ac:spMkLst>
            <pc:docMk/>
            <pc:sldMk cId="2638804994" sldId="293"/>
            <ac:spMk id="15" creationId="{3716592C-CCD4-4C9D-8C01-6BD91D66E72A}"/>
          </ac:spMkLst>
        </pc:spChg>
        <pc:picChg chg="mod">
          <ac:chgData name="Lee Jowett" userId="S::lee.jowett@leicester.gov.uk::b4c18200-571b-4fac-968d-92e9fa7f3d31" providerId="AD" clId="Web-{F18FDF0C-F5A3-C130-63BF-ECFC7BC2C76D}" dt="2020-04-21T16:04:10.376" v="127" actId="1076"/>
          <ac:picMkLst>
            <pc:docMk/>
            <pc:sldMk cId="2638804994" sldId="293"/>
            <ac:picMk id="7" creationId="{8A1C6FEC-490B-4696-8A7A-FFD2BFAD42A0}"/>
          </ac:picMkLst>
        </pc:picChg>
      </pc:sldChg>
      <pc:sldChg chg="modSp">
        <pc:chgData name="Lee Jowett" userId="S::lee.jowett@leicester.gov.uk::b4c18200-571b-4fac-968d-92e9fa7f3d31" providerId="AD" clId="Web-{F18FDF0C-F5A3-C130-63BF-ECFC7BC2C76D}" dt="2020-04-21T16:32:00.474" v="661" actId="1076"/>
        <pc:sldMkLst>
          <pc:docMk/>
          <pc:sldMk cId="1265127301" sldId="294"/>
        </pc:sldMkLst>
        <pc:spChg chg="mod">
          <ac:chgData name="Lee Jowett" userId="S::lee.jowett@leicester.gov.uk::b4c18200-571b-4fac-968d-92e9fa7f3d31" providerId="AD" clId="Web-{F18FDF0C-F5A3-C130-63BF-ECFC7BC2C76D}" dt="2020-04-21T16:32:00.474" v="661" actId="1076"/>
          <ac:spMkLst>
            <pc:docMk/>
            <pc:sldMk cId="1265127301" sldId="294"/>
            <ac:spMk id="2" creationId="{F7BFD418-2F5A-41C3-8978-4EFF0F97AB30}"/>
          </ac:spMkLst>
        </pc:spChg>
        <pc:spChg chg="mod">
          <ac:chgData name="Lee Jowett" userId="S::lee.jowett@leicester.gov.uk::b4c18200-571b-4fac-968d-92e9fa7f3d31" providerId="AD" clId="Web-{F18FDF0C-F5A3-C130-63BF-ECFC7BC2C76D}" dt="2020-04-21T16:31:45.505" v="655" actId="20577"/>
          <ac:spMkLst>
            <pc:docMk/>
            <pc:sldMk cId="1265127301" sldId="294"/>
            <ac:spMk id="9" creationId="{3F703078-1206-433E-B022-AB01DC301B41}"/>
          </ac:spMkLst>
        </pc:spChg>
        <pc:graphicFrameChg chg="mod">
          <ac:chgData name="Lee Jowett" userId="S::lee.jowett@leicester.gov.uk::b4c18200-571b-4fac-968d-92e9fa7f3d31" providerId="AD" clId="Web-{F18FDF0C-F5A3-C130-63BF-ECFC7BC2C76D}" dt="2020-04-21T16:31:51.692" v="657" actId="1076"/>
          <ac:graphicFrameMkLst>
            <pc:docMk/>
            <pc:sldMk cId="1265127301" sldId="294"/>
            <ac:graphicFrameMk id="13" creationId="{7C9FEB7C-4160-4FE7-89D8-8E29238C8994}"/>
          </ac:graphicFrameMkLst>
        </pc:graphicFrameChg>
        <pc:picChg chg="mod">
          <ac:chgData name="Lee Jowett" userId="S::lee.jowett@leicester.gov.uk::b4c18200-571b-4fac-968d-92e9fa7f3d31" providerId="AD" clId="Web-{F18FDF0C-F5A3-C130-63BF-ECFC7BC2C76D}" dt="2020-04-21T16:31:55.005" v="658" actId="1076"/>
          <ac:picMkLst>
            <pc:docMk/>
            <pc:sldMk cId="1265127301" sldId="294"/>
            <ac:picMk id="3" creationId="{37A0C1E9-51C0-41F4-B442-37264E41C941}"/>
          </ac:picMkLst>
        </pc:picChg>
        <pc:picChg chg="mod">
          <ac:chgData name="Lee Jowett" userId="S::lee.jowett@leicester.gov.uk::b4c18200-571b-4fac-968d-92e9fa7f3d31" providerId="AD" clId="Web-{F18FDF0C-F5A3-C130-63BF-ECFC7BC2C76D}" dt="2020-04-21T16:31:56.302" v="659" actId="1076"/>
          <ac:picMkLst>
            <pc:docMk/>
            <pc:sldMk cId="1265127301" sldId="294"/>
            <ac:picMk id="5" creationId="{35EE67D6-6AA0-47CC-A1F0-8D888B46650A}"/>
          </ac:picMkLst>
        </pc:picChg>
        <pc:picChg chg="mod">
          <ac:chgData name="Lee Jowett" userId="S::lee.jowett@leicester.gov.uk::b4c18200-571b-4fac-968d-92e9fa7f3d31" providerId="AD" clId="Web-{F18FDF0C-F5A3-C130-63BF-ECFC7BC2C76D}" dt="2020-04-21T16:31:58.020" v="660" actId="1076"/>
          <ac:picMkLst>
            <pc:docMk/>
            <pc:sldMk cId="1265127301" sldId="294"/>
            <ac:picMk id="7" creationId="{00E73423-B6B4-41C5-81E7-F505833BF5E8}"/>
          </ac:picMkLst>
        </pc:picChg>
      </pc:sldChg>
      <pc:sldChg chg="addSp delSp modSp ord">
        <pc:chgData name="Lee Jowett" userId="S::lee.jowett@leicester.gov.uk::b4c18200-571b-4fac-968d-92e9fa7f3d31" providerId="AD" clId="Web-{F18FDF0C-F5A3-C130-63BF-ECFC7BC2C76D}" dt="2020-04-21T16:48:22.429" v="1486" actId="1076"/>
        <pc:sldMkLst>
          <pc:docMk/>
          <pc:sldMk cId="2803720957" sldId="295"/>
        </pc:sldMkLst>
        <pc:spChg chg="mod">
          <ac:chgData name="Lee Jowett" userId="S::lee.jowett@leicester.gov.uk::b4c18200-571b-4fac-968d-92e9fa7f3d31" providerId="AD" clId="Web-{F18FDF0C-F5A3-C130-63BF-ECFC7BC2C76D}" dt="2020-04-21T16:48:14.445" v="1482" actId="1076"/>
          <ac:spMkLst>
            <pc:docMk/>
            <pc:sldMk cId="2803720957" sldId="295"/>
            <ac:spMk id="2" creationId="{7A6A0035-45AE-4AC5-BF3B-C0E485A2204D}"/>
          </ac:spMkLst>
        </pc:spChg>
        <pc:spChg chg="add mod">
          <ac:chgData name="Lee Jowett" userId="S::lee.jowett@leicester.gov.uk::b4c18200-571b-4fac-968d-92e9fa7f3d31" providerId="AD" clId="Web-{F18FDF0C-F5A3-C130-63BF-ECFC7BC2C76D}" dt="2020-04-21T16:48:17.132" v="1483" actId="1076"/>
          <ac:spMkLst>
            <pc:docMk/>
            <pc:sldMk cId="2803720957" sldId="295"/>
            <ac:spMk id="4" creationId="{3EFABCE1-337B-4762-B89C-C5A4DA9B0EF2}"/>
          </ac:spMkLst>
        </pc:spChg>
        <pc:spChg chg="del mod">
          <ac:chgData name="Lee Jowett" userId="S::lee.jowett@leicester.gov.uk::b4c18200-571b-4fac-968d-92e9fa7f3d31" providerId="AD" clId="Web-{F18FDF0C-F5A3-C130-63BF-ECFC7BC2C76D}" dt="2020-04-21T16:42:08.678" v="1252"/>
          <ac:spMkLst>
            <pc:docMk/>
            <pc:sldMk cId="2803720957" sldId="295"/>
            <ac:spMk id="11" creationId="{78A40AA2-F522-46FA-AA60-AF66AF24F6AE}"/>
          </ac:spMkLst>
        </pc:spChg>
        <pc:spChg chg="del mod">
          <ac:chgData name="Lee Jowett" userId="S::lee.jowett@leicester.gov.uk::b4c18200-571b-4fac-968d-92e9fa7f3d31" providerId="AD" clId="Web-{F18FDF0C-F5A3-C130-63BF-ECFC7BC2C76D}" dt="2020-04-21T16:42:11.037" v="1253"/>
          <ac:spMkLst>
            <pc:docMk/>
            <pc:sldMk cId="2803720957" sldId="295"/>
            <ac:spMk id="14" creationId="{A8B06877-2000-4ADC-914B-29BD3C9EF61C}"/>
          </ac:spMkLst>
        </pc:spChg>
        <pc:spChg chg="del mod">
          <ac:chgData name="Lee Jowett" userId="S::lee.jowett@leicester.gov.uk::b4c18200-571b-4fac-968d-92e9fa7f3d31" providerId="AD" clId="Web-{F18FDF0C-F5A3-C130-63BF-ECFC7BC2C76D}" dt="2020-04-21T16:42:15.428" v="1256"/>
          <ac:spMkLst>
            <pc:docMk/>
            <pc:sldMk cId="2803720957" sldId="295"/>
            <ac:spMk id="15" creationId="{E40ED06A-6423-4DF1-BC5A-72A6BA70254B}"/>
          </ac:spMkLst>
        </pc:spChg>
        <pc:picChg chg="del mod">
          <ac:chgData name="Lee Jowett" userId="S::lee.jowett@leicester.gov.uk::b4c18200-571b-4fac-968d-92e9fa7f3d31" providerId="AD" clId="Web-{F18FDF0C-F5A3-C130-63BF-ECFC7BC2C76D}" dt="2020-04-21T16:42:03.272" v="1246"/>
          <ac:picMkLst>
            <pc:docMk/>
            <pc:sldMk cId="2803720957" sldId="295"/>
            <ac:picMk id="3" creationId="{57BB234E-0E47-48BB-82B9-F12DB9217F90}"/>
          </ac:picMkLst>
        </pc:picChg>
        <pc:picChg chg="del mod">
          <ac:chgData name="Lee Jowett" userId="S::lee.jowett@leicester.gov.uk::b4c18200-571b-4fac-968d-92e9fa7f3d31" providerId="AD" clId="Web-{F18FDF0C-F5A3-C130-63BF-ECFC7BC2C76D}" dt="2020-04-21T16:42:11.819" v="1254"/>
          <ac:picMkLst>
            <pc:docMk/>
            <pc:sldMk cId="2803720957" sldId="295"/>
            <ac:picMk id="5" creationId="{D5957174-66E4-4708-BFB8-A6FB92D2CE26}"/>
          </ac:picMkLst>
        </pc:picChg>
        <pc:picChg chg="add del mod">
          <ac:chgData name="Lee Jowett" userId="S::lee.jowett@leicester.gov.uk::b4c18200-571b-4fac-968d-92e9fa7f3d31" providerId="AD" clId="Web-{F18FDF0C-F5A3-C130-63BF-ECFC7BC2C76D}" dt="2020-04-21T16:47:30.788" v="1463"/>
          <ac:picMkLst>
            <pc:docMk/>
            <pc:sldMk cId="2803720957" sldId="295"/>
            <ac:picMk id="6" creationId="{3A421BD9-FB9E-486C-8268-C75BCAB2A932}"/>
          </ac:picMkLst>
        </pc:picChg>
        <pc:picChg chg="del mod">
          <ac:chgData name="Lee Jowett" userId="S::lee.jowett@leicester.gov.uk::b4c18200-571b-4fac-968d-92e9fa7f3d31" providerId="AD" clId="Web-{F18FDF0C-F5A3-C130-63BF-ECFC7BC2C76D}" dt="2020-04-21T16:42:12.522" v="1255"/>
          <ac:picMkLst>
            <pc:docMk/>
            <pc:sldMk cId="2803720957" sldId="295"/>
            <ac:picMk id="7" creationId="{560B5C87-1F44-4571-8DD2-E3D62C303554}"/>
          </ac:picMkLst>
        </pc:picChg>
        <pc:picChg chg="del">
          <ac:chgData name="Lee Jowett" userId="S::lee.jowett@leicester.gov.uk::b4c18200-571b-4fac-968d-92e9fa7f3d31" providerId="AD" clId="Web-{F18FDF0C-F5A3-C130-63BF-ECFC7BC2C76D}" dt="2020-04-21T16:42:04.803" v="1248"/>
          <ac:picMkLst>
            <pc:docMk/>
            <pc:sldMk cId="2803720957" sldId="295"/>
            <ac:picMk id="9" creationId="{191493CC-97C7-4AC8-9C3B-337D6E41ED15}"/>
          </ac:picMkLst>
        </pc:picChg>
        <pc:picChg chg="add del mod">
          <ac:chgData name="Lee Jowett" userId="S::lee.jowett@leicester.gov.uk::b4c18200-571b-4fac-968d-92e9fa7f3d31" providerId="AD" clId="Web-{F18FDF0C-F5A3-C130-63BF-ECFC7BC2C76D}" dt="2020-04-21T16:47:01.757" v="1457"/>
          <ac:picMkLst>
            <pc:docMk/>
            <pc:sldMk cId="2803720957" sldId="295"/>
            <ac:picMk id="10" creationId="{309211AD-5903-4A4D-9629-046F85CA4326}"/>
          </ac:picMkLst>
        </pc:picChg>
        <pc:picChg chg="del">
          <ac:chgData name="Lee Jowett" userId="S::lee.jowett@leicester.gov.uk::b4c18200-571b-4fac-968d-92e9fa7f3d31" providerId="AD" clId="Web-{F18FDF0C-F5A3-C130-63BF-ECFC7BC2C76D}" dt="2020-04-21T16:42:04.037" v="1247"/>
          <ac:picMkLst>
            <pc:docMk/>
            <pc:sldMk cId="2803720957" sldId="295"/>
            <ac:picMk id="12" creationId="{0A9DE168-8F80-4D15-A4FB-5F88BC8728BA}"/>
          </ac:picMkLst>
        </pc:picChg>
        <pc:picChg chg="add mod">
          <ac:chgData name="Lee Jowett" userId="S::lee.jowett@leicester.gov.uk::b4c18200-571b-4fac-968d-92e9fa7f3d31" providerId="AD" clId="Web-{F18FDF0C-F5A3-C130-63BF-ECFC7BC2C76D}" dt="2020-04-21T16:48:18.898" v="1484" actId="1076"/>
          <ac:picMkLst>
            <pc:docMk/>
            <pc:sldMk cId="2803720957" sldId="295"/>
            <ac:picMk id="16" creationId="{EB89C818-7CE3-423D-924A-28DCB869DC09}"/>
          </ac:picMkLst>
        </pc:picChg>
        <pc:picChg chg="add mod">
          <ac:chgData name="Lee Jowett" userId="S::lee.jowett@leicester.gov.uk::b4c18200-571b-4fac-968d-92e9fa7f3d31" providerId="AD" clId="Web-{F18FDF0C-F5A3-C130-63BF-ECFC7BC2C76D}" dt="2020-04-21T16:48:22.429" v="1486" actId="1076"/>
          <ac:picMkLst>
            <pc:docMk/>
            <pc:sldMk cId="2803720957" sldId="295"/>
            <ac:picMk id="18" creationId="{67BADAC4-19F0-4531-A550-11BA65E5F6B8}"/>
          </ac:picMkLst>
        </pc:picChg>
      </pc:sldChg>
      <pc:sldChg chg="modSp">
        <pc:chgData name="Lee Jowett" userId="S::lee.jowett@leicester.gov.uk::b4c18200-571b-4fac-968d-92e9fa7f3d31" providerId="AD" clId="Web-{F18FDF0C-F5A3-C130-63BF-ECFC7BC2C76D}" dt="2020-04-21T16:51:32.070" v="1567" actId="20577"/>
        <pc:sldMkLst>
          <pc:docMk/>
          <pc:sldMk cId="609242336" sldId="296"/>
        </pc:sldMkLst>
        <pc:spChg chg="mod">
          <ac:chgData name="Lee Jowett" userId="S::lee.jowett@leicester.gov.uk::b4c18200-571b-4fac-968d-92e9fa7f3d31" providerId="AD" clId="Web-{F18FDF0C-F5A3-C130-63BF-ECFC7BC2C76D}" dt="2020-04-21T16:51:32.070" v="1567" actId="20577"/>
          <ac:spMkLst>
            <pc:docMk/>
            <pc:sldMk cId="609242336" sldId="296"/>
            <ac:spMk id="2" creationId="{D1C0D698-9527-4EFE-9CD7-DB1CEE7B6821}"/>
          </ac:spMkLst>
        </pc:spChg>
        <pc:spChg chg="mod">
          <ac:chgData name="Lee Jowett" userId="S::lee.jowett@leicester.gov.uk::b4c18200-571b-4fac-968d-92e9fa7f3d31" providerId="AD" clId="Web-{F18FDF0C-F5A3-C130-63BF-ECFC7BC2C76D}" dt="2020-04-21T16:51:29.679" v="1566" actId="14100"/>
          <ac:spMkLst>
            <pc:docMk/>
            <pc:sldMk cId="609242336" sldId="296"/>
            <ac:spMk id="8" creationId="{37EC4373-242E-4F6D-84C9-36DB1E4152A1}"/>
          </ac:spMkLst>
        </pc:spChg>
      </pc:sldChg>
      <pc:sldChg chg="addSp delSp modSp add replId">
        <pc:chgData name="Lee Jowett" userId="S::lee.jowett@leicester.gov.uk::b4c18200-571b-4fac-968d-92e9fa7f3d31" providerId="AD" clId="Web-{F18FDF0C-F5A3-C130-63BF-ECFC7BC2C76D}" dt="2020-04-21T16:40:19.318" v="1119"/>
        <pc:sldMkLst>
          <pc:docMk/>
          <pc:sldMk cId="2755039134" sldId="297"/>
        </pc:sldMkLst>
        <pc:spChg chg="mod">
          <ac:chgData name="Lee Jowett" userId="S::lee.jowett@leicester.gov.uk::b4c18200-571b-4fac-968d-92e9fa7f3d31" providerId="AD" clId="Web-{F18FDF0C-F5A3-C130-63BF-ECFC7BC2C76D}" dt="2020-04-21T16:40:07.240" v="1115" actId="1076"/>
          <ac:spMkLst>
            <pc:docMk/>
            <pc:sldMk cId="2755039134" sldId="297"/>
            <ac:spMk id="5" creationId="{BA5643E9-6218-40B5-89F6-4BDC0C88119F}"/>
          </ac:spMkLst>
        </pc:spChg>
        <pc:spChg chg="mod">
          <ac:chgData name="Lee Jowett" userId="S::lee.jowett@leicester.gov.uk::b4c18200-571b-4fac-968d-92e9fa7f3d31" providerId="AD" clId="Web-{F18FDF0C-F5A3-C130-63BF-ECFC7BC2C76D}" dt="2020-04-21T16:40:02.271" v="1114" actId="1076"/>
          <ac:spMkLst>
            <pc:docMk/>
            <pc:sldMk cId="2755039134" sldId="297"/>
            <ac:spMk id="17" creationId="{A3A511E8-2DA4-4DBB-9E70-A70C04262594}"/>
          </ac:spMkLst>
        </pc:spChg>
        <pc:picChg chg="mod">
          <ac:chgData name="Lee Jowett" userId="S::lee.jowett@leicester.gov.uk::b4c18200-571b-4fac-968d-92e9fa7f3d31" providerId="AD" clId="Web-{F18FDF0C-F5A3-C130-63BF-ECFC7BC2C76D}" dt="2020-04-21T16:40:09.850" v="1116" actId="1076"/>
          <ac:picMkLst>
            <pc:docMk/>
            <pc:sldMk cId="2755039134" sldId="297"/>
            <ac:picMk id="3" creationId="{4156D739-E68B-416E-93EA-C9C4CC28B229}"/>
          </ac:picMkLst>
        </pc:picChg>
        <pc:picChg chg="add mod">
          <ac:chgData name="Lee Jowett" userId="S::lee.jowett@leicester.gov.uk::b4c18200-571b-4fac-968d-92e9fa7f3d31" providerId="AD" clId="Web-{F18FDF0C-F5A3-C130-63BF-ECFC7BC2C76D}" dt="2020-04-21T16:40:12.943" v="1117" actId="1076"/>
          <ac:picMkLst>
            <pc:docMk/>
            <pc:sldMk cId="2755039134" sldId="297"/>
            <ac:picMk id="4" creationId="{21433C55-BB7E-4DDF-B66A-49AF9EB5A88F}"/>
          </ac:picMkLst>
        </pc:picChg>
        <pc:picChg chg="add mod">
          <ac:chgData name="Lee Jowett" userId="S::lee.jowett@leicester.gov.uk::b4c18200-571b-4fac-968d-92e9fa7f3d31" providerId="AD" clId="Web-{F18FDF0C-F5A3-C130-63BF-ECFC7BC2C76D}" dt="2020-04-21T16:40:19.318" v="1119"/>
          <ac:picMkLst>
            <pc:docMk/>
            <pc:sldMk cId="2755039134" sldId="297"/>
            <ac:picMk id="7" creationId="{73A425CE-5FD8-4791-8CEE-1CB4C6C03904}"/>
          </ac:picMkLst>
        </pc:picChg>
        <pc:picChg chg="del">
          <ac:chgData name="Lee Jowett" userId="S::lee.jowett@leicester.gov.uk::b4c18200-571b-4fac-968d-92e9fa7f3d31" providerId="AD" clId="Web-{F18FDF0C-F5A3-C130-63BF-ECFC7BC2C76D}" dt="2020-04-21T16:37:20.349" v="1095"/>
          <ac:picMkLst>
            <pc:docMk/>
            <pc:sldMk cId="2755039134" sldId="297"/>
            <ac:picMk id="10" creationId="{AAEA0D57-42BC-4171-B079-A78B29CECCEE}"/>
          </ac:picMkLst>
        </pc:picChg>
        <pc:picChg chg="del">
          <ac:chgData name="Lee Jowett" userId="S::lee.jowett@leicester.gov.uk::b4c18200-571b-4fac-968d-92e9fa7f3d31" providerId="AD" clId="Web-{F18FDF0C-F5A3-C130-63BF-ECFC7BC2C76D}" dt="2020-04-21T16:37:18.881" v="1093"/>
          <ac:picMkLst>
            <pc:docMk/>
            <pc:sldMk cId="2755039134" sldId="297"/>
            <ac:picMk id="12" creationId="{CB5A7C7F-51B5-4376-A04E-3C5FD40A9BA7}"/>
          </ac:picMkLst>
        </pc:picChg>
        <pc:picChg chg="del">
          <ac:chgData name="Lee Jowett" userId="S::lee.jowett@leicester.gov.uk::b4c18200-571b-4fac-968d-92e9fa7f3d31" providerId="AD" clId="Web-{F18FDF0C-F5A3-C130-63BF-ECFC7BC2C76D}" dt="2020-04-21T16:37:19.787" v="1094"/>
          <ac:picMkLst>
            <pc:docMk/>
            <pc:sldMk cId="2755039134" sldId="297"/>
            <ac:picMk id="14" creationId="{7B1E3B04-51A4-4F8F-8C70-B5FA05E2939C}"/>
          </ac:picMkLst>
        </pc:picChg>
      </pc:sldChg>
      <pc:sldChg chg="add replId">
        <pc:chgData name="Lee Jowett" userId="S::lee.jowett@leicester.gov.uk::b4c18200-571b-4fac-968d-92e9fa7f3d31" providerId="AD" clId="Web-{F18FDF0C-F5A3-C130-63BF-ECFC7BC2C76D}" dt="2020-04-21T16:41:52.881" v="1208"/>
        <pc:sldMkLst>
          <pc:docMk/>
          <pc:sldMk cId="3654077476" sldId="298"/>
        </pc:sldMkLst>
      </pc:sldChg>
      <pc:sldChg chg="addSp delSp modSp add mod ord replId setBg">
        <pc:chgData name="Lee Jowett" userId="S::lee.jowett@leicester.gov.uk::b4c18200-571b-4fac-968d-92e9fa7f3d31" providerId="AD" clId="Web-{F18FDF0C-F5A3-C130-63BF-ECFC7BC2C76D}" dt="2020-04-21T17:38:22.358" v="2665"/>
        <pc:sldMkLst>
          <pc:docMk/>
          <pc:sldMk cId="3616343761" sldId="299"/>
        </pc:sldMkLst>
        <pc:spChg chg="mod">
          <ac:chgData name="Lee Jowett" userId="S::lee.jowett@leicester.gov.uk::b4c18200-571b-4fac-968d-92e9fa7f3d31" providerId="AD" clId="Web-{F18FDF0C-F5A3-C130-63BF-ECFC7BC2C76D}" dt="2020-04-21T17:22:57.278" v="2472"/>
          <ac:spMkLst>
            <pc:docMk/>
            <pc:sldMk cId="3616343761" sldId="299"/>
            <ac:spMk id="2" creationId="{F73A25A7-5373-4AAA-B3A1-E85CF17BF0AE}"/>
          </ac:spMkLst>
        </pc:spChg>
        <pc:spChg chg="mod">
          <ac:chgData name="Lee Jowett" userId="S::lee.jowett@leicester.gov.uk::b4c18200-571b-4fac-968d-92e9fa7f3d31" providerId="AD" clId="Web-{F18FDF0C-F5A3-C130-63BF-ECFC7BC2C76D}" dt="2020-04-21T17:23:32.918" v="2491" actId="20577"/>
          <ac:spMkLst>
            <pc:docMk/>
            <pc:sldMk cId="3616343761" sldId="299"/>
            <ac:spMk id="3" creationId="{BB4ADB73-6CC2-461E-82D4-76E076F9F6BF}"/>
          </ac:spMkLst>
        </pc:spChg>
        <pc:spChg chg="add">
          <ac:chgData name="Lee Jowett" userId="S::lee.jowett@leicester.gov.uk::b4c18200-571b-4fac-968d-92e9fa7f3d31" providerId="AD" clId="Web-{F18FDF0C-F5A3-C130-63BF-ECFC7BC2C76D}" dt="2020-04-21T17:22:57.278" v="2472"/>
          <ac:spMkLst>
            <pc:docMk/>
            <pc:sldMk cId="3616343761" sldId="299"/>
            <ac:spMk id="5" creationId="{3B854194-185D-494D-905C-7C7CB2E30F6E}"/>
          </ac:spMkLst>
        </pc:spChg>
        <pc:spChg chg="add">
          <ac:chgData name="Lee Jowett" userId="S::lee.jowett@leicester.gov.uk::b4c18200-571b-4fac-968d-92e9fa7f3d31" providerId="AD" clId="Web-{F18FDF0C-F5A3-C130-63BF-ECFC7BC2C76D}" dt="2020-04-21T17:22:57.278" v="2472"/>
          <ac:spMkLst>
            <pc:docMk/>
            <pc:sldMk cId="3616343761" sldId="299"/>
            <ac:spMk id="6" creationId="{B4F5FA0D-0104-4987-8241-EFF7C85B88DE}"/>
          </ac:spMkLst>
        </pc:spChg>
        <pc:spChg chg="add del">
          <ac:chgData name="Lee Jowett" userId="S::lee.jowett@leicester.gov.uk::b4c18200-571b-4fac-968d-92e9fa7f3d31" providerId="AD" clId="Web-{F18FDF0C-F5A3-C130-63BF-ECFC7BC2C76D}" dt="2020-04-21T17:12:23.026" v="2383"/>
          <ac:spMkLst>
            <pc:docMk/>
            <pc:sldMk cId="3616343761" sldId="299"/>
            <ac:spMk id="8" creationId="{3B854194-185D-494D-905C-7C7CB2E30F6E}"/>
          </ac:spMkLst>
        </pc:spChg>
        <pc:spChg chg="add del">
          <ac:chgData name="Lee Jowett" userId="S::lee.jowett@leicester.gov.uk::b4c18200-571b-4fac-968d-92e9fa7f3d31" providerId="AD" clId="Web-{F18FDF0C-F5A3-C130-63BF-ECFC7BC2C76D}" dt="2020-04-21T17:12:23.026" v="2383"/>
          <ac:spMkLst>
            <pc:docMk/>
            <pc:sldMk cId="3616343761" sldId="299"/>
            <ac:spMk id="10" creationId="{B4F5FA0D-0104-4987-8241-EFF7C85B88DE}"/>
          </ac:spMkLst>
        </pc:spChg>
        <pc:picChg chg="add">
          <ac:chgData name="Lee Jowett" userId="S::lee.jowett@leicester.gov.uk::b4c18200-571b-4fac-968d-92e9fa7f3d31" providerId="AD" clId="Web-{F18FDF0C-F5A3-C130-63BF-ECFC7BC2C76D}" dt="2020-04-21T17:22:57.278" v="2472"/>
          <ac:picMkLst>
            <pc:docMk/>
            <pc:sldMk cId="3616343761" sldId="299"/>
            <ac:picMk id="7" creationId="{2897127E-6CEF-446C-BE87-93B7C46E49D1}"/>
          </ac:picMkLst>
        </pc:picChg>
        <pc:picChg chg="add del">
          <ac:chgData name="Lee Jowett" userId="S::lee.jowett@leicester.gov.uk::b4c18200-571b-4fac-968d-92e9fa7f3d31" providerId="AD" clId="Web-{F18FDF0C-F5A3-C130-63BF-ECFC7BC2C76D}" dt="2020-04-21T17:12:23.026" v="2383"/>
          <ac:picMkLst>
            <pc:docMk/>
            <pc:sldMk cId="3616343761" sldId="299"/>
            <ac:picMk id="12" creationId="{2897127E-6CEF-446C-BE87-93B7C46E49D1}"/>
          </ac:picMkLst>
        </pc:picChg>
      </pc:sldChg>
      <pc:sldChg chg="modSp add replId">
        <pc:chgData name="Lee Jowett" userId="S::lee.jowett@leicester.gov.uk::b4c18200-571b-4fac-968d-92e9fa7f3d31" providerId="AD" clId="Web-{F18FDF0C-F5A3-C130-63BF-ECFC7BC2C76D}" dt="2020-04-21T17:09:52.155" v="2369" actId="20577"/>
        <pc:sldMkLst>
          <pc:docMk/>
          <pc:sldMk cId="2616504193" sldId="300"/>
        </pc:sldMkLst>
        <pc:spChg chg="mod">
          <ac:chgData name="Lee Jowett" userId="S::lee.jowett@leicester.gov.uk::b4c18200-571b-4fac-968d-92e9fa7f3d31" providerId="AD" clId="Web-{F18FDF0C-F5A3-C130-63BF-ECFC7BC2C76D}" dt="2020-04-21T17:09:52.155" v="2369" actId="20577"/>
          <ac:spMkLst>
            <pc:docMk/>
            <pc:sldMk cId="2616504193" sldId="300"/>
            <ac:spMk id="27" creationId="{1680B09C-0B46-4B37-BE7D-416D7BA7CA9C}"/>
          </ac:spMkLst>
        </pc:spChg>
      </pc:sldChg>
      <pc:sldChg chg="addSp delSp modSp add mod ord replId setBg">
        <pc:chgData name="Lee Jowett" userId="S::lee.jowett@leicester.gov.uk::b4c18200-571b-4fac-968d-92e9fa7f3d31" providerId="AD" clId="Web-{F18FDF0C-F5A3-C130-63BF-ECFC7BC2C76D}" dt="2020-04-21T17:37:59.530" v="2661" actId="20577"/>
        <pc:sldMkLst>
          <pc:docMk/>
          <pc:sldMk cId="2527096760" sldId="301"/>
        </pc:sldMkLst>
        <pc:spChg chg="mod">
          <ac:chgData name="Lee Jowett" userId="S::lee.jowett@leicester.gov.uk::b4c18200-571b-4fac-968d-92e9fa7f3d31" providerId="AD" clId="Web-{F18FDF0C-F5A3-C130-63BF-ECFC7BC2C76D}" dt="2020-04-21T17:37:59.530" v="2661" actId="20577"/>
          <ac:spMkLst>
            <pc:docMk/>
            <pc:sldMk cId="2527096760" sldId="301"/>
            <ac:spMk id="2" creationId="{F73A25A7-5373-4AAA-B3A1-E85CF17BF0AE}"/>
          </ac:spMkLst>
        </pc:spChg>
        <pc:spChg chg="add del mod">
          <ac:chgData name="Lee Jowett" userId="S::lee.jowett@leicester.gov.uk::b4c18200-571b-4fac-968d-92e9fa7f3d31" providerId="AD" clId="Web-{F18FDF0C-F5A3-C130-63BF-ECFC7BC2C76D}" dt="2020-04-21T17:26:58.450" v="2548"/>
          <ac:spMkLst>
            <pc:docMk/>
            <pc:sldMk cId="2527096760" sldId="301"/>
            <ac:spMk id="4" creationId="{7ECAE05C-E5A2-40DD-8670-0728D26C09EA}"/>
          </ac:spMkLst>
        </pc:spChg>
        <pc:spChg chg="add del">
          <ac:chgData name="Lee Jowett" userId="S::lee.jowett@leicester.gov.uk::b4c18200-571b-4fac-968d-92e9fa7f3d31" providerId="AD" clId="Web-{F18FDF0C-F5A3-C130-63BF-ECFC7BC2C76D}" dt="2020-04-21T17:27:51.169" v="2550"/>
          <ac:spMkLst>
            <pc:docMk/>
            <pc:sldMk cId="2527096760" sldId="301"/>
            <ac:spMk id="9" creationId="{BA79A7CF-01AF-4178-9369-94E0C90EB046}"/>
          </ac:spMkLst>
        </pc:spChg>
        <pc:spChg chg="add del">
          <ac:chgData name="Lee Jowett" userId="S::lee.jowett@leicester.gov.uk::b4c18200-571b-4fac-968d-92e9fa7f3d31" providerId="AD" clId="Web-{F18FDF0C-F5A3-C130-63BF-ECFC7BC2C76D}" dt="2020-04-21T17:27:51.169" v="2550"/>
          <ac:spMkLst>
            <pc:docMk/>
            <pc:sldMk cId="2527096760" sldId="301"/>
            <ac:spMk id="11" creationId="{99413ED5-9ED4-4772-BCE4-2BCAE6B12E35}"/>
          </ac:spMkLst>
        </pc:spChg>
        <pc:spChg chg="add del">
          <ac:chgData name="Lee Jowett" userId="S::lee.jowett@leicester.gov.uk::b4c18200-571b-4fac-968d-92e9fa7f3d31" providerId="AD" clId="Web-{F18FDF0C-F5A3-C130-63BF-ECFC7BC2C76D}" dt="2020-04-21T17:27:51.169" v="2550"/>
          <ac:spMkLst>
            <pc:docMk/>
            <pc:sldMk cId="2527096760" sldId="301"/>
            <ac:spMk id="13" creationId="{90F533E9-6690-41A8-A372-4C6C622D028D}"/>
          </ac:spMkLst>
        </pc:spChg>
        <pc:spChg chg="add">
          <ac:chgData name="Lee Jowett" userId="S::lee.jowett@leicester.gov.uk::b4c18200-571b-4fac-968d-92e9fa7f3d31" providerId="AD" clId="Web-{F18FDF0C-F5A3-C130-63BF-ECFC7BC2C76D}" dt="2020-04-21T17:27:51.200" v="2551"/>
          <ac:spMkLst>
            <pc:docMk/>
            <pc:sldMk cId="2527096760" sldId="301"/>
            <ac:spMk id="15" creationId="{9AF5C66A-E8F2-4E13-98A3-FE96597C5A42}"/>
          </ac:spMkLst>
        </pc:spChg>
        <pc:spChg chg="add del">
          <ac:chgData name="Lee Jowett" userId="S::lee.jowett@leicester.gov.uk::b4c18200-571b-4fac-968d-92e9fa7f3d31" providerId="AD" clId="Web-{F18FDF0C-F5A3-C130-63BF-ECFC7BC2C76D}" dt="2020-04-21T17:27:51.169" v="2550"/>
          <ac:spMkLst>
            <pc:docMk/>
            <pc:sldMk cId="2527096760" sldId="301"/>
            <ac:spMk id="16" creationId="{04357C93-F0CB-4A1C-8F77-4E9063789819}"/>
          </ac:spMkLst>
        </pc:spChg>
        <pc:spChg chg="add del">
          <ac:chgData name="Lee Jowett" userId="S::lee.jowett@leicester.gov.uk::b4c18200-571b-4fac-968d-92e9fa7f3d31" providerId="AD" clId="Web-{F18FDF0C-F5A3-C130-63BF-ECFC7BC2C76D}" dt="2020-04-21T17:27:56.356" v="2552"/>
          <ac:spMkLst>
            <pc:docMk/>
            <pc:sldMk cId="2527096760" sldId="301"/>
            <ac:spMk id="19" creationId="{4533991D-9D83-4FD9-A936-C6653A7C8355}"/>
          </ac:spMkLst>
        </pc:spChg>
        <pc:spChg chg="del">
          <ac:chgData name="Lee Jowett" userId="S::lee.jowett@leicester.gov.uk::b4c18200-571b-4fac-968d-92e9fa7f3d31" providerId="AD" clId="Web-{F18FDF0C-F5A3-C130-63BF-ECFC7BC2C76D}" dt="2020-04-21T17:26:35.325" v="2541"/>
          <ac:spMkLst>
            <pc:docMk/>
            <pc:sldMk cId="2527096760" sldId="301"/>
            <ac:spMk id="21" creationId="{B1279EE9-AEAA-446F-AA83-11F3826F1E69}"/>
          </ac:spMkLst>
        </pc:spChg>
        <pc:spChg chg="del">
          <ac:chgData name="Lee Jowett" userId="S::lee.jowett@leicester.gov.uk::b4c18200-571b-4fac-968d-92e9fa7f3d31" providerId="AD" clId="Web-{F18FDF0C-F5A3-C130-63BF-ECFC7BC2C76D}" dt="2020-04-21T17:26:35.263" v="2540"/>
          <ac:spMkLst>
            <pc:docMk/>
            <pc:sldMk cId="2527096760" sldId="301"/>
            <ac:spMk id="23" creationId="{0DFA1CC6-2609-4CB8-836A-29B86047B24B}"/>
          </ac:spMkLst>
        </pc:spChg>
        <pc:spChg chg="del">
          <ac:chgData name="Lee Jowett" userId="S::lee.jowett@leicester.gov.uk::b4c18200-571b-4fac-968d-92e9fa7f3d31" providerId="AD" clId="Web-{F18FDF0C-F5A3-C130-63BF-ECFC7BC2C76D}" dt="2020-04-21T17:26:35.263" v="2539"/>
          <ac:spMkLst>
            <pc:docMk/>
            <pc:sldMk cId="2527096760" sldId="301"/>
            <ac:spMk id="24" creationId="{EA8ED7E6-6423-450F-B424-1F458313E49A}"/>
          </ac:spMkLst>
        </pc:spChg>
        <pc:spChg chg="del">
          <ac:chgData name="Lee Jowett" userId="S::lee.jowett@leicester.gov.uk::b4c18200-571b-4fac-968d-92e9fa7f3d31" providerId="AD" clId="Web-{F18FDF0C-F5A3-C130-63BF-ECFC7BC2C76D}" dt="2020-04-21T17:26:35.263" v="2538"/>
          <ac:spMkLst>
            <pc:docMk/>
            <pc:sldMk cId="2527096760" sldId="301"/>
            <ac:spMk id="25" creationId="{F527B294-58BD-48F8-8427-EAFACB9DE376}"/>
          </ac:spMkLst>
        </pc:spChg>
        <pc:spChg chg="del">
          <ac:chgData name="Lee Jowett" userId="S::lee.jowett@leicester.gov.uk::b4c18200-571b-4fac-968d-92e9fa7f3d31" providerId="AD" clId="Web-{F18FDF0C-F5A3-C130-63BF-ECFC7BC2C76D}" dt="2020-04-21T17:26:35.263" v="2537"/>
          <ac:spMkLst>
            <pc:docMk/>
            <pc:sldMk cId="2527096760" sldId="301"/>
            <ac:spMk id="26" creationId="{DE4D4C81-9886-464A-9BC8-C172E5AB301E}"/>
          </ac:spMkLst>
        </pc:spChg>
        <pc:spChg chg="del">
          <ac:chgData name="Lee Jowett" userId="S::lee.jowett@leicester.gov.uk::b4c18200-571b-4fac-968d-92e9fa7f3d31" providerId="AD" clId="Web-{F18FDF0C-F5A3-C130-63BF-ECFC7BC2C76D}" dt="2020-04-21T17:26:35.263" v="2536"/>
          <ac:spMkLst>
            <pc:docMk/>
            <pc:sldMk cId="2527096760" sldId="301"/>
            <ac:spMk id="27" creationId="{1680B09C-0B46-4B37-BE7D-416D7BA7CA9C}"/>
          </ac:spMkLst>
        </pc:spChg>
        <pc:graphicFrameChg chg="add del mod ord modGraphic">
          <ac:chgData name="Lee Jowett" userId="S::lee.jowett@leicester.gov.uk::b4c18200-571b-4fac-968d-92e9fa7f3d31" providerId="AD" clId="Web-{F18FDF0C-F5A3-C130-63BF-ECFC7BC2C76D}" dt="2020-04-21T17:27:51.200" v="2551"/>
          <ac:graphicFrameMkLst>
            <pc:docMk/>
            <pc:sldMk cId="2527096760" sldId="301"/>
            <ac:graphicFrameMk id="7" creationId="{B2C3F2FD-9F42-41A3-BE40-ECCDC513CD06}"/>
          </ac:graphicFrameMkLst>
        </pc:graphicFrameChg>
        <pc:graphicFrameChg chg="add mod modGraphic">
          <ac:chgData name="Lee Jowett" userId="S::lee.jowett@leicester.gov.uk::b4c18200-571b-4fac-968d-92e9fa7f3d31" providerId="AD" clId="Web-{F18FDF0C-F5A3-C130-63BF-ECFC7BC2C76D}" dt="2020-04-21T17:29:00.357" v="2660"/>
          <ac:graphicFrameMkLst>
            <pc:docMk/>
            <pc:sldMk cId="2527096760" sldId="301"/>
            <ac:graphicFrameMk id="20" creationId="{B2C3F2FD-9F42-41A3-BE40-ECCDC513CD06}"/>
          </ac:graphicFrameMkLst>
        </pc:graphicFrameChg>
        <pc:picChg chg="del">
          <ac:chgData name="Lee Jowett" userId="S::lee.jowett@leicester.gov.uk::b4c18200-571b-4fac-968d-92e9fa7f3d31" providerId="AD" clId="Web-{F18FDF0C-F5A3-C130-63BF-ECFC7BC2C76D}" dt="2020-04-21T17:26:35.325" v="2547"/>
          <ac:picMkLst>
            <pc:docMk/>
            <pc:sldMk cId="2527096760" sldId="301"/>
            <ac:picMk id="6" creationId="{61EC37B2-6F2E-4400-AA99-BD79813A0256}"/>
          </ac:picMkLst>
        </pc:picChg>
        <pc:picChg chg="del">
          <ac:chgData name="Lee Jowett" userId="S::lee.jowett@leicester.gov.uk::b4c18200-571b-4fac-968d-92e9fa7f3d31" providerId="AD" clId="Web-{F18FDF0C-F5A3-C130-63BF-ECFC7BC2C76D}" dt="2020-04-21T17:26:35.325" v="2546"/>
          <ac:picMkLst>
            <pc:docMk/>
            <pc:sldMk cId="2527096760" sldId="301"/>
            <ac:picMk id="8" creationId="{5F483EE9-E279-4BB9-A828-9D41F29932D0}"/>
          </ac:picMkLst>
        </pc:picChg>
        <pc:picChg chg="del">
          <ac:chgData name="Lee Jowett" userId="S::lee.jowett@leicester.gov.uk::b4c18200-571b-4fac-968d-92e9fa7f3d31" providerId="AD" clId="Web-{F18FDF0C-F5A3-C130-63BF-ECFC7BC2C76D}" dt="2020-04-21T17:26:35.325" v="2545"/>
          <ac:picMkLst>
            <pc:docMk/>
            <pc:sldMk cId="2527096760" sldId="301"/>
            <ac:picMk id="10" creationId="{EC91DB58-DA43-456E-996C-B67AC195FECB}"/>
          </ac:picMkLst>
        </pc:picChg>
        <pc:picChg chg="del">
          <ac:chgData name="Lee Jowett" userId="S::lee.jowett@leicester.gov.uk::b4c18200-571b-4fac-968d-92e9fa7f3d31" providerId="AD" clId="Web-{F18FDF0C-F5A3-C130-63BF-ECFC7BC2C76D}" dt="2020-04-21T17:26:35.325" v="2544"/>
          <ac:picMkLst>
            <pc:docMk/>
            <pc:sldMk cId="2527096760" sldId="301"/>
            <ac:picMk id="12" creationId="{01250393-7B6A-4676-BF42-773CA179AD3A}"/>
          </ac:picMkLst>
        </pc:picChg>
        <pc:picChg chg="del">
          <ac:chgData name="Lee Jowett" userId="S::lee.jowett@leicester.gov.uk::b4c18200-571b-4fac-968d-92e9fa7f3d31" providerId="AD" clId="Web-{F18FDF0C-F5A3-C130-63BF-ECFC7BC2C76D}" dt="2020-04-21T17:26:35.325" v="2543"/>
          <ac:picMkLst>
            <pc:docMk/>
            <pc:sldMk cId="2527096760" sldId="301"/>
            <ac:picMk id="14" creationId="{75C64A53-2859-4539-9BCA-735521EA3F46}"/>
          </ac:picMkLst>
        </pc:picChg>
        <pc:picChg chg="add">
          <ac:chgData name="Lee Jowett" userId="S::lee.jowett@leicester.gov.uk::b4c18200-571b-4fac-968d-92e9fa7f3d31" providerId="AD" clId="Web-{F18FDF0C-F5A3-C130-63BF-ECFC7BC2C76D}" dt="2020-04-21T17:27:51.200" v="2551"/>
          <ac:picMkLst>
            <pc:docMk/>
            <pc:sldMk cId="2527096760" sldId="301"/>
            <ac:picMk id="17" creationId="{AC860275-E106-493A-8BF0-E0A91130EF6A}"/>
          </ac:picMkLst>
        </pc:picChg>
        <pc:picChg chg="del">
          <ac:chgData name="Lee Jowett" userId="S::lee.jowett@leicester.gov.uk::b4c18200-571b-4fac-968d-92e9fa7f3d31" providerId="AD" clId="Web-{F18FDF0C-F5A3-C130-63BF-ECFC7BC2C76D}" dt="2020-04-21T17:26:35.325" v="2542"/>
          <ac:picMkLst>
            <pc:docMk/>
            <pc:sldMk cId="2527096760" sldId="301"/>
            <ac:picMk id="18" creationId="{0E7237D7-AF1D-4E46-801F-FB3AA9780B38}"/>
          </ac:picMkLst>
        </pc:picChg>
      </pc:sldChg>
      <pc:sldChg chg="new del">
        <pc:chgData name="Lee Jowett" userId="S::lee.jowett@leicester.gov.uk::b4c18200-571b-4fac-968d-92e9fa7f3d31" providerId="AD" clId="Web-{F18FDF0C-F5A3-C130-63BF-ECFC7BC2C76D}" dt="2020-04-21T18:12:23.538" v="2668"/>
        <pc:sldMkLst>
          <pc:docMk/>
          <pc:sldMk cId="1409758588" sldId="303"/>
        </pc:sldMkLst>
      </pc:sldChg>
      <pc:sldChg chg="addSp modSp add replId">
        <pc:chgData name="Lee Jowett" userId="S::lee.jowett@leicester.gov.uk::b4c18200-571b-4fac-968d-92e9fa7f3d31" providerId="AD" clId="Web-{F18FDF0C-F5A3-C130-63BF-ECFC7BC2C76D}" dt="2020-04-21T18:14:47.774" v="2765" actId="20577"/>
        <pc:sldMkLst>
          <pc:docMk/>
          <pc:sldMk cId="420954490" sldId="304"/>
        </pc:sldMkLst>
        <pc:spChg chg="mod">
          <ac:chgData name="Lee Jowett" userId="S::lee.jowett@leicester.gov.uk::b4c18200-571b-4fac-968d-92e9fa7f3d31" providerId="AD" clId="Web-{F18FDF0C-F5A3-C130-63BF-ECFC7BC2C76D}" dt="2020-04-21T18:12:48.835" v="2689" actId="20577"/>
          <ac:spMkLst>
            <pc:docMk/>
            <pc:sldMk cId="420954490" sldId="304"/>
            <ac:spMk id="2" creationId="{F73A25A7-5373-4AAA-B3A1-E85CF17BF0AE}"/>
          </ac:spMkLst>
        </pc:spChg>
        <pc:spChg chg="mod">
          <ac:chgData name="Lee Jowett" userId="S::lee.jowett@leicester.gov.uk::b4c18200-571b-4fac-968d-92e9fa7f3d31" providerId="AD" clId="Web-{F18FDF0C-F5A3-C130-63BF-ECFC7BC2C76D}" dt="2020-04-21T18:14:47.774" v="2765" actId="20577"/>
          <ac:spMkLst>
            <pc:docMk/>
            <pc:sldMk cId="420954490" sldId="304"/>
            <ac:spMk id="3" creationId="{BB4ADB73-6CC2-461E-82D4-76E076F9F6BF}"/>
          </ac:spMkLst>
        </pc:spChg>
        <pc:picChg chg="add mod">
          <ac:chgData name="Lee Jowett" userId="S::lee.jowett@leicester.gov.uk::b4c18200-571b-4fac-968d-92e9fa7f3d31" providerId="AD" clId="Web-{F18FDF0C-F5A3-C130-63BF-ECFC7BC2C76D}" dt="2020-04-21T18:13:48.789" v="2714"/>
          <ac:picMkLst>
            <pc:docMk/>
            <pc:sldMk cId="420954490" sldId="304"/>
            <ac:picMk id="4" creationId="{F7371C1D-A4B2-4F14-A6AC-C8DAC538BC94}"/>
          </ac:picMkLst>
        </pc:picChg>
      </pc:sldChg>
    </pc:docChg>
  </pc:docChgLst>
  <pc:docChgLst>
    <pc:chgData name="Lee Jowett" userId="S::lee.jowett@leicester.gov.uk::b4c18200-571b-4fac-968d-92e9fa7f3d31" providerId="AD" clId="Web-{AE206448-410C-540F-57BD-636A680663FB}"/>
    <pc:docChg chg="modSld">
      <pc:chgData name="Lee Jowett" userId="S::lee.jowett@leicester.gov.uk::b4c18200-571b-4fac-968d-92e9fa7f3d31" providerId="AD" clId="Web-{AE206448-410C-540F-57BD-636A680663FB}" dt="2020-04-20T15:45:13.939" v="486" actId="20577"/>
      <pc:docMkLst>
        <pc:docMk/>
      </pc:docMkLst>
      <pc:sldChg chg="modSp">
        <pc:chgData name="Lee Jowett" userId="S::lee.jowett@leicester.gov.uk::b4c18200-571b-4fac-968d-92e9fa7f3d31" providerId="AD" clId="Web-{AE206448-410C-540F-57BD-636A680663FB}" dt="2020-04-20T15:43:20.080" v="484" actId="20577"/>
        <pc:sldMkLst>
          <pc:docMk/>
          <pc:sldMk cId="3946519191" sldId="258"/>
        </pc:sldMkLst>
        <pc:spChg chg="mod">
          <ac:chgData name="Lee Jowett" userId="S::lee.jowett@leicester.gov.uk::b4c18200-571b-4fac-968d-92e9fa7f3d31" providerId="AD" clId="Web-{AE206448-410C-540F-57BD-636A680663FB}" dt="2020-04-20T15:43:20.080" v="484" actId="20577"/>
          <ac:spMkLst>
            <pc:docMk/>
            <pc:sldMk cId="3946519191" sldId="258"/>
            <ac:spMk id="3" creationId="{E50CFA65-FAB1-4529-8EAE-5B9043C09908}"/>
          </ac:spMkLst>
        </pc:spChg>
      </pc:sldChg>
    </pc:docChg>
  </pc:docChgLst>
  <pc:docChgLst>
    <pc:chgData name="Amy Peace" userId="S::amy.peace@leicester.gov.uk::caef7dc3-0d83-4f8b-849b-f17cf985f9e9" providerId="AD" clId="Web-{51A9E3D8-CB08-4A60-B4B4-D4E6BFC459C8}"/>
    <pc:docChg chg="addSld modSld addMainMaster delMainMaster">
      <pc:chgData name="Amy Peace" userId="S::amy.peace@leicester.gov.uk::caef7dc3-0d83-4f8b-849b-f17cf985f9e9" providerId="AD" clId="Web-{51A9E3D8-CB08-4A60-B4B4-D4E6BFC459C8}" dt="2020-04-20T17:00:28.086" v="346" actId="20577"/>
      <pc:docMkLst>
        <pc:docMk/>
      </pc:docMkLst>
      <pc:sldChg chg="delSp modSp mod modClrScheme delDesignElem chgLayout">
        <pc:chgData name="Amy Peace" userId="S::amy.peace@leicester.gov.uk::caef7dc3-0d83-4f8b-849b-f17cf985f9e9" providerId="AD" clId="Web-{51A9E3D8-CB08-4A60-B4B4-D4E6BFC459C8}" dt="2020-04-20T16:52:54.935" v="185"/>
        <pc:sldMkLst>
          <pc:docMk/>
          <pc:sldMk cId="899484424" sldId="256"/>
        </pc:sldMkLst>
        <pc:spChg chg="mod ord">
          <ac:chgData name="Amy Peace" userId="S::amy.peace@leicester.gov.uk::caef7dc3-0d83-4f8b-849b-f17cf985f9e9" providerId="AD" clId="Web-{51A9E3D8-CB08-4A60-B4B4-D4E6BFC459C8}" dt="2020-04-20T16:52:54.935" v="185"/>
          <ac:spMkLst>
            <pc:docMk/>
            <pc:sldMk cId="899484424" sldId="256"/>
            <ac:spMk id="2" creationId="{23749A2C-639D-4222-8B5A-9EEF7D3835E2}"/>
          </ac:spMkLst>
        </pc:spChg>
        <pc:spChg chg="mod ord">
          <ac:chgData name="Amy Peace" userId="S::amy.peace@leicester.gov.uk::caef7dc3-0d83-4f8b-849b-f17cf985f9e9" providerId="AD" clId="Web-{51A9E3D8-CB08-4A60-B4B4-D4E6BFC459C8}" dt="2020-04-20T16:52:54.935" v="185"/>
          <ac:spMkLst>
            <pc:docMk/>
            <pc:sldMk cId="899484424" sldId="256"/>
            <ac:spMk id="3" creationId="{3DCFFD74-8732-46D0-A805-FC99D462827D}"/>
          </ac:spMkLst>
        </pc:spChg>
        <pc:spChg chg="del">
          <ac:chgData name="Amy Peace" userId="S::amy.peace@leicester.gov.uk::caef7dc3-0d83-4f8b-849b-f17cf985f9e9" providerId="AD" clId="Web-{51A9E3D8-CB08-4A60-B4B4-D4E6BFC459C8}" dt="2020-04-20T16:50:10.609" v="151"/>
          <ac:spMkLst>
            <pc:docMk/>
            <pc:sldMk cId="899484424" sldId="256"/>
            <ac:spMk id="8" creationId="{23962611-DFD5-4092-AAFD-559E3DFCE2C9}"/>
          </ac:spMkLst>
        </pc:spChg>
        <pc:picChg chg="del">
          <ac:chgData name="Amy Peace" userId="S::amy.peace@leicester.gov.uk::caef7dc3-0d83-4f8b-849b-f17cf985f9e9" providerId="AD" clId="Web-{51A9E3D8-CB08-4A60-B4B4-D4E6BFC459C8}" dt="2020-04-20T16:50:10.609" v="151"/>
          <ac:picMkLst>
            <pc:docMk/>
            <pc:sldMk cId="899484424" sldId="256"/>
            <ac:picMk id="10" creationId="{2270F1FA-0425-408F-9861-80BF5AFB276D}"/>
          </ac:picMkLst>
        </pc:picChg>
      </pc:sldChg>
      <pc:sldChg chg="delSp modSp mod modClrScheme delDesignElem chgLayout">
        <pc:chgData name="Amy Peace" userId="S::amy.peace@leicester.gov.uk::caef7dc3-0d83-4f8b-849b-f17cf985f9e9" providerId="AD" clId="Web-{51A9E3D8-CB08-4A60-B4B4-D4E6BFC459C8}" dt="2020-04-20T16:52:54.935" v="185"/>
        <pc:sldMkLst>
          <pc:docMk/>
          <pc:sldMk cId="106024778" sldId="257"/>
        </pc:sldMkLst>
        <pc:spChg chg="mod ord">
          <ac:chgData name="Amy Peace" userId="S::amy.peace@leicester.gov.uk::caef7dc3-0d83-4f8b-849b-f17cf985f9e9" providerId="AD" clId="Web-{51A9E3D8-CB08-4A60-B4B4-D4E6BFC459C8}" dt="2020-04-20T16:52:54.935" v="185"/>
          <ac:spMkLst>
            <pc:docMk/>
            <pc:sldMk cId="106024778" sldId="257"/>
            <ac:spMk id="2" creationId="{45568680-1F6E-4073-8B45-306811ED2065}"/>
          </ac:spMkLst>
        </pc:spChg>
        <pc:spChg chg="mod ord">
          <ac:chgData name="Amy Peace" userId="S::amy.peace@leicester.gov.uk::caef7dc3-0d83-4f8b-849b-f17cf985f9e9" providerId="AD" clId="Web-{51A9E3D8-CB08-4A60-B4B4-D4E6BFC459C8}" dt="2020-04-20T16:52:54.935" v="185"/>
          <ac:spMkLst>
            <pc:docMk/>
            <pc:sldMk cId="106024778" sldId="257"/>
            <ac:spMk id="3" creationId="{DD2D824A-FFCF-4A60-8009-B0A78D08C93B}"/>
          </ac:spMkLst>
        </pc:spChg>
        <pc:spChg chg="del">
          <ac:chgData name="Amy Peace" userId="S::amy.peace@leicester.gov.uk::caef7dc3-0d83-4f8b-849b-f17cf985f9e9" providerId="AD" clId="Web-{51A9E3D8-CB08-4A60-B4B4-D4E6BFC459C8}" dt="2020-04-20T16:50:10.609" v="151"/>
          <ac:spMkLst>
            <pc:docMk/>
            <pc:sldMk cId="106024778" sldId="257"/>
            <ac:spMk id="8" creationId="{3B854194-185D-494D-905C-7C7CB2E30F6E}"/>
          </ac:spMkLst>
        </pc:spChg>
        <pc:spChg chg="del">
          <ac:chgData name="Amy Peace" userId="S::amy.peace@leicester.gov.uk::caef7dc3-0d83-4f8b-849b-f17cf985f9e9" providerId="AD" clId="Web-{51A9E3D8-CB08-4A60-B4B4-D4E6BFC459C8}" dt="2020-04-20T16:50:10.609" v="151"/>
          <ac:spMkLst>
            <pc:docMk/>
            <pc:sldMk cId="106024778" sldId="257"/>
            <ac:spMk id="10" creationId="{B4F5FA0D-0104-4987-8241-EFF7C85B88DE}"/>
          </ac:spMkLst>
        </pc:spChg>
        <pc:picChg chg="del">
          <ac:chgData name="Amy Peace" userId="S::amy.peace@leicester.gov.uk::caef7dc3-0d83-4f8b-849b-f17cf985f9e9" providerId="AD" clId="Web-{51A9E3D8-CB08-4A60-B4B4-D4E6BFC459C8}" dt="2020-04-20T16:50:10.609" v="151"/>
          <ac:picMkLst>
            <pc:docMk/>
            <pc:sldMk cId="106024778" sldId="257"/>
            <ac:picMk id="12" creationId="{2897127E-6CEF-446C-BE87-93B7C46E49D1}"/>
          </ac:picMkLst>
        </pc:picChg>
      </pc:sldChg>
      <pc:sldChg chg="addSp delSp modSp mod setBg modClrScheme chgLayout">
        <pc:chgData name="Amy Peace" userId="S::amy.peace@leicester.gov.uk::caef7dc3-0d83-4f8b-849b-f17cf985f9e9" providerId="AD" clId="Web-{51A9E3D8-CB08-4A60-B4B4-D4E6BFC459C8}" dt="2020-04-20T16:52:54.935" v="185"/>
        <pc:sldMkLst>
          <pc:docMk/>
          <pc:sldMk cId="3946519191" sldId="258"/>
        </pc:sldMkLst>
        <pc:spChg chg="mod ord">
          <ac:chgData name="Amy Peace" userId="S::amy.peace@leicester.gov.uk::caef7dc3-0d83-4f8b-849b-f17cf985f9e9" providerId="AD" clId="Web-{51A9E3D8-CB08-4A60-B4B4-D4E6BFC459C8}" dt="2020-04-20T16:52:54.935" v="185"/>
          <ac:spMkLst>
            <pc:docMk/>
            <pc:sldMk cId="3946519191" sldId="258"/>
            <ac:spMk id="2" creationId="{A86AD6C6-96D9-4325-8A7D-4318B778DDFC}"/>
          </ac:spMkLst>
        </pc:spChg>
        <pc:spChg chg="mod ord">
          <ac:chgData name="Amy Peace" userId="S::amy.peace@leicester.gov.uk::caef7dc3-0d83-4f8b-849b-f17cf985f9e9" providerId="AD" clId="Web-{51A9E3D8-CB08-4A60-B4B4-D4E6BFC459C8}" dt="2020-04-20T16:52:54.935" v="185"/>
          <ac:spMkLst>
            <pc:docMk/>
            <pc:sldMk cId="3946519191" sldId="258"/>
            <ac:spMk id="3" creationId="{E50CFA65-FAB1-4529-8EAE-5B9043C09908}"/>
          </ac:spMkLst>
        </pc:spChg>
        <pc:spChg chg="add del">
          <ac:chgData name="Amy Peace" userId="S::amy.peace@leicester.gov.uk::caef7dc3-0d83-4f8b-849b-f17cf985f9e9" providerId="AD" clId="Web-{51A9E3D8-CB08-4A60-B4B4-D4E6BFC459C8}" dt="2020-04-20T16:16:03.868" v="1"/>
          <ac:spMkLst>
            <pc:docMk/>
            <pc:sldMk cId="3946519191" sldId="258"/>
            <ac:spMk id="8" creationId="{3B854194-185D-494D-905C-7C7CB2E30F6E}"/>
          </ac:spMkLst>
        </pc:spChg>
        <pc:spChg chg="add del">
          <ac:chgData name="Amy Peace" userId="S::amy.peace@leicester.gov.uk::caef7dc3-0d83-4f8b-849b-f17cf985f9e9" providerId="AD" clId="Web-{51A9E3D8-CB08-4A60-B4B4-D4E6BFC459C8}" dt="2020-04-20T16:16:03.868" v="1"/>
          <ac:spMkLst>
            <pc:docMk/>
            <pc:sldMk cId="3946519191" sldId="258"/>
            <ac:spMk id="10" creationId="{B4F5FA0D-0104-4987-8241-EFF7C85B88DE}"/>
          </ac:spMkLst>
        </pc:spChg>
        <pc:picChg chg="add del">
          <ac:chgData name="Amy Peace" userId="S::amy.peace@leicester.gov.uk::caef7dc3-0d83-4f8b-849b-f17cf985f9e9" providerId="AD" clId="Web-{51A9E3D8-CB08-4A60-B4B4-D4E6BFC459C8}" dt="2020-04-20T16:16:03.868" v="1"/>
          <ac:picMkLst>
            <pc:docMk/>
            <pc:sldMk cId="3946519191" sldId="258"/>
            <ac:picMk id="12" creationId="{2897127E-6CEF-446C-BE87-93B7C46E49D1}"/>
          </ac:picMkLst>
        </pc:picChg>
      </pc:sldChg>
      <pc:sldChg chg="delSp modSp mod modClrScheme delDesignElem chgLayout">
        <pc:chgData name="Amy Peace" userId="S::amy.peace@leicester.gov.uk::caef7dc3-0d83-4f8b-849b-f17cf985f9e9" providerId="AD" clId="Web-{51A9E3D8-CB08-4A60-B4B4-D4E6BFC459C8}" dt="2020-04-20T16:52:54.935" v="185"/>
        <pc:sldMkLst>
          <pc:docMk/>
          <pc:sldMk cId="3396303939" sldId="259"/>
        </pc:sldMkLst>
        <pc:spChg chg="mod ord">
          <ac:chgData name="Amy Peace" userId="S::amy.peace@leicester.gov.uk::caef7dc3-0d83-4f8b-849b-f17cf985f9e9" providerId="AD" clId="Web-{51A9E3D8-CB08-4A60-B4B4-D4E6BFC459C8}" dt="2020-04-20T16:52:54.935" v="185"/>
          <ac:spMkLst>
            <pc:docMk/>
            <pc:sldMk cId="3396303939" sldId="259"/>
            <ac:spMk id="2" creationId="{475938B7-4D54-4161-8B87-74ACA753FA41}"/>
          </ac:spMkLst>
        </pc:spChg>
        <pc:spChg chg="del">
          <ac:chgData name="Amy Peace" userId="S::amy.peace@leicester.gov.uk::caef7dc3-0d83-4f8b-849b-f17cf985f9e9" providerId="AD" clId="Web-{51A9E3D8-CB08-4A60-B4B4-D4E6BFC459C8}" dt="2020-04-20T16:50:10.609" v="151"/>
          <ac:spMkLst>
            <pc:docMk/>
            <pc:sldMk cId="3396303939" sldId="259"/>
            <ac:spMk id="16" creationId="{AFA67CD3-AB4E-4A7A-BEB8-53C445D8C44E}"/>
          </ac:spMkLst>
        </pc:spChg>
        <pc:spChg chg="del">
          <ac:chgData name="Amy Peace" userId="S::amy.peace@leicester.gov.uk::caef7dc3-0d83-4f8b-849b-f17cf985f9e9" providerId="AD" clId="Web-{51A9E3D8-CB08-4A60-B4B4-D4E6BFC459C8}" dt="2020-04-20T16:50:10.609" v="151"/>
          <ac:spMkLst>
            <pc:docMk/>
            <pc:sldMk cId="3396303939" sldId="259"/>
            <ac:spMk id="20" creationId="{339C8D78-A644-462F-B674-F440635E5353}"/>
          </ac:spMkLst>
        </pc:spChg>
        <pc:picChg chg="mod ord">
          <ac:chgData name="Amy Peace" userId="S::amy.peace@leicester.gov.uk::caef7dc3-0d83-4f8b-849b-f17cf985f9e9" providerId="AD" clId="Web-{51A9E3D8-CB08-4A60-B4B4-D4E6BFC459C8}" dt="2020-04-20T16:52:54.935" v="185"/>
          <ac:picMkLst>
            <pc:docMk/>
            <pc:sldMk cId="3396303939" sldId="259"/>
            <ac:picMk id="4" creationId="{1ED86B2C-7EFC-4173-AEB9-7D0413C9D01A}"/>
          </ac:picMkLst>
        </pc:picChg>
        <pc:picChg chg="del">
          <ac:chgData name="Amy Peace" userId="S::amy.peace@leicester.gov.uk::caef7dc3-0d83-4f8b-849b-f17cf985f9e9" providerId="AD" clId="Web-{51A9E3D8-CB08-4A60-B4B4-D4E6BFC459C8}" dt="2020-04-20T16:50:10.609" v="151"/>
          <ac:picMkLst>
            <pc:docMk/>
            <pc:sldMk cId="3396303939" sldId="259"/>
            <ac:picMk id="18" creationId="{07CF545F-9C2E-4446-97CD-AD92990C2B68}"/>
          </ac:picMkLst>
        </pc:picChg>
      </pc:sldChg>
      <pc:sldChg chg="modSp mod modClrScheme chgLayout">
        <pc:chgData name="Amy Peace" userId="S::amy.peace@leicester.gov.uk::caef7dc3-0d83-4f8b-849b-f17cf985f9e9" providerId="AD" clId="Web-{51A9E3D8-CB08-4A60-B4B4-D4E6BFC459C8}" dt="2020-04-20T16:52:54.935" v="185"/>
        <pc:sldMkLst>
          <pc:docMk/>
          <pc:sldMk cId="4117300112" sldId="260"/>
        </pc:sldMkLst>
        <pc:spChg chg="mod ord">
          <ac:chgData name="Amy Peace" userId="S::amy.peace@leicester.gov.uk::caef7dc3-0d83-4f8b-849b-f17cf985f9e9" providerId="AD" clId="Web-{51A9E3D8-CB08-4A60-B4B4-D4E6BFC459C8}" dt="2020-04-20T16:52:54.935" v="185"/>
          <ac:spMkLst>
            <pc:docMk/>
            <pc:sldMk cId="4117300112" sldId="260"/>
            <ac:spMk id="2" creationId="{0617B1B1-1D26-452C-9A4B-608414F9468E}"/>
          </ac:spMkLst>
        </pc:spChg>
        <pc:spChg chg="mod ord">
          <ac:chgData name="Amy Peace" userId="S::amy.peace@leicester.gov.uk::caef7dc3-0d83-4f8b-849b-f17cf985f9e9" providerId="AD" clId="Web-{51A9E3D8-CB08-4A60-B4B4-D4E6BFC459C8}" dt="2020-04-20T16:52:54.935" v="185"/>
          <ac:spMkLst>
            <pc:docMk/>
            <pc:sldMk cId="4117300112" sldId="260"/>
            <ac:spMk id="3" creationId="{BF2DE177-777C-4EB3-A52F-F923850ADD26}"/>
          </ac:spMkLst>
        </pc:spChg>
      </pc:sldChg>
      <pc:sldChg chg="modSp mod modClrScheme chgLayout">
        <pc:chgData name="Amy Peace" userId="S::amy.peace@leicester.gov.uk::caef7dc3-0d83-4f8b-849b-f17cf985f9e9" providerId="AD" clId="Web-{51A9E3D8-CB08-4A60-B4B4-D4E6BFC459C8}" dt="2020-04-20T16:52:54.935" v="185"/>
        <pc:sldMkLst>
          <pc:docMk/>
          <pc:sldMk cId="3743779763" sldId="261"/>
        </pc:sldMkLst>
        <pc:spChg chg="mod ord">
          <ac:chgData name="Amy Peace" userId="S::amy.peace@leicester.gov.uk::caef7dc3-0d83-4f8b-849b-f17cf985f9e9" providerId="AD" clId="Web-{51A9E3D8-CB08-4A60-B4B4-D4E6BFC459C8}" dt="2020-04-20T16:52:54.935" v="185"/>
          <ac:spMkLst>
            <pc:docMk/>
            <pc:sldMk cId="3743779763" sldId="261"/>
            <ac:spMk id="2" creationId="{D971275A-7E37-4E93-92D0-2679C3E92AE0}"/>
          </ac:spMkLst>
        </pc:spChg>
        <pc:spChg chg="mod ord">
          <ac:chgData name="Amy Peace" userId="S::amy.peace@leicester.gov.uk::caef7dc3-0d83-4f8b-849b-f17cf985f9e9" providerId="AD" clId="Web-{51A9E3D8-CB08-4A60-B4B4-D4E6BFC459C8}" dt="2020-04-20T16:52:54.935" v="185"/>
          <ac:spMkLst>
            <pc:docMk/>
            <pc:sldMk cId="3743779763" sldId="261"/>
            <ac:spMk id="3" creationId="{E0B61B41-2B95-4E86-BBBC-34AE00F5AECA}"/>
          </ac:spMkLst>
        </pc:spChg>
      </pc:sldChg>
      <pc:sldChg chg="modSp mod modClrScheme chgLayout">
        <pc:chgData name="Amy Peace" userId="S::amy.peace@leicester.gov.uk::caef7dc3-0d83-4f8b-849b-f17cf985f9e9" providerId="AD" clId="Web-{51A9E3D8-CB08-4A60-B4B4-D4E6BFC459C8}" dt="2020-04-20T16:52:54.935" v="185"/>
        <pc:sldMkLst>
          <pc:docMk/>
          <pc:sldMk cId="1362260283" sldId="262"/>
        </pc:sldMkLst>
        <pc:spChg chg="mod ord">
          <ac:chgData name="Amy Peace" userId="S::amy.peace@leicester.gov.uk::caef7dc3-0d83-4f8b-849b-f17cf985f9e9" providerId="AD" clId="Web-{51A9E3D8-CB08-4A60-B4B4-D4E6BFC459C8}" dt="2020-04-20T16:52:54.935" v="185"/>
          <ac:spMkLst>
            <pc:docMk/>
            <pc:sldMk cId="1362260283" sldId="262"/>
            <ac:spMk id="2" creationId="{F7253912-4E28-4AD5-8556-AB5B794A6124}"/>
          </ac:spMkLst>
        </pc:spChg>
        <pc:spChg chg="mod ord">
          <ac:chgData name="Amy Peace" userId="S::amy.peace@leicester.gov.uk::caef7dc3-0d83-4f8b-849b-f17cf985f9e9" providerId="AD" clId="Web-{51A9E3D8-CB08-4A60-B4B4-D4E6BFC459C8}" dt="2020-04-20T16:52:54.935" v="185"/>
          <ac:spMkLst>
            <pc:docMk/>
            <pc:sldMk cId="1362260283" sldId="262"/>
            <ac:spMk id="3" creationId="{24E98E51-A193-4087-9499-CF2F2B23E83F}"/>
          </ac:spMkLst>
        </pc:spChg>
      </pc:sldChg>
      <pc:sldChg chg="modSp mod modClrScheme chgLayout">
        <pc:chgData name="Amy Peace" userId="S::amy.peace@leicester.gov.uk::caef7dc3-0d83-4f8b-849b-f17cf985f9e9" providerId="AD" clId="Web-{51A9E3D8-CB08-4A60-B4B4-D4E6BFC459C8}" dt="2020-04-20T16:52:54.935" v="185"/>
        <pc:sldMkLst>
          <pc:docMk/>
          <pc:sldMk cId="2811313888" sldId="263"/>
        </pc:sldMkLst>
        <pc:spChg chg="mod ord">
          <ac:chgData name="Amy Peace" userId="S::amy.peace@leicester.gov.uk::caef7dc3-0d83-4f8b-849b-f17cf985f9e9" providerId="AD" clId="Web-{51A9E3D8-CB08-4A60-B4B4-D4E6BFC459C8}" dt="2020-04-20T16:52:54.935" v="185"/>
          <ac:spMkLst>
            <pc:docMk/>
            <pc:sldMk cId="2811313888" sldId="263"/>
            <ac:spMk id="2" creationId="{0541A222-C608-41E9-ADD6-4FC8A92F37C7}"/>
          </ac:spMkLst>
        </pc:spChg>
        <pc:spChg chg="mod ord">
          <ac:chgData name="Amy Peace" userId="S::amy.peace@leicester.gov.uk::caef7dc3-0d83-4f8b-849b-f17cf985f9e9" providerId="AD" clId="Web-{51A9E3D8-CB08-4A60-B4B4-D4E6BFC459C8}" dt="2020-04-20T16:52:54.935" v="185"/>
          <ac:spMkLst>
            <pc:docMk/>
            <pc:sldMk cId="2811313888" sldId="263"/>
            <ac:spMk id="3" creationId="{5E66ECF6-8401-41F3-B82B-E7FE9C8D4325}"/>
          </ac:spMkLst>
        </pc:spChg>
      </pc:sldChg>
      <pc:sldChg chg="modSp mod modClrScheme chgLayout">
        <pc:chgData name="Amy Peace" userId="S::amy.peace@leicester.gov.uk::caef7dc3-0d83-4f8b-849b-f17cf985f9e9" providerId="AD" clId="Web-{51A9E3D8-CB08-4A60-B4B4-D4E6BFC459C8}" dt="2020-04-20T16:52:54.935" v="185"/>
        <pc:sldMkLst>
          <pc:docMk/>
          <pc:sldMk cId="3712251468" sldId="264"/>
        </pc:sldMkLst>
        <pc:spChg chg="mod ord">
          <ac:chgData name="Amy Peace" userId="S::amy.peace@leicester.gov.uk::caef7dc3-0d83-4f8b-849b-f17cf985f9e9" providerId="AD" clId="Web-{51A9E3D8-CB08-4A60-B4B4-D4E6BFC459C8}" dt="2020-04-20T16:52:54.935" v="185"/>
          <ac:spMkLst>
            <pc:docMk/>
            <pc:sldMk cId="3712251468" sldId="264"/>
            <ac:spMk id="2" creationId="{F73A25A7-5373-4AAA-B3A1-E85CF17BF0AE}"/>
          </ac:spMkLst>
        </pc:spChg>
        <pc:spChg chg="mod ord">
          <ac:chgData name="Amy Peace" userId="S::amy.peace@leicester.gov.uk::caef7dc3-0d83-4f8b-849b-f17cf985f9e9" providerId="AD" clId="Web-{51A9E3D8-CB08-4A60-B4B4-D4E6BFC459C8}" dt="2020-04-20T16:52:54.935" v="185"/>
          <ac:spMkLst>
            <pc:docMk/>
            <pc:sldMk cId="3712251468" sldId="264"/>
            <ac:spMk id="3" creationId="{BB4ADB73-6CC2-461E-82D4-76E076F9F6BF}"/>
          </ac:spMkLst>
        </pc:spChg>
      </pc:sldChg>
      <pc:sldChg chg="modSp mod modClrScheme chgLayout">
        <pc:chgData name="Amy Peace" userId="S::amy.peace@leicester.gov.uk::caef7dc3-0d83-4f8b-849b-f17cf985f9e9" providerId="AD" clId="Web-{51A9E3D8-CB08-4A60-B4B4-D4E6BFC459C8}" dt="2020-04-20T16:52:54.935" v="185"/>
        <pc:sldMkLst>
          <pc:docMk/>
          <pc:sldMk cId="2769446588" sldId="265"/>
        </pc:sldMkLst>
        <pc:spChg chg="mod ord">
          <ac:chgData name="Amy Peace" userId="S::amy.peace@leicester.gov.uk::caef7dc3-0d83-4f8b-849b-f17cf985f9e9" providerId="AD" clId="Web-{51A9E3D8-CB08-4A60-B4B4-D4E6BFC459C8}" dt="2020-04-20T16:52:54.935" v="185"/>
          <ac:spMkLst>
            <pc:docMk/>
            <pc:sldMk cId="2769446588" sldId="265"/>
            <ac:spMk id="2" creationId="{76E5F1F4-95B7-4DF2-A4AA-FC873FE6D292}"/>
          </ac:spMkLst>
        </pc:spChg>
        <pc:spChg chg="mod ord">
          <ac:chgData name="Amy Peace" userId="S::amy.peace@leicester.gov.uk::caef7dc3-0d83-4f8b-849b-f17cf985f9e9" providerId="AD" clId="Web-{51A9E3D8-CB08-4A60-B4B4-D4E6BFC459C8}" dt="2020-04-20T16:52:54.935" v="185"/>
          <ac:spMkLst>
            <pc:docMk/>
            <pc:sldMk cId="2769446588" sldId="265"/>
            <ac:spMk id="3" creationId="{EBAEE696-73C5-4007-AD4C-08261895CB66}"/>
          </ac:spMkLst>
        </pc:spChg>
      </pc:sldChg>
      <pc:sldChg chg="addSp delSp modSp new mod setBg modClrScheme chgLayout">
        <pc:chgData name="Amy Peace" userId="S::amy.peace@leicester.gov.uk::caef7dc3-0d83-4f8b-849b-f17cf985f9e9" providerId="AD" clId="Web-{51A9E3D8-CB08-4A60-B4B4-D4E6BFC459C8}" dt="2020-04-20T16:52:54.935" v="185"/>
        <pc:sldMkLst>
          <pc:docMk/>
          <pc:sldMk cId="2293044599" sldId="266"/>
        </pc:sldMkLst>
        <pc:spChg chg="mod ord">
          <ac:chgData name="Amy Peace" userId="S::amy.peace@leicester.gov.uk::caef7dc3-0d83-4f8b-849b-f17cf985f9e9" providerId="AD" clId="Web-{51A9E3D8-CB08-4A60-B4B4-D4E6BFC459C8}" dt="2020-04-20T16:52:54.935" v="185"/>
          <ac:spMkLst>
            <pc:docMk/>
            <pc:sldMk cId="2293044599" sldId="266"/>
            <ac:spMk id="2" creationId="{CF3F8C29-53FE-441F-ABD8-67FCAAEC18AC}"/>
          </ac:spMkLst>
        </pc:spChg>
        <pc:spChg chg="add mod ord">
          <ac:chgData name="Amy Peace" userId="S::amy.peace@leicester.gov.uk::caef7dc3-0d83-4f8b-849b-f17cf985f9e9" providerId="AD" clId="Web-{51A9E3D8-CB08-4A60-B4B4-D4E6BFC459C8}" dt="2020-04-20T16:43:20.473" v="78"/>
          <ac:spMkLst>
            <pc:docMk/>
            <pc:sldMk cId="2293044599" sldId="266"/>
            <ac:spMk id="5" creationId="{392587AA-E5AE-4FD4-8D6A-4875A66918D5}"/>
          </ac:spMkLst>
        </pc:spChg>
        <pc:spChg chg="add del">
          <ac:chgData name="Amy Peace" userId="S::amy.peace@leicester.gov.uk::caef7dc3-0d83-4f8b-849b-f17cf985f9e9" providerId="AD" clId="Web-{51A9E3D8-CB08-4A60-B4B4-D4E6BFC459C8}" dt="2020-04-20T16:38:56.273" v="34"/>
          <ac:spMkLst>
            <pc:docMk/>
            <pc:sldMk cId="2293044599" sldId="266"/>
            <ac:spMk id="6" creationId="{9B14BEBE-A176-4ABD-AC20-50404DD67B73}"/>
          </ac:spMkLst>
        </pc:spChg>
        <pc:spChg chg="add del">
          <ac:chgData name="Amy Peace" userId="S::amy.peace@leicester.gov.uk::caef7dc3-0d83-4f8b-849b-f17cf985f9e9" providerId="AD" clId="Web-{51A9E3D8-CB08-4A60-B4B4-D4E6BFC459C8}" dt="2020-04-20T16:39:48.741" v="46"/>
          <ac:spMkLst>
            <pc:docMk/>
            <pc:sldMk cId="2293044599" sldId="266"/>
            <ac:spMk id="9" creationId="{7D8E67F2-F753-4E06-8229-4970A6725835}"/>
          </ac:spMkLst>
        </pc:spChg>
        <pc:spChg chg="add del">
          <ac:chgData name="Amy Peace" userId="S::amy.peace@leicester.gov.uk::caef7dc3-0d83-4f8b-849b-f17cf985f9e9" providerId="AD" clId="Web-{51A9E3D8-CB08-4A60-B4B4-D4E6BFC459C8}" dt="2020-04-20T16:39:48.741" v="46"/>
          <ac:spMkLst>
            <pc:docMk/>
            <pc:sldMk cId="2293044599" sldId="266"/>
            <ac:spMk id="11" creationId="{007B8288-68CC-4847-8419-CF535B6B7EEA}"/>
          </ac:spMkLst>
        </pc:spChg>
        <pc:spChg chg="add del">
          <ac:chgData name="Amy Peace" userId="S::amy.peace@leicester.gov.uk::caef7dc3-0d83-4f8b-849b-f17cf985f9e9" providerId="AD" clId="Web-{51A9E3D8-CB08-4A60-B4B4-D4E6BFC459C8}" dt="2020-04-20T16:39:41.101" v="44"/>
          <ac:spMkLst>
            <pc:docMk/>
            <pc:sldMk cId="2293044599" sldId="266"/>
            <ac:spMk id="12" creationId="{D4993743-B10A-433C-9996-3035D2C3ABC6}"/>
          </ac:spMkLst>
        </pc:spChg>
        <pc:spChg chg="add del">
          <ac:chgData name="Amy Peace" userId="S::amy.peace@leicester.gov.uk::caef7dc3-0d83-4f8b-849b-f17cf985f9e9" providerId="AD" clId="Web-{51A9E3D8-CB08-4A60-B4B4-D4E6BFC459C8}" dt="2020-04-20T16:39:48.741" v="46"/>
          <ac:spMkLst>
            <pc:docMk/>
            <pc:sldMk cId="2293044599" sldId="266"/>
            <ac:spMk id="13" creationId="{32BA8EA8-C1B6-4309-B674-F9F399B96288}"/>
          </ac:spMkLst>
        </pc:spChg>
        <pc:spChg chg="add del">
          <ac:chgData name="Amy Peace" userId="S::amy.peace@leicester.gov.uk::caef7dc3-0d83-4f8b-849b-f17cf985f9e9" providerId="AD" clId="Web-{51A9E3D8-CB08-4A60-B4B4-D4E6BFC459C8}" dt="2020-04-20T16:39:41.101" v="44"/>
          <ac:spMkLst>
            <pc:docMk/>
            <pc:sldMk cId="2293044599" sldId="266"/>
            <ac:spMk id="14" creationId="{BB3B8946-A0AA-42D4-8A24-639DC6EA170E}"/>
          </ac:spMkLst>
        </pc:spChg>
        <pc:spChg chg="add del">
          <ac:chgData name="Amy Peace" userId="S::amy.peace@leicester.gov.uk::caef7dc3-0d83-4f8b-849b-f17cf985f9e9" providerId="AD" clId="Web-{51A9E3D8-CB08-4A60-B4B4-D4E6BFC459C8}" dt="2020-04-20T16:42:44.005" v="67"/>
          <ac:spMkLst>
            <pc:docMk/>
            <pc:sldMk cId="2293044599" sldId="266"/>
            <ac:spMk id="15" creationId="{E02F3C71-C981-4614-98EA-D6C494F8091E}"/>
          </ac:spMkLst>
        </pc:spChg>
        <pc:spChg chg="add del">
          <ac:chgData name="Amy Peace" userId="S::amy.peace@leicester.gov.uk::caef7dc3-0d83-4f8b-849b-f17cf985f9e9" providerId="AD" clId="Web-{51A9E3D8-CB08-4A60-B4B4-D4E6BFC459C8}" dt="2020-04-20T16:39:41.101" v="44"/>
          <ac:spMkLst>
            <pc:docMk/>
            <pc:sldMk cId="2293044599" sldId="266"/>
            <ac:spMk id="16" creationId="{AB1038E6-06EF-4DCB-B52E-D3825C50F7C6}"/>
          </ac:spMkLst>
        </pc:spChg>
        <pc:spChg chg="add del">
          <ac:chgData name="Amy Peace" userId="S::amy.peace@leicester.gov.uk::caef7dc3-0d83-4f8b-849b-f17cf985f9e9" providerId="AD" clId="Web-{51A9E3D8-CB08-4A60-B4B4-D4E6BFC459C8}" dt="2020-04-20T16:43:20.473" v="78"/>
          <ac:spMkLst>
            <pc:docMk/>
            <pc:sldMk cId="2293044599" sldId="266"/>
            <ac:spMk id="17" creationId="{C4E4288A-DFC8-40A2-90E5-70E851A933AD}"/>
          </ac:spMkLst>
        </pc:spChg>
        <pc:spChg chg="add del">
          <ac:chgData name="Amy Peace" userId="S::amy.peace@leicester.gov.uk::caef7dc3-0d83-4f8b-849b-f17cf985f9e9" providerId="AD" clId="Web-{51A9E3D8-CB08-4A60-B4B4-D4E6BFC459C8}" dt="2020-04-20T16:39:41.101" v="44"/>
          <ac:spMkLst>
            <pc:docMk/>
            <pc:sldMk cId="2293044599" sldId="266"/>
            <ac:spMk id="18" creationId="{5C7EF35C-8B7D-4026-8F09-8B2B2250579B}"/>
          </ac:spMkLst>
        </pc:spChg>
        <pc:spChg chg="add del">
          <ac:chgData name="Amy Peace" userId="S::amy.peace@leicester.gov.uk::caef7dc3-0d83-4f8b-849b-f17cf985f9e9" providerId="AD" clId="Web-{51A9E3D8-CB08-4A60-B4B4-D4E6BFC459C8}" dt="2020-04-20T16:39:41.101" v="44"/>
          <ac:spMkLst>
            <pc:docMk/>
            <pc:sldMk cId="2293044599" sldId="266"/>
            <ac:spMk id="20" creationId="{5F24A71D-C0A9-49AC-B2D1-5A9EA2BD383E}"/>
          </ac:spMkLst>
        </pc:spChg>
        <pc:spChg chg="add del">
          <ac:chgData name="Amy Peace" userId="S::amy.peace@leicester.gov.uk::caef7dc3-0d83-4f8b-849b-f17cf985f9e9" providerId="AD" clId="Web-{51A9E3D8-CB08-4A60-B4B4-D4E6BFC459C8}" dt="2020-04-20T16:39:41.101" v="44"/>
          <ac:spMkLst>
            <pc:docMk/>
            <pc:sldMk cId="2293044599" sldId="266"/>
            <ac:spMk id="22" creationId="{14280C55-570C-4284-9850-B2BA33DB6726}"/>
          </ac:spMkLst>
        </pc:spChg>
        <pc:spChg chg="add del">
          <ac:chgData name="Amy Peace" userId="S::amy.peace@leicester.gov.uk::caef7dc3-0d83-4f8b-849b-f17cf985f9e9" providerId="AD" clId="Web-{51A9E3D8-CB08-4A60-B4B4-D4E6BFC459C8}" dt="2020-04-20T16:43:20.473" v="78"/>
          <ac:spMkLst>
            <pc:docMk/>
            <pc:sldMk cId="2293044599" sldId="266"/>
            <ac:spMk id="24" creationId="{BD2BFF02-DF78-4F07-B176-52514E13127D}"/>
          </ac:spMkLst>
        </pc:spChg>
        <pc:spChg chg="add del">
          <ac:chgData name="Amy Peace" userId="S::amy.peace@leicester.gov.uk::caef7dc3-0d83-4f8b-849b-f17cf985f9e9" providerId="AD" clId="Web-{51A9E3D8-CB08-4A60-B4B4-D4E6BFC459C8}" dt="2020-04-20T16:43:20.473" v="78"/>
          <ac:spMkLst>
            <pc:docMk/>
            <pc:sldMk cId="2293044599" sldId="266"/>
            <ac:spMk id="25" creationId="{0DB06EAB-7D8C-403A-86C5-B5FD79A13650}"/>
          </ac:spMkLst>
        </pc:spChg>
        <pc:grpChg chg="add del">
          <ac:chgData name="Amy Peace" userId="S::amy.peace@leicester.gov.uk::caef7dc3-0d83-4f8b-849b-f17cf985f9e9" providerId="AD" clId="Web-{51A9E3D8-CB08-4A60-B4B4-D4E6BFC459C8}" dt="2020-04-20T16:43:20.473" v="78"/>
          <ac:grpSpMkLst>
            <pc:docMk/>
            <pc:sldMk cId="2293044599" sldId="266"/>
            <ac:grpSpMk id="19" creationId="{B63C2D82-D4FA-4A37-BB01-1E7B21E4FF20}"/>
          </ac:grpSpMkLst>
        </pc:grpChg>
        <pc:picChg chg="add mod ord">
          <ac:chgData name="Amy Peace" userId="S::amy.peace@leicester.gov.uk::caef7dc3-0d83-4f8b-849b-f17cf985f9e9" providerId="AD" clId="Web-{51A9E3D8-CB08-4A60-B4B4-D4E6BFC459C8}" dt="2020-04-20T16:43:20.473" v="78"/>
          <ac:picMkLst>
            <pc:docMk/>
            <pc:sldMk cId="2293044599" sldId="266"/>
            <ac:picMk id="3" creationId="{7540819A-EDBF-437B-8394-701AFC1979E7}"/>
          </ac:picMkLst>
        </pc:picChg>
        <pc:picChg chg="add del mod ord">
          <ac:chgData name="Amy Peace" userId="S::amy.peace@leicester.gov.uk::caef7dc3-0d83-4f8b-849b-f17cf985f9e9" providerId="AD" clId="Web-{51A9E3D8-CB08-4A60-B4B4-D4E6BFC459C8}" dt="2020-04-20T16:43:29.535" v="79"/>
          <ac:picMkLst>
            <pc:docMk/>
            <pc:sldMk cId="2293044599" sldId="266"/>
            <ac:picMk id="7" creationId="{F2771F13-C4B7-4251-A7F8-D30AE146EC52}"/>
          </ac:picMkLst>
        </pc:picChg>
        <pc:picChg chg="add del">
          <ac:chgData name="Amy Peace" userId="S::amy.peace@leicester.gov.uk::caef7dc3-0d83-4f8b-849b-f17cf985f9e9" providerId="AD" clId="Web-{51A9E3D8-CB08-4A60-B4B4-D4E6BFC459C8}" dt="2020-04-20T16:39:48.741" v="46"/>
          <ac:picMkLst>
            <pc:docMk/>
            <pc:sldMk cId="2293044599" sldId="266"/>
            <ac:picMk id="10" creationId="{2EE1BDFD-564B-44A4-841A-50D6A8E75CB4}"/>
          </ac:picMkLst>
        </pc:picChg>
      </pc:sldChg>
      <pc:sldChg chg="addSp delSp modSp new mod setBg modClrScheme setClrOvrMap delDesignElem chgLayout">
        <pc:chgData name="Amy Peace" userId="S::amy.peace@leicester.gov.uk::caef7dc3-0d83-4f8b-849b-f17cf985f9e9" providerId="AD" clId="Web-{51A9E3D8-CB08-4A60-B4B4-D4E6BFC459C8}" dt="2020-04-20T17:00:28.086" v="345" actId="20577"/>
        <pc:sldMkLst>
          <pc:docMk/>
          <pc:sldMk cId="1235712839" sldId="267"/>
        </pc:sldMkLst>
        <pc:spChg chg="mod ord">
          <ac:chgData name="Amy Peace" userId="S::amy.peace@leicester.gov.uk::caef7dc3-0d83-4f8b-849b-f17cf985f9e9" providerId="AD" clId="Web-{51A9E3D8-CB08-4A60-B4B4-D4E6BFC459C8}" dt="2020-04-20T16:52:54.935" v="185"/>
          <ac:spMkLst>
            <pc:docMk/>
            <pc:sldMk cId="1235712839" sldId="267"/>
            <ac:spMk id="2" creationId="{CD4B33E9-177F-4A4E-845D-94CCE1B9CC95}"/>
          </ac:spMkLst>
        </pc:spChg>
        <pc:spChg chg="add del">
          <ac:chgData name="Amy Peace" userId="S::amy.peace@leicester.gov.uk::caef7dc3-0d83-4f8b-849b-f17cf985f9e9" providerId="AD" clId="Web-{51A9E3D8-CB08-4A60-B4B4-D4E6BFC459C8}" dt="2020-04-20T16:44:07.191" v="114"/>
          <ac:spMkLst>
            <pc:docMk/>
            <pc:sldMk cId="1235712839" sldId="267"/>
            <ac:spMk id="7" creationId="{01C9CC24-B375-4226-BF2B-61FADBBA696A}"/>
          </ac:spMkLst>
        </pc:spChg>
        <pc:spChg chg="add del">
          <ac:chgData name="Amy Peace" userId="S::amy.peace@leicester.gov.uk::caef7dc3-0d83-4f8b-849b-f17cf985f9e9" providerId="AD" clId="Web-{51A9E3D8-CB08-4A60-B4B4-D4E6BFC459C8}" dt="2020-04-20T16:44:07.191" v="114"/>
          <ac:spMkLst>
            <pc:docMk/>
            <pc:sldMk cId="1235712839" sldId="267"/>
            <ac:spMk id="9" creationId="{CD70A28E-4FD8-4474-A206-E15B5EBB303F}"/>
          </ac:spMkLst>
        </pc:spChg>
        <pc:spChg chg="add del mod">
          <ac:chgData name="Amy Peace" userId="S::amy.peace@leicester.gov.uk::caef7dc3-0d83-4f8b-849b-f17cf985f9e9" providerId="AD" clId="Web-{51A9E3D8-CB08-4A60-B4B4-D4E6BFC459C8}" dt="2020-04-20T16:48:31.813" v="129"/>
          <ac:spMkLst>
            <pc:docMk/>
            <pc:sldMk cId="1235712839" sldId="267"/>
            <ac:spMk id="12" creationId="{0F101A0D-57FA-42BD-A476-5C92A33224EC}"/>
          </ac:spMkLst>
        </pc:spChg>
        <pc:spChg chg="add mod ord">
          <ac:chgData name="Amy Peace" userId="S::amy.peace@leicester.gov.uk::caef7dc3-0d83-4f8b-849b-f17cf985f9e9" providerId="AD" clId="Web-{51A9E3D8-CB08-4A60-B4B4-D4E6BFC459C8}" dt="2020-04-20T17:00:10.742" v="341" actId="20577"/>
          <ac:spMkLst>
            <pc:docMk/>
            <pc:sldMk cId="1235712839" sldId="267"/>
            <ac:spMk id="13" creationId="{10AC288B-553C-44A9-99E0-267623630408}"/>
          </ac:spMkLst>
        </pc:spChg>
        <pc:spChg chg="add del">
          <ac:chgData name="Amy Peace" userId="S::amy.peace@leicester.gov.uk::caef7dc3-0d83-4f8b-849b-f17cf985f9e9" providerId="AD" clId="Web-{51A9E3D8-CB08-4A60-B4B4-D4E6BFC459C8}" dt="2020-04-20T16:53:26.356" v="192"/>
          <ac:spMkLst>
            <pc:docMk/>
            <pc:sldMk cId="1235712839" sldId="267"/>
            <ac:spMk id="14" creationId="{3D02AA8A-097D-4160-A00E-45F72E71A575}"/>
          </ac:spMkLst>
        </pc:spChg>
        <pc:spChg chg="add del">
          <ac:chgData name="Amy Peace" userId="S::amy.peace@leicester.gov.uk::caef7dc3-0d83-4f8b-849b-f17cf985f9e9" providerId="AD" clId="Web-{51A9E3D8-CB08-4A60-B4B4-D4E6BFC459C8}" dt="2020-04-20T16:49:27.187" v="145"/>
          <ac:spMkLst>
            <pc:docMk/>
            <pc:sldMk cId="1235712839" sldId="267"/>
            <ac:spMk id="15" creationId="{B3684CCF-CEBB-4D8E-A366-95E43D4C790B}"/>
          </ac:spMkLst>
        </pc:spChg>
        <pc:spChg chg="add del">
          <ac:chgData name="Amy Peace" userId="S::amy.peace@leicester.gov.uk::caef7dc3-0d83-4f8b-849b-f17cf985f9e9" providerId="AD" clId="Web-{51A9E3D8-CB08-4A60-B4B4-D4E6BFC459C8}" dt="2020-04-20T16:49:27.187" v="145"/>
          <ac:spMkLst>
            <pc:docMk/>
            <pc:sldMk cId="1235712839" sldId="267"/>
            <ac:spMk id="16" creationId="{70BEB1E7-2F88-40BC-B73D-42E5B6F80BFC}"/>
          </ac:spMkLst>
        </pc:spChg>
        <pc:spChg chg="add del">
          <ac:chgData name="Amy Peace" userId="S::amy.peace@leicester.gov.uk::caef7dc3-0d83-4f8b-849b-f17cf985f9e9" providerId="AD" clId="Web-{51A9E3D8-CB08-4A60-B4B4-D4E6BFC459C8}" dt="2020-04-20T16:49:30.187" v="147"/>
          <ac:spMkLst>
            <pc:docMk/>
            <pc:sldMk cId="1235712839" sldId="267"/>
            <ac:spMk id="17" creationId="{C99A8FB7-A79B-4BC9-9D56-B79587F6AA3E}"/>
          </ac:spMkLst>
        </pc:spChg>
        <pc:spChg chg="add del">
          <ac:chgData name="Amy Peace" userId="S::amy.peace@leicester.gov.uk::caef7dc3-0d83-4f8b-849b-f17cf985f9e9" providerId="AD" clId="Web-{51A9E3D8-CB08-4A60-B4B4-D4E6BFC459C8}" dt="2020-04-20T16:49:23.266" v="143"/>
          <ac:spMkLst>
            <pc:docMk/>
            <pc:sldMk cId="1235712839" sldId="267"/>
            <ac:spMk id="18" creationId="{1135A26D-9D47-467E-91F1-31149BF0D213}"/>
          </ac:spMkLst>
        </pc:spChg>
        <pc:spChg chg="add del">
          <ac:chgData name="Amy Peace" userId="S::amy.peace@leicester.gov.uk::caef7dc3-0d83-4f8b-849b-f17cf985f9e9" providerId="AD" clId="Web-{51A9E3D8-CB08-4A60-B4B4-D4E6BFC459C8}" dt="2020-04-20T16:49:30.187" v="147"/>
          <ac:spMkLst>
            <pc:docMk/>
            <pc:sldMk cId="1235712839" sldId="267"/>
            <ac:spMk id="19" creationId="{B23893E2-3349-46D7-A7AA-B9E447957FB1}"/>
          </ac:spMkLst>
        </pc:spChg>
        <pc:spChg chg="add del">
          <ac:chgData name="Amy Peace" userId="S::amy.peace@leicester.gov.uk::caef7dc3-0d83-4f8b-849b-f17cf985f9e9" providerId="AD" clId="Web-{51A9E3D8-CB08-4A60-B4B4-D4E6BFC459C8}" dt="2020-04-20T16:49:23.266" v="143"/>
          <ac:spMkLst>
            <pc:docMk/>
            <pc:sldMk cId="1235712839" sldId="267"/>
            <ac:spMk id="20" creationId="{CB147A70-DC29-4DDF-A34C-2B82C6E2295E}"/>
          </ac:spMkLst>
        </pc:spChg>
        <pc:spChg chg="add del">
          <ac:chgData name="Amy Peace" userId="S::amy.peace@leicester.gov.uk::caef7dc3-0d83-4f8b-849b-f17cf985f9e9" providerId="AD" clId="Web-{51A9E3D8-CB08-4A60-B4B4-D4E6BFC459C8}" dt="2020-04-20T16:49:30.187" v="147"/>
          <ac:spMkLst>
            <pc:docMk/>
            <pc:sldMk cId="1235712839" sldId="267"/>
            <ac:spMk id="21" creationId="{2B7592FE-10D1-4664-B623-353F47C8DF7F}"/>
          </ac:spMkLst>
        </pc:spChg>
        <pc:spChg chg="add del">
          <ac:chgData name="Amy Peace" userId="S::amy.peace@leicester.gov.uk::caef7dc3-0d83-4f8b-849b-f17cf985f9e9" providerId="AD" clId="Web-{51A9E3D8-CB08-4A60-B4B4-D4E6BFC459C8}" dt="2020-04-20T16:49:23.266" v="143"/>
          <ac:spMkLst>
            <pc:docMk/>
            <pc:sldMk cId="1235712839" sldId="267"/>
            <ac:spMk id="22" creationId="{3B438362-1E1E-4C62-A99E-4134CB16366C}"/>
          </ac:spMkLst>
        </pc:spChg>
        <pc:spChg chg="add del">
          <ac:chgData name="Amy Peace" userId="S::amy.peace@leicester.gov.uk::caef7dc3-0d83-4f8b-849b-f17cf985f9e9" providerId="AD" clId="Web-{51A9E3D8-CB08-4A60-B4B4-D4E6BFC459C8}" dt="2020-04-20T16:50:10.609" v="151"/>
          <ac:spMkLst>
            <pc:docMk/>
            <pc:sldMk cId="1235712839" sldId="267"/>
            <ac:spMk id="23" creationId="{799A8B4F-0FED-46C0-9186-5A8E116D8744}"/>
          </ac:spMkLst>
        </pc:spChg>
        <pc:spChg chg="add del">
          <ac:chgData name="Amy Peace" userId="S::amy.peace@leicester.gov.uk::caef7dc3-0d83-4f8b-849b-f17cf985f9e9" providerId="AD" clId="Web-{51A9E3D8-CB08-4A60-B4B4-D4E6BFC459C8}" dt="2020-04-20T16:49:23.266" v="143"/>
          <ac:spMkLst>
            <pc:docMk/>
            <pc:sldMk cId="1235712839" sldId="267"/>
            <ac:spMk id="24" creationId="{6C077334-5571-4B83-A83E-4CCCFA7B5E8A}"/>
          </ac:spMkLst>
        </pc:spChg>
        <pc:spChg chg="add del">
          <ac:chgData name="Amy Peace" userId="S::amy.peace@leicester.gov.uk::caef7dc3-0d83-4f8b-849b-f17cf985f9e9" providerId="AD" clId="Web-{51A9E3D8-CB08-4A60-B4B4-D4E6BFC459C8}" dt="2020-04-20T16:49:23.266" v="143"/>
          <ac:spMkLst>
            <pc:docMk/>
            <pc:sldMk cId="1235712839" sldId="267"/>
            <ac:spMk id="26" creationId="{4D3DC50D-CA0F-48F9-B17E-20D8669AA4E0}"/>
          </ac:spMkLst>
        </pc:spChg>
        <pc:spChg chg="add del">
          <ac:chgData name="Amy Peace" userId="S::amy.peace@leicester.gov.uk::caef7dc3-0d83-4f8b-849b-f17cf985f9e9" providerId="AD" clId="Web-{51A9E3D8-CB08-4A60-B4B4-D4E6BFC459C8}" dt="2020-04-20T16:50:10.609" v="151"/>
          <ac:spMkLst>
            <pc:docMk/>
            <pc:sldMk cId="1235712839" sldId="267"/>
            <ac:spMk id="27" creationId="{38A69B74-22E3-47CC-823F-18BE7930C814}"/>
          </ac:spMkLst>
        </pc:spChg>
        <pc:spChg chg="add del">
          <ac:chgData name="Amy Peace" userId="S::amy.peace@leicester.gov.uk::caef7dc3-0d83-4f8b-849b-f17cf985f9e9" providerId="AD" clId="Web-{51A9E3D8-CB08-4A60-B4B4-D4E6BFC459C8}" dt="2020-04-20T16:49:23.266" v="143"/>
          <ac:spMkLst>
            <pc:docMk/>
            <pc:sldMk cId="1235712839" sldId="267"/>
            <ac:spMk id="28" creationId="{D1B80E9C-CF8A-440B-B8F5-54BF121BF458}"/>
          </ac:spMkLst>
        </pc:spChg>
        <pc:spChg chg="add del">
          <ac:chgData name="Amy Peace" userId="S::amy.peace@leicester.gov.uk::caef7dc3-0d83-4f8b-849b-f17cf985f9e9" providerId="AD" clId="Web-{51A9E3D8-CB08-4A60-B4B4-D4E6BFC459C8}" dt="2020-04-20T16:50:10.609" v="151"/>
          <ac:spMkLst>
            <pc:docMk/>
            <pc:sldMk cId="1235712839" sldId="267"/>
            <ac:spMk id="29" creationId="{1778637B-5DB8-4A75-B2E6-FC2B1BB9A7DB}"/>
          </ac:spMkLst>
        </pc:spChg>
        <pc:spChg chg="add del">
          <ac:chgData name="Amy Peace" userId="S::amy.peace@leicester.gov.uk::caef7dc3-0d83-4f8b-849b-f17cf985f9e9" providerId="AD" clId="Web-{51A9E3D8-CB08-4A60-B4B4-D4E6BFC459C8}" dt="2020-04-20T16:50:10.609" v="151"/>
          <ac:spMkLst>
            <pc:docMk/>
            <pc:sldMk cId="1235712839" sldId="267"/>
            <ac:spMk id="30" creationId="{0035A30C-45F3-4EFB-B2E8-6E2A11843D39}"/>
          </ac:spMkLst>
        </pc:spChg>
        <pc:spChg chg="add del">
          <ac:chgData name="Amy Peace" userId="S::amy.peace@leicester.gov.uk::caef7dc3-0d83-4f8b-849b-f17cf985f9e9" providerId="AD" clId="Web-{51A9E3D8-CB08-4A60-B4B4-D4E6BFC459C8}" dt="2020-04-20T16:52:39.576" v="183"/>
          <ac:spMkLst>
            <pc:docMk/>
            <pc:sldMk cId="1235712839" sldId="267"/>
            <ac:spMk id="31" creationId="{EA9E6440-28AB-43CB-B9F2-B84F6A187783}"/>
          </ac:spMkLst>
        </pc:spChg>
        <pc:spChg chg="add mod">
          <ac:chgData name="Amy Peace" userId="S::amy.peace@leicester.gov.uk::caef7dc3-0d83-4f8b-849b-f17cf985f9e9" providerId="AD" clId="Web-{51A9E3D8-CB08-4A60-B4B4-D4E6BFC459C8}" dt="2020-04-20T17:00:28.086" v="345" actId="20577"/>
          <ac:spMkLst>
            <pc:docMk/>
            <pc:sldMk cId="1235712839" sldId="267"/>
            <ac:spMk id="32" creationId="{D6C3DBDC-ADC3-4BE4-8C80-9F4C7B692BC4}"/>
          </ac:spMkLst>
        </pc:spChg>
        <pc:spChg chg="add del">
          <ac:chgData name="Amy Peace" userId="S::amy.peace@leicester.gov.uk::caef7dc3-0d83-4f8b-849b-f17cf985f9e9" providerId="AD" clId="Web-{51A9E3D8-CB08-4A60-B4B4-D4E6BFC459C8}" dt="2020-04-20T16:52:54.935" v="185"/>
          <ac:spMkLst>
            <pc:docMk/>
            <pc:sldMk cId="1235712839" sldId="267"/>
            <ac:spMk id="33" creationId="{799A8B4F-0FED-46C0-9186-5A8E116D8744}"/>
          </ac:spMkLst>
        </pc:spChg>
        <pc:spChg chg="add del">
          <ac:chgData name="Amy Peace" userId="S::amy.peace@leicester.gov.uk::caef7dc3-0d83-4f8b-849b-f17cf985f9e9" providerId="AD" clId="Web-{51A9E3D8-CB08-4A60-B4B4-D4E6BFC459C8}" dt="2020-04-20T16:52:39.560" v="182"/>
          <ac:spMkLst>
            <pc:docMk/>
            <pc:sldMk cId="1235712839" sldId="267"/>
            <ac:spMk id="36" creationId="{1E2E0AFE-704B-4CB8-AB9D-D44727875966}"/>
          </ac:spMkLst>
        </pc:spChg>
        <pc:spChg chg="add del">
          <ac:chgData name="Amy Peace" userId="S::amy.peace@leicester.gov.uk::caef7dc3-0d83-4f8b-849b-f17cf985f9e9" providerId="AD" clId="Web-{51A9E3D8-CB08-4A60-B4B4-D4E6BFC459C8}" dt="2020-04-20T16:52:54.935" v="185"/>
          <ac:spMkLst>
            <pc:docMk/>
            <pc:sldMk cId="1235712839" sldId="267"/>
            <ac:spMk id="40" creationId="{38A69B74-22E3-47CC-823F-18BE7930C814}"/>
          </ac:spMkLst>
        </pc:spChg>
        <pc:spChg chg="add del">
          <ac:chgData name="Amy Peace" userId="S::amy.peace@leicester.gov.uk::caef7dc3-0d83-4f8b-849b-f17cf985f9e9" providerId="AD" clId="Web-{51A9E3D8-CB08-4A60-B4B4-D4E6BFC459C8}" dt="2020-04-20T16:52:54.935" v="185"/>
          <ac:spMkLst>
            <pc:docMk/>
            <pc:sldMk cId="1235712839" sldId="267"/>
            <ac:spMk id="42" creationId="{1778637B-5DB8-4A75-B2E6-FC2B1BB9A7DB}"/>
          </ac:spMkLst>
        </pc:spChg>
        <pc:spChg chg="add del">
          <ac:chgData name="Amy Peace" userId="S::amy.peace@leicester.gov.uk::caef7dc3-0d83-4f8b-849b-f17cf985f9e9" providerId="AD" clId="Web-{51A9E3D8-CB08-4A60-B4B4-D4E6BFC459C8}" dt="2020-04-20T16:52:54.935" v="185"/>
          <ac:spMkLst>
            <pc:docMk/>
            <pc:sldMk cId="1235712839" sldId="267"/>
            <ac:spMk id="44" creationId="{0035A30C-45F3-4EFB-B2E8-6E2A11843D39}"/>
          </ac:spMkLst>
        </pc:spChg>
        <pc:picChg chg="add mod ord">
          <ac:chgData name="Amy Peace" userId="S::amy.peace@leicester.gov.uk::caef7dc3-0d83-4f8b-849b-f17cf985f9e9" providerId="AD" clId="Web-{51A9E3D8-CB08-4A60-B4B4-D4E6BFC459C8}" dt="2020-04-20T16:52:39.576" v="183"/>
          <ac:picMkLst>
            <pc:docMk/>
            <pc:sldMk cId="1235712839" sldId="267"/>
            <ac:picMk id="3" creationId="{5F8D9F3A-37D4-4BC8-9454-283AE14B7FAB}"/>
          </ac:picMkLst>
        </pc:picChg>
        <pc:picChg chg="add mod ord">
          <ac:chgData name="Amy Peace" userId="S::amy.peace@leicester.gov.uk::caef7dc3-0d83-4f8b-849b-f17cf985f9e9" providerId="AD" clId="Web-{51A9E3D8-CB08-4A60-B4B4-D4E6BFC459C8}" dt="2020-04-20T16:52:39.576" v="183"/>
          <ac:picMkLst>
            <pc:docMk/>
            <pc:sldMk cId="1235712839" sldId="267"/>
            <ac:picMk id="5" creationId="{0ED72E88-2199-405D-92D4-1DE7AC18D4CD}"/>
          </ac:picMkLst>
        </pc:picChg>
        <pc:picChg chg="add mod ord">
          <ac:chgData name="Amy Peace" userId="S::amy.peace@leicester.gov.uk::caef7dc3-0d83-4f8b-849b-f17cf985f9e9" providerId="AD" clId="Web-{51A9E3D8-CB08-4A60-B4B4-D4E6BFC459C8}" dt="2020-04-20T16:52:39.576" v="183"/>
          <ac:picMkLst>
            <pc:docMk/>
            <pc:sldMk cId="1235712839" sldId="267"/>
            <ac:picMk id="8" creationId="{7FEBF950-2F22-47F2-B5FF-3F1335C5FCDD}"/>
          </ac:picMkLst>
        </pc:picChg>
        <pc:picChg chg="add del">
          <ac:chgData name="Amy Peace" userId="S::amy.peace@leicester.gov.uk::caef7dc3-0d83-4f8b-849b-f17cf985f9e9" providerId="AD" clId="Web-{51A9E3D8-CB08-4A60-B4B4-D4E6BFC459C8}" dt="2020-04-20T16:44:07.191" v="114"/>
          <ac:picMkLst>
            <pc:docMk/>
            <pc:sldMk cId="1235712839" sldId="267"/>
            <ac:picMk id="11" creationId="{39647E21-5366-4638-AC97-D8CD4111EB57}"/>
          </ac:picMkLst>
        </pc:picChg>
        <pc:picChg chg="add del">
          <ac:chgData name="Amy Peace" userId="S::amy.peace@leicester.gov.uk::caef7dc3-0d83-4f8b-849b-f17cf985f9e9" providerId="AD" clId="Web-{51A9E3D8-CB08-4A60-B4B4-D4E6BFC459C8}" dt="2020-04-20T16:50:10.609" v="151"/>
          <ac:picMkLst>
            <pc:docMk/>
            <pc:sldMk cId="1235712839" sldId="267"/>
            <ac:picMk id="25" creationId="{DA6861EE-7660-46C9-80BD-173B8F7454B8}"/>
          </ac:picMkLst>
        </pc:picChg>
        <pc:picChg chg="add del">
          <ac:chgData name="Amy Peace" userId="S::amy.peace@leicester.gov.uk::caef7dc3-0d83-4f8b-849b-f17cf985f9e9" providerId="AD" clId="Web-{51A9E3D8-CB08-4A60-B4B4-D4E6BFC459C8}" dt="2020-04-20T16:52:54.935" v="185"/>
          <ac:picMkLst>
            <pc:docMk/>
            <pc:sldMk cId="1235712839" sldId="267"/>
            <ac:picMk id="38" creationId="{DA6861EE-7660-46C9-80BD-173B8F7454B8}"/>
          </ac:picMkLst>
        </pc:picChg>
      </pc:sldChg>
      <pc:sldMasterChg chg="del delSldLayout">
        <pc:chgData name="Amy Peace" userId="S::amy.peace@leicester.gov.uk::caef7dc3-0d83-4f8b-849b-f17cf985f9e9" providerId="AD" clId="Web-{51A9E3D8-CB08-4A60-B4B4-D4E6BFC459C8}" dt="2020-04-20T16:50:10.609" v="151"/>
        <pc:sldMasterMkLst>
          <pc:docMk/>
          <pc:sldMasterMk cId="2639146526" sldId="2147483726"/>
        </pc:sldMasterMkLst>
        <pc:sldLayoutChg chg="del">
          <pc:chgData name="Amy Peace" userId="S::amy.peace@leicester.gov.uk::caef7dc3-0d83-4f8b-849b-f17cf985f9e9" providerId="AD" clId="Web-{51A9E3D8-CB08-4A60-B4B4-D4E6BFC459C8}" dt="2020-04-20T16:50:10.609" v="151"/>
          <pc:sldLayoutMkLst>
            <pc:docMk/>
            <pc:sldMasterMk cId="2639146526" sldId="2147483726"/>
            <pc:sldLayoutMk cId="2391464048" sldId="2147483727"/>
          </pc:sldLayoutMkLst>
        </pc:sldLayoutChg>
        <pc:sldLayoutChg chg="del">
          <pc:chgData name="Amy Peace" userId="S::amy.peace@leicester.gov.uk::caef7dc3-0d83-4f8b-849b-f17cf985f9e9" providerId="AD" clId="Web-{51A9E3D8-CB08-4A60-B4B4-D4E6BFC459C8}" dt="2020-04-20T16:50:10.609" v="151"/>
          <pc:sldLayoutMkLst>
            <pc:docMk/>
            <pc:sldMasterMk cId="2639146526" sldId="2147483726"/>
            <pc:sldLayoutMk cId="1943508853" sldId="2147483728"/>
          </pc:sldLayoutMkLst>
        </pc:sldLayoutChg>
        <pc:sldLayoutChg chg="del">
          <pc:chgData name="Amy Peace" userId="S::amy.peace@leicester.gov.uk::caef7dc3-0d83-4f8b-849b-f17cf985f9e9" providerId="AD" clId="Web-{51A9E3D8-CB08-4A60-B4B4-D4E6BFC459C8}" dt="2020-04-20T16:50:10.609" v="151"/>
          <pc:sldLayoutMkLst>
            <pc:docMk/>
            <pc:sldMasterMk cId="2639146526" sldId="2147483726"/>
            <pc:sldLayoutMk cId="2009126591" sldId="2147483729"/>
          </pc:sldLayoutMkLst>
        </pc:sldLayoutChg>
        <pc:sldLayoutChg chg="del">
          <pc:chgData name="Amy Peace" userId="S::amy.peace@leicester.gov.uk::caef7dc3-0d83-4f8b-849b-f17cf985f9e9" providerId="AD" clId="Web-{51A9E3D8-CB08-4A60-B4B4-D4E6BFC459C8}" dt="2020-04-20T16:50:10.609" v="151"/>
          <pc:sldLayoutMkLst>
            <pc:docMk/>
            <pc:sldMasterMk cId="2639146526" sldId="2147483726"/>
            <pc:sldLayoutMk cId="912091016" sldId="2147483730"/>
          </pc:sldLayoutMkLst>
        </pc:sldLayoutChg>
        <pc:sldLayoutChg chg="del">
          <pc:chgData name="Amy Peace" userId="S::amy.peace@leicester.gov.uk::caef7dc3-0d83-4f8b-849b-f17cf985f9e9" providerId="AD" clId="Web-{51A9E3D8-CB08-4A60-B4B4-D4E6BFC459C8}" dt="2020-04-20T16:50:10.609" v="151"/>
          <pc:sldLayoutMkLst>
            <pc:docMk/>
            <pc:sldMasterMk cId="2639146526" sldId="2147483726"/>
            <pc:sldLayoutMk cId="2087625451" sldId="2147483731"/>
          </pc:sldLayoutMkLst>
        </pc:sldLayoutChg>
        <pc:sldLayoutChg chg="del">
          <pc:chgData name="Amy Peace" userId="S::amy.peace@leicester.gov.uk::caef7dc3-0d83-4f8b-849b-f17cf985f9e9" providerId="AD" clId="Web-{51A9E3D8-CB08-4A60-B4B4-D4E6BFC459C8}" dt="2020-04-20T16:50:10.609" v="151"/>
          <pc:sldLayoutMkLst>
            <pc:docMk/>
            <pc:sldMasterMk cId="2639146526" sldId="2147483726"/>
            <pc:sldLayoutMk cId="3908284878" sldId="2147483732"/>
          </pc:sldLayoutMkLst>
        </pc:sldLayoutChg>
        <pc:sldLayoutChg chg="del">
          <pc:chgData name="Amy Peace" userId="S::amy.peace@leicester.gov.uk::caef7dc3-0d83-4f8b-849b-f17cf985f9e9" providerId="AD" clId="Web-{51A9E3D8-CB08-4A60-B4B4-D4E6BFC459C8}" dt="2020-04-20T16:50:10.609" v="151"/>
          <pc:sldLayoutMkLst>
            <pc:docMk/>
            <pc:sldMasterMk cId="2639146526" sldId="2147483726"/>
            <pc:sldLayoutMk cId="1398318120" sldId="2147483733"/>
          </pc:sldLayoutMkLst>
        </pc:sldLayoutChg>
        <pc:sldLayoutChg chg="del">
          <pc:chgData name="Amy Peace" userId="S::amy.peace@leicester.gov.uk::caef7dc3-0d83-4f8b-849b-f17cf985f9e9" providerId="AD" clId="Web-{51A9E3D8-CB08-4A60-B4B4-D4E6BFC459C8}" dt="2020-04-20T16:50:10.609" v="151"/>
          <pc:sldLayoutMkLst>
            <pc:docMk/>
            <pc:sldMasterMk cId="2639146526" sldId="2147483726"/>
            <pc:sldLayoutMk cId="3418049958" sldId="2147483734"/>
          </pc:sldLayoutMkLst>
        </pc:sldLayoutChg>
        <pc:sldLayoutChg chg="del">
          <pc:chgData name="Amy Peace" userId="S::amy.peace@leicester.gov.uk::caef7dc3-0d83-4f8b-849b-f17cf985f9e9" providerId="AD" clId="Web-{51A9E3D8-CB08-4A60-B4B4-D4E6BFC459C8}" dt="2020-04-20T16:50:10.609" v="151"/>
          <pc:sldLayoutMkLst>
            <pc:docMk/>
            <pc:sldMasterMk cId="2639146526" sldId="2147483726"/>
            <pc:sldLayoutMk cId="2324843300" sldId="2147483735"/>
          </pc:sldLayoutMkLst>
        </pc:sldLayoutChg>
        <pc:sldLayoutChg chg="del">
          <pc:chgData name="Amy Peace" userId="S::amy.peace@leicester.gov.uk::caef7dc3-0d83-4f8b-849b-f17cf985f9e9" providerId="AD" clId="Web-{51A9E3D8-CB08-4A60-B4B4-D4E6BFC459C8}" dt="2020-04-20T16:50:10.609" v="151"/>
          <pc:sldLayoutMkLst>
            <pc:docMk/>
            <pc:sldMasterMk cId="2639146526" sldId="2147483726"/>
            <pc:sldLayoutMk cId="799988032" sldId="2147483736"/>
          </pc:sldLayoutMkLst>
        </pc:sldLayoutChg>
        <pc:sldLayoutChg chg="del">
          <pc:chgData name="Amy Peace" userId="S::amy.peace@leicester.gov.uk::caef7dc3-0d83-4f8b-849b-f17cf985f9e9" providerId="AD" clId="Web-{51A9E3D8-CB08-4A60-B4B4-D4E6BFC459C8}" dt="2020-04-20T16:50:10.609" v="151"/>
          <pc:sldLayoutMkLst>
            <pc:docMk/>
            <pc:sldMasterMk cId="2639146526" sldId="2147483726"/>
            <pc:sldLayoutMk cId="1830503413" sldId="2147483737"/>
          </pc:sldLayoutMkLst>
        </pc:sldLayoutChg>
      </pc:sldMasterChg>
      <pc:sldMasterChg chg="add del addSldLayout delSldLayout modSldLayout">
        <pc:chgData name="Amy Peace" userId="S::amy.peace@leicester.gov.uk::caef7dc3-0d83-4f8b-849b-f17cf985f9e9" providerId="AD" clId="Web-{51A9E3D8-CB08-4A60-B4B4-D4E6BFC459C8}" dt="2020-04-20T16:50:15.656" v="152"/>
        <pc:sldMasterMkLst>
          <pc:docMk/>
          <pc:sldMasterMk cId="2044332052" sldId="2147483738"/>
        </pc:sldMasterMkLst>
        <pc:sldLayoutChg chg="add del mod replId">
          <pc:chgData name="Amy Peace" userId="S::amy.peace@leicester.gov.uk::caef7dc3-0d83-4f8b-849b-f17cf985f9e9" providerId="AD" clId="Web-{51A9E3D8-CB08-4A60-B4B4-D4E6BFC459C8}" dt="2020-04-20T16:50:15.656" v="152"/>
          <pc:sldLayoutMkLst>
            <pc:docMk/>
            <pc:sldMasterMk cId="2044332052" sldId="2147483738"/>
            <pc:sldLayoutMk cId="2213506341" sldId="2147483739"/>
          </pc:sldLayoutMkLst>
        </pc:sldLayoutChg>
        <pc:sldLayoutChg chg="add del mod replId">
          <pc:chgData name="Amy Peace" userId="S::amy.peace@leicester.gov.uk::caef7dc3-0d83-4f8b-849b-f17cf985f9e9" providerId="AD" clId="Web-{51A9E3D8-CB08-4A60-B4B4-D4E6BFC459C8}" dt="2020-04-20T16:50:15.656" v="152"/>
          <pc:sldLayoutMkLst>
            <pc:docMk/>
            <pc:sldMasterMk cId="2044332052" sldId="2147483738"/>
            <pc:sldLayoutMk cId="2272554071" sldId="2147483740"/>
          </pc:sldLayoutMkLst>
        </pc:sldLayoutChg>
        <pc:sldLayoutChg chg="add del mod replId">
          <pc:chgData name="Amy Peace" userId="S::amy.peace@leicester.gov.uk::caef7dc3-0d83-4f8b-849b-f17cf985f9e9" providerId="AD" clId="Web-{51A9E3D8-CB08-4A60-B4B4-D4E6BFC459C8}" dt="2020-04-20T16:50:15.656" v="152"/>
          <pc:sldLayoutMkLst>
            <pc:docMk/>
            <pc:sldMasterMk cId="2044332052" sldId="2147483738"/>
            <pc:sldLayoutMk cId="3598103728" sldId="2147483741"/>
          </pc:sldLayoutMkLst>
        </pc:sldLayoutChg>
        <pc:sldLayoutChg chg="add del mod replId">
          <pc:chgData name="Amy Peace" userId="S::amy.peace@leicester.gov.uk::caef7dc3-0d83-4f8b-849b-f17cf985f9e9" providerId="AD" clId="Web-{51A9E3D8-CB08-4A60-B4B4-D4E6BFC459C8}" dt="2020-04-20T16:50:15.656" v="152"/>
          <pc:sldLayoutMkLst>
            <pc:docMk/>
            <pc:sldMasterMk cId="2044332052" sldId="2147483738"/>
            <pc:sldLayoutMk cId="1030184404" sldId="2147483742"/>
          </pc:sldLayoutMkLst>
        </pc:sldLayoutChg>
        <pc:sldLayoutChg chg="add del mod replId">
          <pc:chgData name="Amy Peace" userId="S::amy.peace@leicester.gov.uk::caef7dc3-0d83-4f8b-849b-f17cf985f9e9" providerId="AD" clId="Web-{51A9E3D8-CB08-4A60-B4B4-D4E6BFC459C8}" dt="2020-04-20T16:50:15.656" v="152"/>
          <pc:sldLayoutMkLst>
            <pc:docMk/>
            <pc:sldMasterMk cId="2044332052" sldId="2147483738"/>
            <pc:sldLayoutMk cId="2681475983" sldId="2147483743"/>
          </pc:sldLayoutMkLst>
        </pc:sldLayoutChg>
        <pc:sldLayoutChg chg="add del mod replId">
          <pc:chgData name="Amy Peace" userId="S::amy.peace@leicester.gov.uk::caef7dc3-0d83-4f8b-849b-f17cf985f9e9" providerId="AD" clId="Web-{51A9E3D8-CB08-4A60-B4B4-D4E6BFC459C8}" dt="2020-04-20T16:50:15.656" v="152"/>
          <pc:sldLayoutMkLst>
            <pc:docMk/>
            <pc:sldMasterMk cId="2044332052" sldId="2147483738"/>
            <pc:sldLayoutMk cId="302307906" sldId="2147483744"/>
          </pc:sldLayoutMkLst>
        </pc:sldLayoutChg>
        <pc:sldLayoutChg chg="add del mod replId">
          <pc:chgData name="Amy Peace" userId="S::amy.peace@leicester.gov.uk::caef7dc3-0d83-4f8b-849b-f17cf985f9e9" providerId="AD" clId="Web-{51A9E3D8-CB08-4A60-B4B4-D4E6BFC459C8}" dt="2020-04-20T16:50:15.656" v="152"/>
          <pc:sldLayoutMkLst>
            <pc:docMk/>
            <pc:sldMasterMk cId="2044332052" sldId="2147483738"/>
            <pc:sldLayoutMk cId="2494063919" sldId="2147483745"/>
          </pc:sldLayoutMkLst>
        </pc:sldLayoutChg>
        <pc:sldLayoutChg chg="add del mod replId">
          <pc:chgData name="Amy Peace" userId="S::amy.peace@leicester.gov.uk::caef7dc3-0d83-4f8b-849b-f17cf985f9e9" providerId="AD" clId="Web-{51A9E3D8-CB08-4A60-B4B4-D4E6BFC459C8}" dt="2020-04-20T16:50:15.656" v="152"/>
          <pc:sldLayoutMkLst>
            <pc:docMk/>
            <pc:sldMasterMk cId="2044332052" sldId="2147483738"/>
            <pc:sldLayoutMk cId="3657038631" sldId="2147483746"/>
          </pc:sldLayoutMkLst>
        </pc:sldLayoutChg>
        <pc:sldLayoutChg chg="add del mod replId">
          <pc:chgData name="Amy Peace" userId="S::amy.peace@leicester.gov.uk::caef7dc3-0d83-4f8b-849b-f17cf985f9e9" providerId="AD" clId="Web-{51A9E3D8-CB08-4A60-B4B4-D4E6BFC459C8}" dt="2020-04-20T16:50:15.656" v="152"/>
          <pc:sldLayoutMkLst>
            <pc:docMk/>
            <pc:sldMasterMk cId="2044332052" sldId="2147483738"/>
            <pc:sldLayoutMk cId="2654444715" sldId="2147483747"/>
          </pc:sldLayoutMkLst>
        </pc:sldLayoutChg>
        <pc:sldLayoutChg chg="add del mod replId">
          <pc:chgData name="Amy Peace" userId="S::amy.peace@leicester.gov.uk::caef7dc3-0d83-4f8b-849b-f17cf985f9e9" providerId="AD" clId="Web-{51A9E3D8-CB08-4A60-B4B4-D4E6BFC459C8}" dt="2020-04-20T16:50:15.656" v="152"/>
          <pc:sldLayoutMkLst>
            <pc:docMk/>
            <pc:sldMasterMk cId="2044332052" sldId="2147483738"/>
            <pc:sldLayoutMk cId="2727358702" sldId="2147483748"/>
          </pc:sldLayoutMkLst>
        </pc:sldLayoutChg>
        <pc:sldLayoutChg chg="add del mod replId">
          <pc:chgData name="Amy Peace" userId="S::amy.peace@leicester.gov.uk::caef7dc3-0d83-4f8b-849b-f17cf985f9e9" providerId="AD" clId="Web-{51A9E3D8-CB08-4A60-B4B4-D4E6BFC459C8}" dt="2020-04-20T16:50:15.656" v="152"/>
          <pc:sldLayoutMkLst>
            <pc:docMk/>
            <pc:sldMasterMk cId="2044332052" sldId="2147483738"/>
            <pc:sldLayoutMk cId="1882641558" sldId="2147483749"/>
          </pc:sldLayoutMkLst>
        </pc:sldLayoutChg>
      </pc:sldMasterChg>
      <pc:sldMasterChg chg="add del addSldLayout delSldLayout modSldLayout">
        <pc:chgData name="Amy Peace" userId="S::amy.peace@leicester.gov.uk::caef7dc3-0d83-4f8b-849b-f17cf985f9e9" providerId="AD" clId="Web-{51A9E3D8-CB08-4A60-B4B4-D4E6BFC459C8}" dt="2020-04-20T16:52:54.935" v="185"/>
        <pc:sldMasterMkLst>
          <pc:docMk/>
          <pc:sldMasterMk cId="2597767708" sldId="2147483750"/>
        </pc:sldMasterMkLst>
        <pc:sldLayoutChg chg="add del mod replId">
          <pc:chgData name="Amy Peace" userId="S::amy.peace@leicester.gov.uk::caef7dc3-0d83-4f8b-849b-f17cf985f9e9" providerId="AD" clId="Web-{51A9E3D8-CB08-4A60-B4B4-D4E6BFC459C8}" dt="2020-04-20T16:52:54.935" v="185"/>
          <pc:sldLayoutMkLst>
            <pc:docMk/>
            <pc:sldMasterMk cId="2597767708" sldId="2147483750"/>
            <pc:sldLayoutMk cId="3748707636" sldId="2147483751"/>
          </pc:sldLayoutMkLst>
        </pc:sldLayoutChg>
        <pc:sldLayoutChg chg="add del mod replId">
          <pc:chgData name="Amy Peace" userId="S::amy.peace@leicester.gov.uk::caef7dc3-0d83-4f8b-849b-f17cf985f9e9" providerId="AD" clId="Web-{51A9E3D8-CB08-4A60-B4B4-D4E6BFC459C8}" dt="2020-04-20T16:52:54.935" v="185"/>
          <pc:sldLayoutMkLst>
            <pc:docMk/>
            <pc:sldMasterMk cId="2597767708" sldId="2147483750"/>
            <pc:sldLayoutMk cId="3581151839" sldId="2147483752"/>
          </pc:sldLayoutMkLst>
        </pc:sldLayoutChg>
        <pc:sldLayoutChg chg="add del mod replId">
          <pc:chgData name="Amy Peace" userId="S::amy.peace@leicester.gov.uk::caef7dc3-0d83-4f8b-849b-f17cf985f9e9" providerId="AD" clId="Web-{51A9E3D8-CB08-4A60-B4B4-D4E6BFC459C8}" dt="2020-04-20T16:52:54.935" v="185"/>
          <pc:sldLayoutMkLst>
            <pc:docMk/>
            <pc:sldMasterMk cId="2597767708" sldId="2147483750"/>
            <pc:sldLayoutMk cId="3032614210" sldId="2147483753"/>
          </pc:sldLayoutMkLst>
        </pc:sldLayoutChg>
        <pc:sldLayoutChg chg="add del mod replId">
          <pc:chgData name="Amy Peace" userId="S::amy.peace@leicester.gov.uk::caef7dc3-0d83-4f8b-849b-f17cf985f9e9" providerId="AD" clId="Web-{51A9E3D8-CB08-4A60-B4B4-D4E6BFC459C8}" dt="2020-04-20T16:52:54.935" v="185"/>
          <pc:sldLayoutMkLst>
            <pc:docMk/>
            <pc:sldMasterMk cId="2597767708" sldId="2147483750"/>
            <pc:sldLayoutMk cId="4194694815" sldId="2147483754"/>
          </pc:sldLayoutMkLst>
        </pc:sldLayoutChg>
        <pc:sldLayoutChg chg="add del mod replId">
          <pc:chgData name="Amy Peace" userId="S::amy.peace@leicester.gov.uk::caef7dc3-0d83-4f8b-849b-f17cf985f9e9" providerId="AD" clId="Web-{51A9E3D8-CB08-4A60-B4B4-D4E6BFC459C8}" dt="2020-04-20T16:52:54.935" v="185"/>
          <pc:sldLayoutMkLst>
            <pc:docMk/>
            <pc:sldMasterMk cId="2597767708" sldId="2147483750"/>
            <pc:sldLayoutMk cId="842636497" sldId="2147483755"/>
          </pc:sldLayoutMkLst>
        </pc:sldLayoutChg>
        <pc:sldLayoutChg chg="add del mod replId">
          <pc:chgData name="Amy Peace" userId="S::amy.peace@leicester.gov.uk::caef7dc3-0d83-4f8b-849b-f17cf985f9e9" providerId="AD" clId="Web-{51A9E3D8-CB08-4A60-B4B4-D4E6BFC459C8}" dt="2020-04-20T16:52:54.935" v="185"/>
          <pc:sldLayoutMkLst>
            <pc:docMk/>
            <pc:sldMasterMk cId="2597767708" sldId="2147483750"/>
            <pc:sldLayoutMk cId="3627306436" sldId="2147483756"/>
          </pc:sldLayoutMkLst>
        </pc:sldLayoutChg>
        <pc:sldLayoutChg chg="add del mod replId">
          <pc:chgData name="Amy Peace" userId="S::amy.peace@leicester.gov.uk::caef7dc3-0d83-4f8b-849b-f17cf985f9e9" providerId="AD" clId="Web-{51A9E3D8-CB08-4A60-B4B4-D4E6BFC459C8}" dt="2020-04-20T16:52:54.935" v="185"/>
          <pc:sldLayoutMkLst>
            <pc:docMk/>
            <pc:sldMasterMk cId="2597767708" sldId="2147483750"/>
            <pc:sldLayoutMk cId="3396935054" sldId="2147483757"/>
          </pc:sldLayoutMkLst>
        </pc:sldLayoutChg>
        <pc:sldLayoutChg chg="add del mod replId">
          <pc:chgData name="Amy Peace" userId="S::amy.peace@leicester.gov.uk::caef7dc3-0d83-4f8b-849b-f17cf985f9e9" providerId="AD" clId="Web-{51A9E3D8-CB08-4A60-B4B4-D4E6BFC459C8}" dt="2020-04-20T16:52:54.935" v="185"/>
          <pc:sldLayoutMkLst>
            <pc:docMk/>
            <pc:sldMasterMk cId="2597767708" sldId="2147483750"/>
            <pc:sldLayoutMk cId="3391029063" sldId="2147483758"/>
          </pc:sldLayoutMkLst>
        </pc:sldLayoutChg>
        <pc:sldLayoutChg chg="add del mod replId">
          <pc:chgData name="Amy Peace" userId="S::amy.peace@leicester.gov.uk::caef7dc3-0d83-4f8b-849b-f17cf985f9e9" providerId="AD" clId="Web-{51A9E3D8-CB08-4A60-B4B4-D4E6BFC459C8}" dt="2020-04-20T16:52:54.935" v="185"/>
          <pc:sldLayoutMkLst>
            <pc:docMk/>
            <pc:sldMasterMk cId="2597767708" sldId="2147483750"/>
            <pc:sldLayoutMk cId="3731924044" sldId="2147483759"/>
          </pc:sldLayoutMkLst>
        </pc:sldLayoutChg>
        <pc:sldLayoutChg chg="add del mod replId">
          <pc:chgData name="Amy Peace" userId="S::amy.peace@leicester.gov.uk::caef7dc3-0d83-4f8b-849b-f17cf985f9e9" providerId="AD" clId="Web-{51A9E3D8-CB08-4A60-B4B4-D4E6BFC459C8}" dt="2020-04-20T16:52:54.935" v="185"/>
          <pc:sldLayoutMkLst>
            <pc:docMk/>
            <pc:sldMasterMk cId="2597767708" sldId="2147483750"/>
            <pc:sldLayoutMk cId="1961911869" sldId="2147483760"/>
          </pc:sldLayoutMkLst>
        </pc:sldLayoutChg>
        <pc:sldLayoutChg chg="add del mod replId">
          <pc:chgData name="Amy Peace" userId="S::amy.peace@leicester.gov.uk::caef7dc3-0d83-4f8b-849b-f17cf985f9e9" providerId="AD" clId="Web-{51A9E3D8-CB08-4A60-B4B4-D4E6BFC459C8}" dt="2020-04-20T16:52:54.935" v="185"/>
          <pc:sldLayoutMkLst>
            <pc:docMk/>
            <pc:sldMasterMk cId="2597767708" sldId="2147483750"/>
            <pc:sldLayoutMk cId="1574706917" sldId="2147483761"/>
          </pc:sldLayoutMkLst>
        </pc:sldLayoutChg>
      </pc:sldMasterChg>
      <pc:sldMasterChg chg="add del addSldLayout delSldLayout modSldLayout">
        <pc:chgData name="Amy Peace" userId="S::amy.peace@leicester.gov.uk::caef7dc3-0d83-4f8b-849b-f17cf985f9e9" providerId="AD" clId="Web-{51A9E3D8-CB08-4A60-B4B4-D4E6BFC459C8}" dt="2020-04-20T16:52:54.935" v="185"/>
        <pc:sldMasterMkLst>
          <pc:docMk/>
          <pc:sldMasterMk cId="4279272544" sldId="2147483762"/>
        </pc:sldMasterMkLst>
        <pc:sldLayoutChg chg="add del mod replId">
          <pc:chgData name="Amy Peace" userId="S::amy.peace@leicester.gov.uk::caef7dc3-0d83-4f8b-849b-f17cf985f9e9" providerId="AD" clId="Web-{51A9E3D8-CB08-4A60-B4B4-D4E6BFC459C8}" dt="2020-04-20T16:52:54.935" v="185"/>
          <pc:sldLayoutMkLst>
            <pc:docMk/>
            <pc:sldMasterMk cId="4279272544" sldId="2147483762"/>
            <pc:sldLayoutMk cId="3148938363" sldId="2147483763"/>
          </pc:sldLayoutMkLst>
        </pc:sldLayoutChg>
        <pc:sldLayoutChg chg="add del mod replId">
          <pc:chgData name="Amy Peace" userId="S::amy.peace@leicester.gov.uk::caef7dc3-0d83-4f8b-849b-f17cf985f9e9" providerId="AD" clId="Web-{51A9E3D8-CB08-4A60-B4B4-D4E6BFC459C8}" dt="2020-04-20T16:52:54.935" v="185"/>
          <pc:sldLayoutMkLst>
            <pc:docMk/>
            <pc:sldMasterMk cId="4279272544" sldId="2147483762"/>
            <pc:sldLayoutMk cId="3761653731" sldId="2147483764"/>
          </pc:sldLayoutMkLst>
        </pc:sldLayoutChg>
        <pc:sldLayoutChg chg="add del mod replId">
          <pc:chgData name="Amy Peace" userId="S::amy.peace@leicester.gov.uk::caef7dc3-0d83-4f8b-849b-f17cf985f9e9" providerId="AD" clId="Web-{51A9E3D8-CB08-4A60-B4B4-D4E6BFC459C8}" dt="2020-04-20T16:52:54.935" v="185"/>
          <pc:sldLayoutMkLst>
            <pc:docMk/>
            <pc:sldMasterMk cId="4279272544" sldId="2147483762"/>
            <pc:sldLayoutMk cId="904610707" sldId="2147483765"/>
          </pc:sldLayoutMkLst>
        </pc:sldLayoutChg>
        <pc:sldLayoutChg chg="add del mod replId">
          <pc:chgData name="Amy Peace" userId="S::amy.peace@leicester.gov.uk::caef7dc3-0d83-4f8b-849b-f17cf985f9e9" providerId="AD" clId="Web-{51A9E3D8-CB08-4A60-B4B4-D4E6BFC459C8}" dt="2020-04-20T16:52:54.935" v="185"/>
          <pc:sldLayoutMkLst>
            <pc:docMk/>
            <pc:sldMasterMk cId="4279272544" sldId="2147483762"/>
            <pc:sldLayoutMk cId="1967185174" sldId="2147483766"/>
          </pc:sldLayoutMkLst>
        </pc:sldLayoutChg>
        <pc:sldLayoutChg chg="add del mod replId">
          <pc:chgData name="Amy Peace" userId="S::amy.peace@leicester.gov.uk::caef7dc3-0d83-4f8b-849b-f17cf985f9e9" providerId="AD" clId="Web-{51A9E3D8-CB08-4A60-B4B4-D4E6BFC459C8}" dt="2020-04-20T16:52:54.935" v="185"/>
          <pc:sldLayoutMkLst>
            <pc:docMk/>
            <pc:sldMasterMk cId="4279272544" sldId="2147483762"/>
            <pc:sldLayoutMk cId="1577240567" sldId="2147483767"/>
          </pc:sldLayoutMkLst>
        </pc:sldLayoutChg>
        <pc:sldLayoutChg chg="add del mod replId">
          <pc:chgData name="Amy Peace" userId="S::amy.peace@leicester.gov.uk::caef7dc3-0d83-4f8b-849b-f17cf985f9e9" providerId="AD" clId="Web-{51A9E3D8-CB08-4A60-B4B4-D4E6BFC459C8}" dt="2020-04-20T16:52:54.935" v="185"/>
          <pc:sldLayoutMkLst>
            <pc:docMk/>
            <pc:sldMasterMk cId="4279272544" sldId="2147483762"/>
            <pc:sldLayoutMk cId="1233044631" sldId="2147483768"/>
          </pc:sldLayoutMkLst>
        </pc:sldLayoutChg>
        <pc:sldLayoutChg chg="add del mod replId">
          <pc:chgData name="Amy Peace" userId="S::amy.peace@leicester.gov.uk::caef7dc3-0d83-4f8b-849b-f17cf985f9e9" providerId="AD" clId="Web-{51A9E3D8-CB08-4A60-B4B4-D4E6BFC459C8}" dt="2020-04-20T16:52:54.935" v="185"/>
          <pc:sldLayoutMkLst>
            <pc:docMk/>
            <pc:sldMasterMk cId="4279272544" sldId="2147483762"/>
            <pc:sldLayoutMk cId="2337264127" sldId="2147483769"/>
          </pc:sldLayoutMkLst>
        </pc:sldLayoutChg>
        <pc:sldLayoutChg chg="add del mod replId">
          <pc:chgData name="Amy Peace" userId="S::amy.peace@leicester.gov.uk::caef7dc3-0d83-4f8b-849b-f17cf985f9e9" providerId="AD" clId="Web-{51A9E3D8-CB08-4A60-B4B4-D4E6BFC459C8}" dt="2020-04-20T16:52:54.935" v="185"/>
          <pc:sldLayoutMkLst>
            <pc:docMk/>
            <pc:sldMasterMk cId="4279272544" sldId="2147483762"/>
            <pc:sldLayoutMk cId="2500794814" sldId="2147483770"/>
          </pc:sldLayoutMkLst>
        </pc:sldLayoutChg>
        <pc:sldLayoutChg chg="add del mod replId">
          <pc:chgData name="Amy Peace" userId="S::amy.peace@leicester.gov.uk::caef7dc3-0d83-4f8b-849b-f17cf985f9e9" providerId="AD" clId="Web-{51A9E3D8-CB08-4A60-B4B4-D4E6BFC459C8}" dt="2020-04-20T16:52:54.935" v="185"/>
          <pc:sldLayoutMkLst>
            <pc:docMk/>
            <pc:sldMasterMk cId="4279272544" sldId="2147483762"/>
            <pc:sldLayoutMk cId="3616056820" sldId="2147483771"/>
          </pc:sldLayoutMkLst>
        </pc:sldLayoutChg>
        <pc:sldLayoutChg chg="add del mod replId">
          <pc:chgData name="Amy Peace" userId="S::amy.peace@leicester.gov.uk::caef7dc3-0d83-4f8b-849b-f17cf985f9e9" providerId="AD" clId="Web-{51A9E3D8-CB08-4A60-B4B4-D4E6BFC459C8}" dt="2020-04-20T16:52:54.935" v="185"/>
          <pc:sldLayoutMkLst>
            <pc:docMk/>
            <pc:sldMasterMk cId="4279272544" sldId="2147483762"/>
            <pc:sldLayoutMk cId="4035884787" sldId="2147483772"/>
          </pc:sldLayoutMkLst>
        </pc:sldLayoutChg>
        <pc:sldLayoutChg chg="add del mod replId">
          <pc:chgData name="Amy Peace" userId="S::amy.peace@leicester.gov.uk::caef7dc3-0d83-4f8b-849b-f17cf985f9e9" providerId="AD" clId="Web-{51A9E3D8-CB08-4A60-B4B4-D4E6BFC459C8}" dt="2020-04-20T16:52:54.935" v="185"/>
          <pc:sldLayoutMkLst>
            <pc:docMk/>
            <pc:sldMasterMk cId="4279272544" sldId="2147483762"/>
            <pc:sldLayoutMk cId="1567086212" sldId="2147483773"/>
          </pc:sldLayoutMkLst>
        </pc:sldLayoutChg>
      </pc:sldMasterChg>
    </pc:docChg>
  </pc:docChgLst>
  <pc:docChgLst>
    <pc:chgData name="Amy Peace" userId="S::amy.peace@leicester.gov.uk::caef7dc3-0d83-4f8b-849b-f17cf985f9e9" providerId="AD" clId="Web-{7639C4FB-DB01-7A40-0363-3C2EFA620E55}"/>
    <pc:docChg chg="modSld">
      <pc:chgData name="Amy Peace" userId="S::amy.peace@leicester.gov.uk::caef7dc3-0d83-4f8b-849b-f17cf985f9e9" providerId="AD" clId="Web-{7639C4FB-DB01-7A40-0363-3C2EFA620E55}" dt="2020-07-01T08:48:41.276" v="62" actId="20577"/>
      <pc:docMkLst>
        <pc:docMk/>
      </pc:docMkLst>
      <pc:sldChg chg="addSp delSp modSp">
        <pc:chgData name="Amy Peace" userId="S::amy.peace@leicester.gov.uk::caef7dc3-0d83-4f8b-849b-f17cf985f9e9" providerId="AD" clId="Web-{7639C4FB-DB01-7A40-0363-3C2EFA620E55}" dt="2020-07-01T08:17:27.467" v="33"/>
        <pc:sldMkLst>
          <pc:docMk/>
          <pc:sldMk cId="4117300112" sldId="260"/>
        </pc:sldMkLst>
        <pc:spChg chg="mod">
          <ac:chgData name="Amy Peace" userId="S::amy.peace@leicester.gov.uk::caef7dc3-0d83-4f8b-849b-f17cf985f9e9" providerId="AD" clId="Web-{7639C4FB-DB01-7A40-0363-3C2EFA620E55}" dt="2020-07-01T08:16:56.201" v="30" actId="20577"/>
          <ac:spMkLst>
            <pc:docMk/>
            <pc:sldMk cId="4117300112" sldId="260"/>
            <ac:spMk id="2" creationId="{0617B1B1-1D26-452C-9A4B-608414F9468E}"/>
          </ac:spMkLst>
        </pc:spChg>
        <pc:spChg chg="mod">
          <ac:chgData name="Amy Peace" userId="S::amy.peace@leicester.gov.uk::caef7dc3-0d83-4f8b-849b-f17cf985f9e9" providerId="AD" clId="Web-{7639C4FB-DB01-7A40-0363-3C2EFA620E55}" dt="2020-07-01T08:16:25.810" v="24" actId="20577"/>
          <ac:spMkLst>
            <pc:docMk/>
            <pc:sldMk cId="4117300112" sldId="260"/>
            <ac:spMk id="3" creationId="{BF2DE177-777C-4EB3-A52F-F923850ADD26}"/>
          </ac:spMkLst>
        </pc:spChg>
        <pc:picChg chg="del">
          <ac:chgData name="Amy Peace" userId="S::amy.peace@leicester.gov.uk::caef7dc3-0d83-4f8b-849b-f17cf985f9e9" providerId="AD" clId="Web-{7639C4FB-DB01-7A40-0363-3C2EFA620E55}" dt="2020-07-01T08:13:37.165" v="11"/>
          <ac:picMkLst>
            <pc:docMk/>
            <pc:sldMk cId="4117300112" sldId="260"/>
            <ac:picMk id="4" creationId="{8837998F-F17C-47EF-A702-BFFDC07A7D1B}"/>
          </ac:picMkLst>
        </pc:picChg>
        <pc:picChg chg="add mod">
          <ac:chgData name="Amy Peace" userId="S::amy.peace@leicester.gov.uk::caef7dc3-0d83-4f8b-849b-f17cf985f9e9" providerId="AD" clId="Web-{7639C4FB-DB01-7A40-0363-3C2EFA620E55}" dt="2020-07-01T08:17:27.467" v="33"/>
          <ac:picMkLst>
            <pc:docMk/>
            <pc:sldMk cId="4117300112" sldId="260"/>
            <ac:picMk id="5" creationId="{157D9550-CAEB-4715-B872-4296184A8359}"/>
          </ac:picMkLst>
        </pc:picChg>
      </pc:sldChg>
      <pc:sldChg chg="modSp">
        <pc:chgData name="Amy Peace" userId="S::amy.peace@leicester.gov.uk::caef7dc3-0d83-4f8b-849b-f17cf985f9e9" providerId="AD" clId="Web-{7639C4FB-DB01-7A40-0363-3C2EFA620E55}" dt="2020-07-01T08:48:38.120" v="60" actId="20577"/>
        <pc:sldMkLst>
          <pc:docMk/>
          <pc:sldMk cId="696557034" sldId="307"/>
        </pc:sldMkLst>
        <pc:spChg chg="mod">
          <ac:chgData name="Amy Peace" userId="S::amy.peace@leicester.gov.uk::caef7dc3-0d83-4f8b-849b-f17cf985f9e9" providerId="AD" clId="Web-{7639C4FB-DB01-7A40-0363-3C2EFA620E55}" dt="2020-07-01T08:48:38.120" v="60" actId="20577"/>
          <ac:spMkLst>
            <pc:docMk/>
            <pc:sldMk cId="696557034" sldId="307"/>
            <ac:spMk id="3" creationId="{0A5404F2-C535-4500-B477-B5A924A0566A}"/>
          </ac:spMkLst>
        </pc:spChg>
        <pc:picChg chg="mod">
          <ac:chgData name="Amy Peace" userId="S::amy.peace@leicester.gov.uk::caef7dc3-0d83-4f8b-849b-f17cf985f9e9" providerId="AD" clId="Web-{7639C4FB-DB01-7A40-0363-3C2EFA620E55}" dt="2020-07-01T08:48:26.354" v="55" actId="1076"/>
          <ac:picMkLst>
            <pc:docMk/>
            <pc:sldMk cId="696557034" sldId="307"/>
            <ac:picMk id="5" creationId="{29614EAF-3256-4C79-8E90-7227A4A04D9E}"/>
          </ac:picMkLst>
        </pc:picChg>
      </pc:sldChg>
      <pc:sldChg chg="addSp delSp addAnim delAnim">
        <pc:chgData name="Amy Peace" userId="S::amy.peace@leicester.gov.uk::caef7dc3-0d83-4f8b-849b-f17cf985f9e9" providerId="AD" clId="Web-{7639C4FB-DB01-7A40-0363-3C2EFA620E55}" dt="2020-07-01T08:30:02.860" v="40"/>
        <pc:sldMkLst>
          <pc:docMk/>
          <pc:sldMk cId="710320778" sldId="314"/>
        </pc:sldMkLst>
        <pc:spChg chg="add del">
          <ac:chgData name="Amy Peace" userId="S::amy.peace@leicester.gov.uk::caef7dc3-0d83-4f8b-849b-f17cf985f9e9" providerId="AD" clId="Web-{7639C4FB-DB01-7A40-0363-3C2EFA620E55}" dt="2020-07-01T08:30:02.860" v="40"/>
          <ac:spMkLst>
            <pc:docMk/>
            <pc:sldMk cId="710320778" sldId="314"/>
            <ac:spMk id="6" creationId="{8A534BCA-E413-4477-B003-FF390E410D94}"/>
          </ac:spMkLst>
        </pc:spChg>
      </pc:sldChg>
      <pc:sldChg chg="delSp modSp">
        <pc:chgData name="Amy Peace" userId="S::amy.peace@leicester.gov.uk::caef7dc3-0d83-4f8b-849b-f17cf985f9e9" providerId="AD" clId="Web-{7639C4FB-DB01-7A40-0363-3C2EFA620E55}" dt="2020-07-01T08:29:33.343" v="38"/>
        <pc:sldMkLst>
          <pc:docMk/>
          <pc:sldMk cId="1943053331" sldId="335"/>
        </pc:sldMkLst>
        <pc:spChg chg="del">
          <ac:chgData name="Amy Peace" userId="S::amy.peace@leicester.gov.uk::caef7dc3-0d83-4f8b-849b-f17cf985f9e9" providerId="AD" clId="Web-{7639C4FB-DB01-7A40-0363-3C2EFA620E55}" dt="2020-07-01T08:29:33.343" v="38"/>
          <ac:spMkLst>
            <pc:docMk/>
            <pc:sldMk cId="1943053331" sldId="335"/>
            <ac:spMk id="3" creationId="{87D8E40C-633C-4135-9F8B-387DC36595E7}"/>
          </ac:spMkLst>
        </pc:spChg>
        <pc:picChg chg="mod">
          <ac:chgData name="Amy Peace" userId="S::amy.peace@leicester.gov.uk::caef7dc3-0d83-4f8b-849b-f17cf985f9e9" providerId="AD" clId="Web-{7639C4FB-DB01-7A40-0363-3C2EFA620E55}" dt="2020-07-01T08:29:00.749" v="34" actId="1076"/>
          <ac:picMkLst>
            <pc:docMk/>
            <pc:sldMk cId="1943053331" sldId="335"/>
            <ac:picMk id="4" creationId="{464E2E48-68D4-4C15-A19D-E4C2BAE96A80}"/>
          </ac:picMkLst>
        </pc:picChg>
      </pc:sldChg>
      <pc:sldChg chg="delSp modSp">
        <pc:chgData name="Amy Peace" userId="S::amy.peace@leicester.gov.uk::caef7dc3-0d83-4f8b-849b-f17cf985f9e9" providerId="AD" clId="Web-{7639C4FB-DB01-7A40-0363-3C2EFA620E55}" dt="2020-07-01T08:29:23.109" v="37"/>
        <pc:sldMkLst>
          <pc:docMk/>
          <pc:sldMk cId="518088077" sldId="337"/>
        </pc:sldMkLst>
        <pc:spChg chg="del">
          <ac:chgData name="Amy Peace" userId="S::amy.peace@leicester.gov.uk::caef7dc3-0d83-4f8b-849b-f17cf985f9e9" providerId="AD" clId="Web-{7639C4FB-DB01-7A40-0363-3C2EFA620E55}" dt="2020-07-01T08:29:23.109" v="37"/>
          <ac:spMkLst>
            <pc:docMk/>
            <pc:sldMk cId="518088077" sldId="337"/>
            <ac:spMk id="3" creationId="{87D8E40C-633C-4135-9F8B-387DC36595E7}"/>
          </ac:spMkLst>
        </pc:spChg>
        <pc:spChg chg="mod modVis">
          <ac:chgData name="Amy Peace" userId="S::amy.peace@leicester.gov.uk::caef7dc3-0d83-4f8b-849b-f17cf985f9e9" providerId="AD" clId="Web-{7639C4FB-DB01-7A40-0363-3C2EFA620E55}" dt="2020-07-01T08:29:18.952" v="36"/>
          <ac:spMkLst>
            <pc:docMk/>
            <pc:sldMk cId="518088077" sldId="337"/>
            <ac:spMk id="7" creationId="{5AC342B7-2616-48B2-A984-4CCD01C21027}"/>
          </ac:spMkLst>
        </pc:spChg>
        <pc:picChg chg="mod">
          <ac:chgData name="Amy Peace" userId="S::amy.peace@leicester.gov.uk::caef7dc3-0d83-4f8b-849b-f17cf985f9e9" providerId="AD" clId="Web-{7639C4FB-DB01-7A40-0363-3C2EFA620E55}" dt="2020-07-01T08:29:08.515" v="35" actId="1076"/>
          <ac:picMkLst>
            <pc:docMk/>
            <pc:sldMk cId="518088077" sldId="337"/>
            <ac:picMk id="5" creationId="{BC4A76E4-EEB6-4B12-B477-E2B4DC4C1403}"/>
          </ac:picMkLst>
        </pc:picChg>
      </pc:sldChg>
    </pc:docChg>
  </pc:docChgLst>
  <pc:docChgLst>
    <pc:chgData name="Lee Jowett" userId="S::lee.jowett@leicester.gov.uk::b4c18200-571b-4fac-968d-92e9fa7f3d31" providerId="AD" clId="Web-{9B78B10D-89CB-C04E-12AB-48F6D9DCBF1F}"/>
    <pc:docChg chg="modSld">
      <pc:chgData name="Lee Jowett" userId="S::lee.jowett@leicester.gov.uk::b4c18200-571b-4fac-968d-92e9fa7f3d31" providerId="AD" clId="Web-{9B78B10D-89CB-C04E-12AB-48F6D9DCBF1F}" dt="2020-04-21T14:57:46.068" v="12" actId="20577"/>
      <pc:docMkLst>
        <pc:docMk/>
      </pc:docMkLst>
      <pc:sldChg chg="addSp modSp">
        <pc:chgData name="Lee Jowett" userId="S::lee.jowett@leicester.gov.uk::b4c18200-571b-4fac-968d-92e9fa7f3d31" providerId="AD" clId="Web-{9B78B10D-89CB-C04E-12AB-48F6D9DCBF1F}" dt="2020-04-21T14:57:30.207" v="10" actId="1076"/>
        <pc:sldMkLst>
          <pc:docMk/>
          <pc:sldMk cId="1343891671" sldId="270"/>
        </pc:sldMkLst>
        <pc:spChg chg="mod">
          <ac:chgData name="Lee Jowett" userId="S::lee.jowett@leicester.gov.uk::b4c18200-571b-4fac-968d-92e9fa7f3d31" providerId="AD" clId="Web-{9B78B10D-89CB-C04E-12AB-48F6D9DCBF1F}" dt="2020-04-21T14:57:06.893" v="6" actId="14100"/>
          <ac:spMkLst>
            <pc:docMk/>
            <pc:sldMk cId="1343891671" sldId="270"/>
            <ac:spMk id="8" creationId="{7F4810C4-D956-4CBB-92F6-8E0AD02400FF}"/>
          </ac:spMkLst>
        </pc:spChg>
        <pc:picChg chg="add mod">
          <ac:chgData name="Lee Jowett" userId="S::lee.jowett@leicester.gov.uk::b4c18200-571b-4fac-968d-92e9fa7f3d31" providerId="AD" clId="Web-{9B78B10D-89CB-C04E-12AB-48F6D9DCBF1F}" dt="2020-04-21T14:57:30.207" v="10" actId="1076"/>
          <ac:picMkLst>
            <pc:docMk/>
            <pc:sldMk cId="1343891671" sldId="270"/>
            <ac:picMk id="3" creationId="{FADE1DB7-9B89-4C2A-874C-B22C88356E01}"/>
          </ac:picMkLst>
        </pc:picChg>
      </pc:sldChg>
      <pc:sldChg chg="modSp">
        <pc:chgData name="Lee Jowett" userId="S::lee.jowett@leicester.gov.uk::b4c18200-571b-4fac-968d-92e9fa7f3d31" providerId="AD" clId="Web-{9B78B10D-89CB-C04E-12AB-48F6D9DCBF1F}" dt="2020-04-21T14:57:46.068" v="11" actId="20577"/>
        <pc:sldMkLst>
          <pc:docMk/>
          <pc:sldMk cId="3510273" sldId="271"/>
        </pc:sldMkLst>
        <pc:spChg chg="mod">
          <ac:chgData name="Lee Jowett" userId="S::lee.jowett@leicester.gov.uk::b4c18200-571b-4fac-968d-92e9fa7f3d31" providerId="AD" clId="Web-{9B78B10D-89CB-C04E-12AB-48F6D9DCBF1F}" dt="2020-04-21T14:57:46.068" v="11" actId="20577"/>
          <ac:spMkLst>
            <pc:docMk/>
            <pc:sldMk cId="3510273" sldId="271"/>
            <ac:spMk id="2" creationId="{2FDFA9D8-F754-4645-B165-2160B2E65223}"/>
          </ac:spMkLst>
        </pc:spChg>
      </pc:sldChg>
    </pc:docChg>
  </pc:docChgLst>
  <pc:docChgLst>
    <pc:chgData name="Amy Peace" userId="S::amy.peace@leicester.gov.uk::caef7dc3-0d83-4f8b-849b-f17cf985f9e9" providerId="AD" clId="Web-{9A2B91B7-8BAE-499F-BA14-606CB5DBB1F2}"/>
    <pc:docChg chg="modSld">
      <pc:chgData name="Amy Peace" userId="S::amy.peace@leicester.gov.uk::caef7dc3-0d83-4f8b-849b-f17cf985f9e9" providerId="AD" clId="Web-{9A2B91B7-8BAE-499F-BA14-606CB5DBB1F2}" dt="2020-04-22T08:36:59.082" v="297" actId="20577"/>
      <pc:docMkLst>
        <pc:docMk/>
      </pc:docMkLst>
      <pc:sldChg chg="modSp">
        <pc:chgData name="Amy Peace" userId="S::amy.peace@leicester.gov.uk::caef7dc3-0d83-4f8b-849b-f17cf985f9e9" providerId="AD" clId="Web-{9A2B91B7-8BAE-499F-BA14-606CB5DBB1F2}" dt="2020-04-22T08:31:16.814" v="220" actId="20577"/>
        <pc:sldMkLst>
          <pc:docMk/>
          <pc:sldMk cId="3946519191" sldId="258"/>
        </pc:sldMkLst>
        <pc:spChg chg="mod">
          <ac:chgData name="Amy Peace" userId="S::amy.peace@leicester.gov.uk::caef7dc3-0d83-4f8b-849b-f17cf985f9e9" providerId="AD" clId="Web-{9A2B91B7-8BAE-499F-BA14-606CB5DBB1F2}" dt="2020-04-22T08:31:16.814" v="220" actId="20577"/>
          <ac:spMkLst>
            <pc:docMk/>
            <pc:sldMk cId="3946519191" sldId="258"/>
            <ac:spMk id="3" creationId="{E50CFA65-FAB1-4529-8EAE-5B9043C09908}"/>
          </ac:spMkLst>
        </pc:spChg>
      </pc:sldChg>
      <pc:sldChg chg="modSp">
        <pc:chgData name="Amy Peace" userId="S::amy.peace@leicester.gov.uk::caef7dc3-0d83-4f8b-849b-f17cf985f9e9" providerId="AD" clId="Web-{9A2B91B7-8BAE-499F-BA14-606CB5DBB1F2}" dt="2020-04-22T08:31:33.986" v="230" actId="20577"/>
        <pc:sldMkLst>
          <pc:docMk/>
          <pc:sldMk cId="3396303939" sldId="259"/>
        </pc:sldMkLst>
        <pc:spChg chg="mod">
          <ac:chgData name="Amy Peace" userId="S::amy.peace@leicester.gov.uk::caef7dc3-0d83-4f8b-849b-f17cf985f9e9" providerId="AD" clId="Web-{9A2B91B7-8BAE-499F-BA14-606CB5DBB1F2}" dt="2020-04-22T08:31:33.986" v="230" actId="20577"/>
          <ac:spMkLst>
            <pc:docMk/>
            <pc:sldMk cId="3396303939" sldId="259"/>
            <ac:spMk id="6" creationId="{D99557EC-A6A0-4C65-B098-DF467F90BBA5}"/>
          </ac:spMkLst>
        </pc:spChg>
      </pc:sldChg>
      <pc:sldChg chg="modSp">
        <pc:chgData name="Amy Peace" userId="S::amy.peace@leicester.gov.uk::caef7dc3-0d83-4f8b-849b-f17cf985f9e9" providerId="AD" clId="Web-{9A2B91B7-8BAE-499F-BA14-606CB5DBB1F2}" dt="2020-04-22T08:27:23.890" v="129" actId="1076"/>
        <pc:sldMkLst>
          <pc:docMk/>
          <pc:sldMk cId="3743779763" sldId="261"/>
        </pc:sldMkLst>
        <pc:spChg chg="mod">
          <ac:chgData name="Amy Peace" userId="S::amy.peace@leicester.gov.uk::caef7dc3-0d83-4f8b-849b-f17cf985f9e9" providerId="AD" clId="Web-{9A2B91B7-8BAE-499F-BA14-606CB5DBB1F2}" dt="2020-04-22T08:27:23.890" v="129" actId="1076"/>
          <ac:spMkLst>
            <pc:docMk/>
            <pc:sldMk cId="3743779763" sldId="261"/>
            <ac:spMk id="3" creationId="{E0B61B41-2B95-4E86-BBBC-34AE00F5AECA}"/>
          </ac:spMkLst>
        </pc:spChg>
      </pc:sldChg>
      <pc:sldChg chg="modSp">
        <pc:chgData name="Amy Peace" userId="S::amy.peace@leicester.gov.uk::caef7dc3-0d83-4f8b-849b-f17cf985f9e9" providerId="AD" clId="Web-{9A2B91B7-8BAE-499F-BA14-606CB5DBB1F2}" dt="2020-04-22T08:21:32.839" v="44" actId="14100"/>
        <pc:sldMkLst>
          <pc:docMk/>
          <pc:sldMk cId="1362260283" sldId="262"/>
        </pc:sldMkLst>
        <pc:spChg chg="mod">
          <ac:chgData name="Amy Peace" userId="S::amy.peace@leicester.gov.uk::caef7dc3-0d83-4f8b-849b-f17cf985f9e9" providerId="AD" clId="Web-{9A2B91B7-8BAE-499F-BA14-606CB5DBB1F2}" dt="2020-04-22T08:21:32.839" v="44" actId="14100"/>
          <ac:spMkLst>
            <pc:docMk/>
            <pc:sldMk cId="1362260283" sldId="262"/>
            <ac:spMk id="3" creationId="{24E98E51-A193-4087-9499-CF2F2B23E83F}"/>
          </ac:spMkLst>
        </pc:spChg>
      </pc:sldChg>
      <pc:sldChg chg="modSp">
        <pc:chgData name="Amy Peace" userId="S::amy.peace@leicester.gov.uk::caef7dc3-0d83-4f8b-849b-f17cf985f9e9" providerId="AD" clId="Web-{9A2B91B7-8BAE-499F-BA14-606CB5DBB1F2}" dt="2020-04-22T08:23:56.856" v="52" actId="14100"/>
        <pc:sldMkLst>
          <pc:docMk/>
          <pc:sldMk cId="1235712839" sldId="267"/>
        </pc:sldMkLst>
        <pc:spChg chg="mod">
          <ac:chgData name="Amy Peace" userId="S::amy.peace@leicester.gov.uk::caef7dc3-0d83-4f8b-849b-f17cf985f9e9" providerId="AD" clId="Web-{9A2B91B7-8BAE-499F-BA14-606CB5DBB1F2}" dt="2020-04-22T08:23:48.731" v="48" actId="20577"/>
          <ac:spMkLst>
            <pc:docMk/>
            <pc:sldMk cId="1235712839" sldId="267"/>
            <ac:spMk id="4" creationId="{47860234-342B-4416-8F21-757D04D286BA}"/>
          </ac:spMkLst>
        </pc:spChg>
        <pc:spChg chg="mod">
          <ac:chgData name="Amy Peace" userId="S::amy.peace@leicester.gov.uk::caef7dc3-0d83-4f8b-849b-f17cf985f9e9" providerId="AD" clId="Web-{9A2B91B7-8BAE-499F-BA14-606CB5DBB1F2}" dt="2020-04-22T08:23:38.934" v="45" actId="1076"/>
          <ac:spMkLst>
            <pc:docMk/>
            <pc:sldMk cId="1235712839" sldId="267"/>
            <ac:spMk id="6" creationId="{3295A773-9780-49EF-A019-123399D39126}"/>
          </ac:spMkLst>
        </pc:spChg>
        <pc:picChg chg="mod">
          <ac:chgData name="Amy Peace" userId="S::amy.peace@leicester.gov.uk::caef7dc3-0d83-4f8b-849b-f17cf985f9e9" providerId="AD" clId="Web-{9A2B91B7-8BAE-499F-BA14-606CB5DBB1F2}" dt="2020-04-22T08:23:56.856" v="52" actId="14100"/>
          <ac:picMkLst>
            <pc:docMk/>
            <pc:sldMk cId="1235712839" sldId="267"/>
            <ac:picMk id="3" creationId="{5F8D9F3A-37D4-4BC8-9454-283AE14B7FAB}"/>
          </ac:picMkLst>
        </pc:picChg>
        <pc:picChg chg="mod">
          <ac:chgData name="Amy Peace" userId="S::amy.peace@leicester.gov.uk::caef7dc3-0d83-4f8b-849b-f17cf985f9e9" providerId="AD" clId="Web-{9A2B91B7-8BAE-499F-BA14-606CB5DBB1F2}" dt="2020-04-22T08:23:54.169" v="51" actId="1076"/>
          <ac:picMkLst>
            <pc:docMk/>
            <pc:sldMk cId="1235712839" sldId="267"/>
            <ac:picMk id="5" creationId="{0ED72E88-2199-405D-92D4-1DE7AC18D4CD}"/>
          </ac:picMkLst>
        </pc:picChg>
      </pc:sldChg>
      <pc:sldChg chg="modSp">
        <pc:chgData name="Amy Peace" userId="S::amy.peace@leicester.gov.uk::caef7dc3-0d83-4f8b-849b-f17cf985f9e9" providerId="AD" clId="Web-{9A2B91B7-8BAE-499F-BA14-606CB5DBB1F2}" dt="2020-04-22T08:36:40.410" v="290" actId="20577"/>
        <pc:sldMkLst>
          <pc:docMk/>
          <pc:sldMk cId="1194401005" sldId="268"/>
        </pc:sldMkLst>
        <pc:spChg chg="mod">
          <ac:chgData name="Amy Peace" userId="S::amy.peace@leicester.gov.uk::caef7dc3-0d83-4f8b-849b-f17cf985f9e9" providerId="AD" clId="Web-{9A2B91B7-8BAE-499F-BA14-606CB5DBB1F2}" dt="2020-04-22T08:24:44.357" v="54" actId="1076"/>
          <ac:spMkLst>
            <pc:docMk/>
            <pc:sldMk cId="1194401005" sldId="268"/>
            <ac:spMk id="2" creationId="{40593A33-B128-4B1B-BB07-5319EF77FEBF}"/>
          </ac:spMkLst>
        </pc:spChg>
        <pc:spChg chg="mod">
          <ac:chgData name="Amy Peace" userId="S::amy.peace@leicester.gov.uk::caef7dc3-0d83-4f8b-849b-f17cf985f9e9" providerId="AD" clId="Web-{9A2B91B7-8BAE-499F-BA14-606CB5DBB1F2}" dt="2020-04-22T08:36:40.410" v="290" actId="20577"/>
          <ac:spMkLst>
            <pc:docMk/>
            <pc:sldMk cId="1194401005" sldId="268"/>
            <ac:spMk id="5" creationId="{1D41CC32-4FC0-4067-89B3-C005944CB3F0}"/>
          </ac:spMkLst>
        </pc:spChg>
      </pc:sldChg>
      <pc:sldChg chg="modSp">
        <pc:chgData name="Amy Peace" userId="S::amy.peace@leicester.gov.uk::caef7dc3-0d83-4f8b-849b-f17cf985f9e9" providerId="AD" clId="Web-{9A2B91B7-8BAE-499F-BA14-606CB5DBB1F2}" dt="2020-04-22T08:36:59.082" v="296" actId="20577"/>
        <pc:sldMkLst>
          <pc:docMk/>
          <pc:sldMk cId="1343891671" sldId="270"/>
        </pc:sldMkLst>
        <pc:spChg chg="mod">
          <ac:chgData name="Amy Peace" userId="S::amy.peace@leicester.gov.uk::caef7dc3-0d83-4f8b-849b-f17cf985f9e9" providerId="AD" clId="Web-{9A2B91B7-8BAE-499F-BA14-606CB5DBB1F2}" dt="2020-04-22T08:36:59.082" v="296" actId="20577"/>
          <ac:spMkLst>
            <pc:docMk/>
            <pc:sldMk cId="1343891671" sldId="270"/>
            <ac:spMk id="7" creationId="{F5CAAC79-4993-4493-AA2A-3D220DA339F4}"/>
          </ac:spMkLst>
        </pc:spChg>
        <pc:spChg chg="mod">
          <ac:chgData name="Amy Peace" userId="S::amy.peace@leicester.gov.uk::caef7dc3-0d83-4f8b-849b-f17cf985f9e9" providerId="AD" clId="Web-{9A2B91B7-8BAE-499F-BA14-606CB5DBB1F2}" dt="2020-04-22T08:24:56.263" v="55" actId="1076"/>
          <ac:spMkLst>
            <pc:docMk/>
            <pc:sldMk cId="1343891671" sldId="270"/>
            <ac:spMk id="8" creationId="{7F4810C4-D956-4CBB-92F6-8E0AD02400FF}"/>
          </ac:spMkLst>
        </pc:spChg>
      </pc:sldChg>
      <pc:sldChg chg="modSp">
        <pc:chgData name="Amy Peace" userId="S::amy.peace@leicester.gov.uk::caef7dc3-0d83-4f8b-849b-f17cf985f9e9" providerId="AD" clId="Web-{9A2B91B7-8BAE-499F-BA14-606CB5DBB1F2}" dt="2020-04-22T08:25:28.529" v="77" actId="20577"/>
        <pc:sldMkLst>
          <pc:docMk/>
          <pc:sldMk cId="3510273" sldId="271"/>
        </pc:sldMkLst>
        <pc:spChg chg="mod">
          <ac:chgData name="Amy Peace" userId="S::amy.peace@leicester.gov.uk::caef7dc3-0d83-4f8b-849b-f17cf985f9e9" providerId="AD" clId="Web-{9A2B91B7-8BAE-499F-BA14-606CB5DBB1F2}" dt="2020-04-22T08:25:28.529" v="77" actId="20577"/>
          <ac:spMkLst>
            <pc:docMk/>
            <pc:sldMk cId="3510273" sldId="271"/>
            <ac:spMk id="5" creationId="{CD1CB4FD-8519-4A2D-A396-48C39F18FCE3}"/>
          </ac:spMkLst>
        </pc:spChg>
      </pc:sldChg>
      <pc:sldChg chg="modSp">
        <pc:chgData name="Amy Peace" userId="S::amy.peace@leicester.gov.uk::caef7dc3-0d83-4f8b-849b-f17cf985f9e9" providerId="AD" clId="Web-{9A2B91B7-8BAE-499F-BA14-606CB5DBB1F2}" dt="2020-04-22T08:25:49.717" v="95" actId="20577"/>
        <pc:sldMkLst>
          <pc:docMk/>
          <pc:sldMk cId="2684696855" sldId="273"/>
        </pc:sldMkLst>
        <pc:spChg chg="mod">
          <ac:chgData name="Amy Peace" userId="S::amy.peace@leicester.gov.uk::caef7dc3-0d83-4f8b-849b-f17cf985f9e9" providerId="AD" clId="Web-{9A2B91B7-8BAE-499F-BA14-606CB5DBB1F2}" dt="2020-04-22T08:25:49.717" v="95" actId="20577"/>
          <ac:spMkLst>
            <pc:docMk/>
            <pc:sldMk cId="2684696855" sldId="273"/>
            <ac:spMk id="11" creationId="{F6434150-A541-4A4D-939B-570C8EF19B95}"/>
          </ac:spMkLst>
        </pc:spChg>
      </pc:sldChg>
      <pc:sldChg chg="modSp">
        <pc:chgData name="Amy Peace" userId="S::amy.peace@leicester.gov.uk::caef7dc3-0d83-4f8b-849b-f17cf985f9e9" providerId="AD" clId="Web-{9A2B91B7-8BAE-499F-BA14-606CB5DBB1F2}" dt="2020-04-22T08:26:09.389" v="109"/>
        <pc:sldMkLst>
          <pc:docMk/>
          <pc:sldMk cId="421981516" sldId="274"/>
        </pc:sldMkLst>
        <pc:spChg chg="mod">
          <ac:chgData name="Amy Peace" userId="S::amy.peace@leicester.gov.uk::caef7dc3-0d83-4f8b-849b-f17cf985f9e9" providerId="AD" clId="Web-{9A2B91B7-8BAE-499F-BA14-606CB5DBB1F2}" dt="2020-04-22T08:26:05.342" v="107" actId="20577"/>
          <ac:spMkLst>
            <pc:docMk/>
            <pc:sldMk cId="421981516" sldId="274"/>
            <ac:spMk id="5" creationId="{BA5643E9-6218-40B5-89F6-4BDC0C88119F}"/>
          </ac:spMkLst>
        </pc:spChg>
        <pc:spChg chg="mod">
          <ac:chgData name="Amy Peace" userId="S::amy.peace@leicester.gov.uk::caef7dc3-0d83-4f8b-849b-f17cf985f9e9" providerId="AD" clId="Web-{9A2B91B7-8BAE-499F-BA14-606CB5DBB1F2}" dt="2020-04-22T08:26:09.389" v="109"/>
          <ac:spMkLst>
            <pc:docMk/>
            <pc:sldMk cId="421981516" sldId="274"/>
            <ac:spMk id="17" creationId="{A3A511E8-2DA4-4DBB-9E70-A70C04262594}"/>
          </ac:spMkLst>
        </pc:spChg>
      </pc:sldChg>
      <pc:sldChg chg="modSp">
        <pc:chgData name="Amy Peace" userId="S::amy.peace@leicester.gov.uk::caef7dc3-0d83-4f8b-849b-f17cf985f9e9" providerId="AD" clId="Web-{9A2B91B7-8BAE-499F-BA14-606CB5DBB1F2}" dt="2020-04-22T08:26:25.936" v="114" actId="20577"/>
        <pc:sldMkLst>
          <pc:docMk/>
          <pc:sldMk cId="304270638" sldId="275"/>
        </pc:sldMkLst>
        <pc:spChg chg="mod">
          <ac:chgData name="Amy Peace" userId="S::amy.peace@leicester.gov.uk::caef7dc3-0d83-4f8b-849b-f17cf985f9e9" providerId="AD" clId="Web-{9A2B91B7-8BAE-499F-BA14-606CB5DBB1F2}" dt="2020-04-22T08:26:25.936" v="114" actId="20577"/>
          <ac:spMkLst>
            <pc:docMk/>
            <pc:sldMk cId="304270638" sldId="275"/>
            <ac:spMk id="9" creationId="{F6333922-2140-4CFB-998D-3F40BAC0AB9E}"/>
          </ac:spMkLst>
        </pc:spChg>
      </pc:sldChg>
      <pc:sldChg chg="modSp">
        <pc:chgData name="Amy Peace" userId="S::amy.peace@leicester.gov.uk::caef7dc3-0d83-4f8b-849b-f17cf985f9e9" providerId="AD" clId="Web-{9A2B91B7-8BAE-499F-BA14-606CB5DBB1F2}" dt="2020-04-22T08:32:58.768" v="236" actId="1076"/>
        <pc:sldMkLst>
          <pc:docMk/>
          <pc:sldMk cId="541870188" sldId="276"/>
        </pc:sldMkLst>
        <pc:spChg chg="mod">
          <ac:chgData name="Amy Peace" userId="S::amy.peace@leicester.gov.uk::caef7dc3-0d83-4f8b-849b-f17cf985f9e9" providerId="AD" clId="Web-{9A2B91B7-8BAE-499F-BA14-606CB5DBB1F2}" dt="2020-04-22T08:13:24.382" v="8" actId="20577"/>
          <ac:spMkLst>
            <pc:docMk/>
            <pc:sldMk cId="541870188" sldId="276"/>
            <ac:spMk id="10" creationId="{39B1C2BA-454D-4386-ADDD-1747816825F5}"/>
          </ac:spMkLst>
        </pc:spChg>
        <pc:picChg chg="mod">
          <ac:chgData name="Amy Peace" userId="S::amy.peace@leicester.gov.uk::caef7dc3-0d83-4f8b-849b-f17cf985f9e9" providerId="AD" clId="Web-{9A2B91B7-8BAE-499F-BA14-606CB5DBB1F2}" dt="2020-04-22T08:32:54.955" v="235" actId="1076"/>
          <ac:picMkLst>
            <pc:docMk/>
            <pc:sldMk cId="541870188" sldId="276"/>
            <ac:picMk id="4" creationId="{ABFB1576-E15C-440D-B456-335F1112B2CD}"/>
          </ac:picMkLst>
        </pc:picChg>
        <pc:picChg chg="mod">
          <ac:chgData name="Amy Peace" userId="S::amy.peace@leicester.gov.uk::caef7dc3-0d83-4f8b-849b-f17cf985f9e9" providerId="AD" clId="Web-{9A2B91B7-8BAE-499F-BA14-606CB5DBB1F2}" dt="2020-04-22T08:32:58.768" v="236" actId="1076"/>
          <ac:picMkLst>
            <pc:docMk/>
            <pc:sldMk cId="541870188" sldId="276"/>
            <ac:picMk id="7" creationId="{19650E17-6255-4D5D-856C-54F2B2E447D0}"/>
          </ac:picMkLst>
        </pc:picChg>
      </pc:sldChg>
      <pc:sldChg chg="addSp delSp modSp">
        <pc:chgData name="Amy Peace" userId="S::amy.peace@leicester.gov.uk::caef7dc3-0d83-4f8b-849b-f17cf985f9e9" providerId="AD" clId="Web-{9A2B91B7-8BAE-499F-BA14-606CB5DBB1F2}" dt="2020-04-22T08:15:04.367" v="31" actId="20577"/>
        <pc:sldMkLst>
          <pc:docMk/>
          <pc:sldMk cId="889516551" sldId="277"/>
        </pc:sldMkLst>
        <pc:spChg chg="add del mod">
          <ac:chgData name="Amy Peace" userId="S::amy.peace@leicester.gov.uk::caef7dc3-0d83-4f8b-849b-f17cf985f9e9" providerId="AD" clId="Web-{9A2B91B7-8BAE-499F-BA14-606CB5DBB1F2}" dt="2020-04-22T08:15:04.367" v="31" actId="20577"/>
          <ac:spMkLst>
            <pc:docMk/>
            <pc:sldMk cId="889516551" sldId="277"/>
            <ac:spMk id="2" creationId="{F65EB969-171C-4B85-9B40-5315EA9A166F}"/>
          </ac:spMkLst>
        </pc:spChg>
        <pc:spChg chg="add del mod">
          <ac:chgData name="Amy Peace" userId="S::amy.peace@leicester.gov.uk::caef7dc3-0d83-4f8b-849b-f17cf985f9e9" providerId="AD" clId="Web-{9A2B91B7-8BAE-499F-BA14-606CB5DBB1F2}" dt="2020-04-22T08:15:00.289" v="27"/>
          <ac:spMkLst>
            <pc:docMk/>
            <pc:sldMk cId="889516551" sldId="277"/>
            <ac:spMk id="4" creationId="{B09DC7F0-0949-473E-8C84-40E0C4DD3D93}"/>
          </ac:spMkLst>
        </pc:spChg>
        <pc:spChg chg="del mod">
          <ac:chgData name="Amy Peace" userId="S::amy.peace@leicester.gov.uk::caef7dc3-0d83-4f8b-849b-f17cf985f9e9" providerId="AD" clId="Web-{9A2B91B7-8BAE-499F-BA14-606CB5DBB1F2}" dt="2020-04-22T08:14:02.773" v="18"/>
          <ac:spMkLst>
            <pc:docMk/>
            <pc:sldMk cId="889516551" sldId="277"/>
            <ac:spMk id="8" creationId="{A1114E8D-A066-4C3F-99A2-C38D827ED261}"/>
          </ac:spMkLst>
        </pc:spChg>
      </pc:sldChg>
      <pc:sldChg chg="modSp">
        <pc:chgData name="Amy Peace" userId="S::amy.peace@leicester.gov.uk::caef7dc3-0d83-4f8b-849b-f17cf985f9e9" providerId="AD" clId="Web-{9A2B91B7-8BAE-499F-BA14-606CB5DBB1F2}" dt="2020-04-22T08:33:48.002" v="241" actId="1076"/>
        <pc:sldMkLst>
          <pc:docMk/>
          <pc:sldMk cId="2684760943" sldId="278"/>
        </pc:sldMkLst>
        <pc:spChg chg="mod">
          <ac:chgData name="Amy Peace" userId="S::amy.peace@leicester.gov.uk::caef7dc3-0d83-4f8b-849b-f17cf985f9e9" providerId="AD" clId="Web-{9A2B91B7-8BAE-499F-BA14-606CB5DBB1F2}" dt="2020-04-22T08:32:24.971" v="233" actId="20577"/>
          <ac:spMkLst>
            <pc:docMk/>
            <pc:sldMk cId="2684760943" sldId="278"/>
            <ac:spMk id="3" creationId="{6DD866C9-3CB0-457E-A746-8E627B5A038C}"/>
          </ac:spMkLst>
        </pc:spChg>
        <pc:picChg chg="mod">
          <ac:chgData name="Amy Peace" userId="S::amy.peace@leicester.gov.uk::caef7dc3-0d83-4f8b-849b-f17cf985f9e9" providerId="AD" clId="Web-{9A2B91B7-8BAE-499F-BA14-606CB5DBB1F2}" dt="2020-04-22T08:33:48.002" v="241" actId="1076"/>
          <ac:picMkLst>
            <pc:docMk/>
            <pc:sldMk cId="2684760943" sldId="278"/>
            <ac:picMk id="5" creationId="{D01A1AF8-1A3D-477F-9ABE-A04BAF0B8B78}"/>
          </ac:picMkLst>
        </pc:picChg>
        <pc:picChg chg="mod">
          <ac:chgData name="Amy Peace" userId="S::amy.peace@leicester.gov.uk::caef7dc3-0d83-4f8b-849b-f17cf985f9e9" providerId="AD" clId="Web-{9A2B91B7-8BAE-499F-BA14-606CB5DBB1F2}" dt="2020-04-22T08:33:43.784" v="240" actId="1076"/>
          <ac:picMkLst>
            <pc:docMk/>
            <pc:sldMk cId="2684760943" sldId="278"/>
            <ac:picMk id="8" creationId="{CBE6596B-1040-4E5D-BF1A-2D8131EDF0CC}"/>
          </ac:picMkLst>
        </pc:picChg>
      </pc:sldChg>
      <pc:sldChg chg="modSp">
        <pc:chgData name="Amy Peace" userId="S::amy.peace@leicester.gov.uk::caef7dc3-0d83-4f8b-849b-f17cf985f9e9" providerId="AD" clId="Web-{9A2B91B7-8BAE-499F-BA14-606CB5DBB1F2}" dt="2020-04-22T08:33:57.299" v="242" actId="14100"/>
        <pc:sldMkLst>
          <pc:docMk/>
          <pc:sldMk cId="301459619" sldId="282"/>
        </pc:sldMkLst>
        <pc:picChg chg="mod">
          <ac:chgData name="Amy Peace" userId="S::amy.peace@leicester.gov.uk::caef7dc3-0d83-4f8b-849b-f17cf985f9e9" providerId="AD" clId="Web-{9A2B91B7-8BAE-499F-BA14-606CB5DBB1F2}" dt="2020-04-22T08:33:57.299" v="242" actId="14100"/>
          <ac:picMkLst>
            <pc:docMk/>
            <pc:sldMk cId="301459619" sldId="282"/>
            <ac:picMk id="11" creationId="{40BF1ACB-B490-45C3-AE9C-3CEDEFC4B836}"/>
          </ac:picMkLst>
        </pc:picChg>
      </pc:sldChg>
      <pc:sldChg chg="modSp">
        <pc:chgData name="Amy Peace" userId="S::amy.peace@leicester.gov.uk::caef7dc3-0d83-4f8b-849b-f17cf985f9e9" providerId="AD" clId="Web-{9A2B91B7-8BAE-499F-BA14-606CB5DBB1F2}" dt="2020-04-22T08:34:34.644" v="253" actId="14100"/>
        <pc:sldMkLst>
          <pc:docMk/>
          <pc:sldMk cId="3161148571" sldId="283"/>
        </pc:sldMkLst>
        <pc:picChg chg="mod">
          <ac:chgData name="Amy Peace" userId="S::amy.peace@leicester.gov.uk::caef7dc3-0d83-4f8b-849b-f17cf985f9e9" providerId="AD" clId="Web-{9A2B91B7-8BAE-499F-BA14-606CB5DBB1F2}" dt="2020-04-22T08:34:23.706" v="249" actId="14100"/>
          <ac:picMkLst>
            <pc:docMk/>
            <pc:sldMk cId="3161148571" sldId="283"/>
            <ac:picMk id="4" creationId="{249580B6-A7FC-4FA3-A314-E9C54EB9A6D5}"/>
          </ac:picMkLst>
        </pc:picChg>
        <pc:picChg chg="mod">
          <ac:chgData name="Amy Peace" userId="S::amy.peace@leicester.gov.uk::caef7dc3-0d83-4f8b-849b-f17cf985f9e9" providerId="AD" clId="Web-{9A2B91B7-8BAE-499F-BA14-606CB5DBB1F2}" dt="2020-04-22T08:34:32.300" v="252" actId="14100"/>
          <ac:picMkLst>
            <pc:docMk/>
            <pc:sldMk cId="3161148571" sldId="283"/>
            <ac:picMk id="8" creationId="{60F1DDC6-38C7-488B-B3CA-845E2F1C45DB}"/>
          </ac:picMkLst>
        </pc:picChg>
        <pc:picChg chg="mod">
          <ac:chgData name="Amy Peace" userId="S::amy.peace@leicester.gov.uk::caef7dc3-0d83-4f8b-849b-f17cf985f9e9" providerId="AD" clId="Web-{9A2B91B7-8BAE-499F-BA14-606CB5DBB1F2}" dt="2020-04-22T08:34:34.644" v="253" actId="14100"/>
          <ac:picMkLst>
            <pc:docMk/>
            <pc:sldMk cId="3161148571" sldId="283"/>
            <ac:picMk id="12" creationId="{9130E181-64BD-4BB5-8A01-10BFF00DC745}"/>
          </ac:picMkLst>
        </pc:picChg>
      </pc:sldChg>
      <pc:sldChg chg="modSp">
        <pc:chgData name="Amy Peace" userId="S::amy.peace@leicester.gov.uk::caef7dc3-0d83-4f8b-849b-f17cf985f9e9" providerId="AD" clId="Web-{9A2B91B7-8BAE-499F-BA14-606CB5DBB1F2}" dt="2020-04-22T08:35:32.441" v="278" actId="20577"/>
        <pc:sldMkLst>
          <pc:docMk/>
          <pc:sldMk cId="3666872305" sldId="284"/>
        </pc:sldMkLst>
        <pc:spChg chg="mod">
          <ac:chgData name="Amy Peace" userId="S::amy.peace@leicester.gov.uk::caef7dc3-0d83-4f8b-849b-f17cf985f9e9" providerId="AD" clId="Web-{9A2B91B7-8BAE-499F-BA14-606CB5DBB1F2}" dt="2020-04-22T08:35:32.441" v="278" actId="20577"/>
          <ac:spMkLst>
            <pc:docMk/>
            <pc:sldMk cId="3666872305" sldId="284"/>
            <ac:spMk id="3" creationId="{6DD866C9-3CB0-457E-A746-8E627B5A038C}"/>
          </ac:spMkLst>
        </pc:spChg>
        <pc:picChg chg="mod">
          <ac:chgData name="Amy Peace" userId="S::amy.peace@leicester.gov.uk::caef7dc3-0d83-4f8b-849b-f17cf985f9e9" providerId="AD" clId="Web-{9A2B91B7-8BAE-499F-BA14-606CB5DBB1F2}" dt="2020-04-22T08:34:55.941" v="259" actId="1076"/>
          <ac:picMkLst>
            <pc:docMk/>
            <pc:sldMk cId="3666872305" sldId="284"/>
            <ac:picMk id="4" creationId="{444A230C-5882-4F0B-A976-9A0ACAB344F2}"/>
          </ac:picMkLst>
        </pc:picChg>
      </pc:sldChg>
      <pc:sldChg chg="modSp">
        <pc:chgData name="Amy Peace" userId="S::amy.peace@leicester.gov.uk::caef7dc3-0d83-4f8b-849b-f17cf985f9e9" providerId="AD" clId="Web-{9A2B91B7-8BAE-499F-BA14-606CB5DBB1F2}" dt="2020-04-22T08:21:15.777" v="36" actId="20577"/>
        <pc:sldMkLst>
          <pc:docMk/>
          <pc:sldMk cId="1872542749" sldId="287"/>
        </pc:sldMkLst>
        <pc:spChg chg="mod">
          <ac:chgData name="Amy Peace" userId="S::amy.peace@leicester.gov.uk::caef7dc3-0d83-4f8b-849b-f17cf985f9e9" providerId="AD" clId="Web-{9A2B91B7-8BAE-499F-BA14-606CB5DBB1F2}" dt="2020-04-22T08:21:15.777" v="36" actId="20577"/>
          <ac:spMkLst>
            <pc:docMk/>
            <pc:sldMk cId="1872542749" sldId="287"/>
            <ac:spMk id="12" creationId="{216AC0B8-B2D6-4E4E-951F-0D10B9A2873D}"/>
          </ac:spMkLst>
        </pc:spChg>
      </pc:sldChg>
      <pc:sldChg chg="modSp">
        <pc:chgData name="Amy Peace" userId="S::amy.peace@leicester.gov.uk::caef7dc3-0d83-4f8b-849b-f17cf985f9e9" providerId="AD" clId="Web-{9A2B91B7-8BAE-499F-BA14-606CB5DBB1F2}" dt="2020-04-22T08:36:05.988" v="281" actId="1076"/>
        <pc:sldMkLst>
          <pc:docMk/>
          <pc:sldMk cId="4065706349" sldId="289"/>
        </pc:sldMkLst>
        <pc:picChg chg="mod">
          <ac:chgData name="Amy Peace" userId="S::amy.peace@leicester.gov.uk::caef7dc3-0d83-4f8b-849b-f17cf985f9e9" providerId="AD" clId="Web-{9A2B91B7-8BAE-499F-BA14-606CB5DBB1F2}" dt="2020-04-22T08:36:05.988" v="281" actId="1076"/>
          <ac:picMkLst>
            <pc:docMk/>
            <pc:sldMk cId="4065706349" sldId="289"/>
            <ac:picMk id="3" creationId="{E154D21C-D5CD-463D-A6EE-45A42803C54F}"/>
          </ac:picMkLst>
        </pc:picChg>
      </pc:sldChg>
      <pc:sldChg chg="modSp">
        <pc:chgData name="Amy Peace" userId="S::amy.peace@leicester.gov.uk::caef7dc3-0d83-4f8b-849b-f17cf985f9e9" providerId="AD" clId="Web-{9A2B91B7-8BAE-499F-BA14-606CB5DBB1F2}" dt="2020-04-22T08:35:58.488" v="280" actId="1076"/>
        <pc:sldMkLst>
          <pc:docMk/>
          <pc:sldMk cId="3775226229" sldId="290"/>
        </pc:sldMkLst>
        <pc:picChg chg="mod">
          <ac:chgData name="Amy Peace" userId="S::amy.peace@leicester.gov.uk::caef7dc3-0d83-4f8b-849b-f17cf985f9e9" providerId="AD" clId="Web-{9A2B91B7-8BAE-499F-BA14-606CB5DBB1F2}" dt="2020-04-22T08:35:58.488" v="280" actId="1076"/>
          <ac:picMkLst>
            <pc:docMk/>
            <pc:sldMk cId="3775226229" sldId="290"/>
            <ac:picMk id="3" creationId="{46CC8C0E-3DA4-437B-90DB-2D0CAF76B084}"/>
          </ac:picMkLst>
        </pc:picChg>
      </pc:sldChg>
      <pc:sldChg chg="modSp">
        <pc:chgData name="Amy Peace" userId="S::amy.peace@leicester.gov.uk::caef7dc3-0d83-4f8b-849b-f17cf985f9e9" providerId="AD" clId="Web-{9A2B91B7-8BAE-499F-BA14-606CB5DBB1F2}" dt="2020-04-22T08:26:49.124" v="125" actId="20577"/>
        <pc:sldMkLst>
          <pc:docMk/>
          <pc:sldMk cId="2662995030" sldId="292"/>
        </pc:sldMkLst>
        <pc:spChg chg="mod">
          <ac:chgData name="Amy Peace" userId="S::amy.peace@leicester.gov.uk::caef7dc3-0d83-4f8b-849b-f17cf985f9e9" providerId="AD" clId="Web-{9A2B91B7-8BAE-499F-BA14-606CB5DBB1F2}" dt="2020-04-22T08:26:33.202" v="118" actId="20577"/>
          <ac:spMkLst>
            <pc:docMk/>
            <pc:sldMk cId="2662995030" sldId="292"/>
            <ac:spMk id="10" creationId="{875E0B7B-CFB6-4918-8426-32C4032BAC9B}"/>
          </ac:spMkLst>
        </pc:spChg>
        <pc:spChg chg="mod">
          <ac:chgData name="Amy Peace" userId="S::amy.peace@leicester.gov.uk::caef7dc3-0d83-4f8b-849b-f17cf985f9e9" providerId="AD" clId="Web-{9A2B91B7-8BAE-499F-BA14-606CB5DBB1F2}" dt="2020-04-22T08:26:49.124" v="125" actId="20577"/>
          <ac:spMkLst>
            <pc:docMk/>
            <pc:sldMk cId="2662995030" sldId="292"/>
            <ac:spMk id="11" creationId="{A6E1DFFA-44C5-49AD-903B-8D38BE3C48A7}"/>
          </ac:spMkLst>
        </pc:spChg>
      </pc:sldChg>
      <pc:sldChg chg="modSp">
        <pc:chgData name="Amy Peace" userId="S::amy.peace@leicester.gov.uk::caef7dc3-0d83-4f8b-849b-f17cf985f9e9" providerId="AD" clId="Web-{9A2B91B7-8BAE-499F-BA14-606CB5DBB1F2}" dt="2020-04-22T08:27:30.702" v="132" actId="20577"/>
        <pc:sldMkLst>
          <pc:docMk/>
          <pc:sldMk cId="1265127301" sldId="294"/>
        </pc:sldMkLst>
        <pc:spChg chg="mod">
          <ac:chgData name="Amy Peace" userId="S::amy.peace@leicester.gov.uk::caef7dc3-0d83-4f8b-849b-f17cf985f9e9" providerId="AD" clId="Web-{9A2B91B7-8BAE-499F-BA14-606CB5DBB1F2}" dt="2020-04-22T08:27:30.702" v="132" actId="20577"/>
          <ac:spMkLst>
            <pc:docMk/>
            <pc:sldMk cId="1265127301" sldId="294"/>
            <ac:spMk id="9" creationId="{3F703078-1206-433E-B022-AB01DC301B41}"/>
          </ac:spMkLst>
        </pc:spChg>
      </pc:sldChg>
      <pc:sldChg chg="modSp">
        <pc:chgData name="Amy Peace" userId="S::amy.peace@leicester.gov.uk::caef7dc3-0d83-4f8b-849b-f17cf985f9e9" providerId="AD" clId="Web-{9A2B91B7-8BAE-499F-BA14-606CB5DBB1F2}" dt="2020-04-22T08:28:27.906" v="177" actId="20577"/>
        <pc:sldMkLst>
          <pc:docMk/>
          <pc:sldMk cId="2803720957" sldId="295"/>
        </pc:sldMkLst>
        <pc:spChg chg="mod">
          <ac:chgData name="Amy Peace" userId="S::amy.peace@leicester.gov.uk::caef7dc3-0d83-4f8b-849b-f17cf985f9e9" providerId="AD" clId="Web-{9A2B91B7-8BAE-499F-BA14-606CB5DBB1F2}" dt="2020-04-22T08:28:27.906" v="177" actId="20577"/>
          <ac:spMkLst>
            <pc:docMk/>
            <pc:sldMk cId="2803720957" sldId="295"/>
            <ac:spMk id="4" creationId="{3EFABCE1-337B-4762-B89C-C5A4DA9B0EF2}"/>
          </ac:spMkLst>
        </pc:spChg>
      </pc:sldChg>
      <pc:sldChg chg="modSp">
        <pc:chgData name="Amy Peace" userId="S::amy.peace@leicester.gov.uk::caef7dc3-0d83-4f8b-849b-f17cf985f9e9" providerId="AD" clId="Web-{9A2B91B7-8BAE-499F-BA14-606CB5DBB1F2}" dt="2020-04-22T08:28:04.031" v="168" actId="20577"/>
        <pc:sldMkLst>
          <pc:docMk/>
          <pc:sldMk cId="609242336" sldId="296"/>
        </pc:sldMkLst>
        <pc:spChg chg="mod">
          <ac:chgData name="Amy Peace" userId="S::amy.peace@leicester.gov.uk::caef7dc3-0d83-4f8b-849b-f17cf985f9e9" providerId="AD" clId="Web-{9A2B91B7-8BAE-499F-BA14-606CB5DBB1F2}" dt="2020-04-22T08:28:04.031" v="168" actId="20577"/>
          <ac:spMkLst>
            <pc:docMk/>
            <pc:sldMk cId="609242336" sldId="296"/>
            <ac:spMk id="8" creationId="{37EC4373-242E-4F6D-84C9-36DB1E4152A1}"/>
          </ac:spMkLst>
        </pc:spChg>
      </pc:sldChg>
      <pc:sldChg chg="modSp">
        <pc:chgData name="Amy Peace" userId="S::amy.peace@leicester.gov.uk::caef7dc3-0d83-4f8b-849b-f17cf985f9e9" providerId="AD" clId="Web-{9A2B91B7-8BAE-499F-BA14-606CB5DBB1F2}" dt="2020-04-22T08:28:45.890" v="190"/>
        <pc:sldMkLst>
          <pc:docMk/>
          <pc:sldMk cId="2755039134" sldId="297"/>
        </pc:sldMkLst>
        <pc:spChg chg="mod">
          <ac:chgData name="Amy Peace" userId="S::amy.peace@leicester.gov.uk::caef7dc3-0d83-4f8b-849b-f17cf985f9e9" providerId="AD" clId="Web-{9A2B91B7-8BAE-499F-BA14-606CB5DBB1F2}" dt="2020-04-22T08:28:44.687" v="188" actId="20577"/>
          <ac:spMkLst>
            <pc:docMk/>
            <pc:sldMk cId="2755039134" sldId="297"/>
            <ac:spMk id="5" creationId="{BA5643E9-6218-40B5-89F6-4BDC0C88119F}"/>
          </ac:spMkLst>
        </pc:spChg>
        <pc:spChg chg="mod">
          <ac:chgData name="Amy Peace" userId="S::amy.peace@leicester.gov.uk::caef7dc3-0d83-4f8b-849b-f17cf985f9e9" providerId="AD" clId="Web-{9A2B91B7-8BAE-499F-BA14-606CB5DBB1F2}" dt="2020-04-22T08:28:45.890" v="190"/>
          <ac:spMkLst>
            <pc:docMk/>
            <pc:sldMk cId="2755039134" sldId="297"/>
            <ac:spMk id="17" creationId="{A3A511E8-2DA4-4DBB-9E70-A70C04262594}"/>
          </ac:spMkLst>
        </pc:spChg>
        <pc:picChg chg="mod">
          <ac:chgData name="Amy Peace" userId="S::amy.peace@leicester.gov.uk::caef7dc3-0d83-4f8b-849b-f17cf985f9e9" providerId="AD" clId="Web-{9A2B91B7-8BAE-499F-BA14-606CB5DBB1F2}" dt="2020-04-22T08:28:32.203" v="179" actId="14100"/>
          <ac:picMkLst>
            <pc:docMk/>
            <pc:sldMk cId="2755039134" sldId="297"/>
            <ac:picMk id="4" creationId="{21433C55-BB7E-4DDF-B66A-49AF9EB5A88F}"/>
          </ac:picMkLst>
        </pc:picChg>
      </pc:sldChg>
      <pc:sldChg chg="modSp">
        <pc:chgData name="Amy Peace" userId="S::amy.peace@leicester.gov.uk::caef7dc3-0d83-4f8b-849b-f17cf985f9e9" providerId="AD" clId="Web-{9A2B91B7-8BAE-499F-BA14-606CB5DBB1F2}" dt="2020-04-22T08:27:39.312" v="138" actId="20577"/>
        <pc:sldMkLst>
          <pc:docMk/>
          <pc:sldMk cId="3654077476" sldId="298"/>
        </pc:sldMkLst>
        <pc:spChg chg="mod">
          <ac:chgData name="Amy Peace" userId="S::amy.peace@leicester.gov.uk::caef7dc3-0d83-4f8b-849b-f17cf985f9e9" providerId="AD" clId="Web-{9A2B91B7-8BAE-499F-BA14-606CB5DBB1F2}" dt="2020-04-22T08:27:39.312" v="138" actId="20577"/>
          <ac:spMkLst>
            <pc:docMk/>
            <pc:sldMk cId="3654077476" sldId="298"/>
            <ac:spMk id="14" creationId="{A8B06877-2000-4ADC-914B-29BD3C9EF61C}"/>
          </ac:spMkLst>
        </pc:spChg>
      </pc:sldChg>
      <pc:sldChg chg="modSp">
        <pc:chgData name="Amy Peace" userId="S::amy.peace@leicester.gov.uk::caef7dc3-0d83-4f8b-849b-f17cf985f9e9" providerId="AD" clId="Web-{9A2B91B7-8BAE-499F-BA14-606CB5DBB1F2}" dt="2020-04-22T08:30:59.423" v="209" actId="1076"/>
        <pc:sldMkLst>
          <pc:docMk/>
          <pc:sldMk cId="2616504193" sldId="300"/>
        </pc:sldMkLst>
        <pc:picChg chg="mod">
          <ac:chgData name="Amy Peace" userId="S::amy.peace@leicester.gov.uk::caef7dc3-0d83-4f8b-849b-f17cf985f9e9" providerId="AD" clId="Web-{9A2B91B7-8BAE-499F-BA14-606CB5DBB1F2}" dt="2020-04-22T08:30:59.423" v="209" actId="1076"/>
          <ac:picMkLst>
            <pc:docMk/>
            <pc:sldMk cId="2616504193" sldId="300"/>
            <ac:picMk id="6" creationId="{61EC37B2-6F2E-4400-AA99-BD79813A0256}"/>
          </ac:picMkLst>
        </pc:picChg>
        <pc:picChg chg="mod">
          <ac:chgData name="Amy Peace" userId="S::amy.peace@leicester.gov.uk::caef7dc3-0d83-4f8b-849b-f17cf985f9e9" providerId="AD" clId="Web-{9A2B91B7-8BAE-499F-BA14-606CB5DBB1F2}" dt="2020-04-22T08:30:54.204" v="208" actId="14100"/>
          <ac:picMkLst>
            <pc:docMk/>
            <pc:sldMk cId="2616504193" sldId="300"/>
            <ac:picMk id="10" creationId="{EC91DB58-DA43-456E-996C-B67AC195FECB}"/>
          </ac:picMkLst>
        </pc:picChg>
        <pc:picChg chg="mod">
          <ac:chgData name="Amy Peace" userId="S::amy.peace@leicester.gov.uk::caef7dc3-0d83-4f8b-849b-f17cf985f9e9" providerId="AD" clId="Web-{9A2B91B7-8BAE-499F-BA14-606CB5DBB1F2}" dt="2020-04-22T08:30:41.485" v="205" actId="1076"/>
          <ac:picMkLst>
            <pc:docMk/>
            <pc:sldMk cId="2616504193" sldId="300"/>
            <ac:picMk id="14" creationId="{75C64A53-2859-4539-9BCA-735521EA3F46}"/>
          </ac:picMkLst>
        </pc:picChg>
        <pc:picChg chg="mod">
          <ac:chgData name="Amy Peace" userId="S::amy.peace@leicester.gov.uk::caef7dc3-0d83-4f8b-849b-f17cf985f9e9" providerId="AD" clId="Web-{9A2B91B7-8BAE-499F-BA14-606CB5DBB1F2}" dt="2020-04-22T08:30:35.032" v="204" actId="1076"/>
          <ac:picMkLst>
            <pc:docMk/>
            <pc:sldMk cId="2616504193" sldId="300"/>
            <ac:picMk id="18" creationId="{0E7237D7-AF1D-4E46-801F-FB3AA9780B38}"/>
          </ac:picMkLst>
        </pc:picChg>
      </pc:sldChg>
      <pc:sldChg chg="modSp">
        <pc:chgData name="Amy Peace" userId="S::amy.peace@leicester.gov.uk::caef7dc3-0d83-4f8b-849b-f17cf985f9e9" providerId="AD" clId="Web-{9A2B91B7-8BAE-499F-BA14-606CB5DBB1F2}" dt="2020-04-22T08:30:22.376" v="202" actId="20577"/>
        <pc:sldMkLst>
          <pc:docMk/>
          <pc:sldMk cId="420954490" sldId="304"/>
        </pc:sldMkLst>
        <pc:spChg chg="mod">
          <ac:chgData name="Amy Peace" userId="S::amy.peace@leicester.gov.uk::caef7dc3-0d83-4f8b-849b-f17cf985f9e9" providerId="AD" clId="Web-{9A2B91B7-8BAE-499F-BA14-606CB5DBB1F2}" dt="2020-04-22T08:30:08.313" v="195" actId="20577"/>
          <ac:spMkLst>
            <pc:docMk/>
            <pc:sldMk cId="420954490" sldId="304"/>
            <ac:spMk id="2" creationId="{F73A25A7-5373-4AAA-B3A1-E85CF17BF0AE}"/>
          </ac:spMkLst>
        </pc:spChg>
        <pc:spChg chg="mod">
          <ac:chgData name="Amy Peace" userId="S::amy.peace@leicester.gov.uk::caef7dc3-0d83-4f8b-849b-f17cf985f9e9" providerId="AD" clId="Web-{9A2B91B7-8BAE-499F-BA14-606CB5DBB1F2}" dt="2020-04-22T08:30:22.376" v="202" actId="20577"/>
          <ac:spMkLst>
            <pc:docMk/>
            <pc:sldMk cId="420954490" sldId="304"/>
            <ac:spMk id="3" creationId="{BB4ADB73-6CC2-461E-82D4-76E076F9F6BF}"/>
          </ac:spMkLst>
        </pc:spChg>
      </pc:sldChg>
    </pc:docChg>
  </pc:docChgLst>
  <pc:docChgLst>
    <pc:chgData name="Lee Jowett" userId="b4c18200-571b-4fac-968d-92e9fa7f3d31" providerId="ADAL" clId="{B1151001-6E81-4C19-935C-53192EC3E8D3}"/>
    <pc:docChg chg="undo custSel mod addSld delSld modSld sldOrd">
      <pc:chgData name="Lee Jowett" userId="b4c18200-571b-4fac-968d-92e9fa7f3d31" providerId="ADAL" clId="{B1151001-6E81-4C19-935C-53192EC3E8D3}" dt="2020-06-30T10:27:38.335" v="999" actId="20577"/>
      <pc:docMkLst>
        <pc:docMk/>
      </pc:docMkLst>
      <pc:sldChg chg="modSp">
        <pc:chgData name="Lee Jowett" userId="b4c18200-571b-4fac-968d-92e9fa7f3d31" providerId="ADAL" clId="{B1151001-6E81-4C19-935C-53192EC3E8D3}" dt="2020-06-28T20:02:10.767" v="0" actId="13926"/>
        <pc:sldMkLst>
          <pc:docMk/>
          <pc:sldMk cId="4117300112" sldId="260"/>
        </pc:sldMkLst>
        <pc:spChg chg="mod">
          <ac:chgData name="Lee Jowett" userId="b4c18200-571b-4fac-968d-92e9fa7f3d31" providerId="ADAL" clId="{B1151001-6E81-4C19-935C-53192EC3E8D3}" dt="2020-06-28T20:02:10.767" v="0" actId="13926"/>
          <ac:spMkLst>
            <pc:docMk/>
            <pc:sldMk cId="4117300112" sldId="260"/>
            <ac:spMk id="3" creationId="{BF2DE177-777C-4EB3-A52F-F923850ADD26}"/>
          </ac:spMkLst>
        </pc:spChg>
      </pc:sldChg>
      <pc:sldChg chg="modSp del">
        <pc:chgData name="Lee Jowett" userId="b4c18200-571b-4fac-968d-92e9fa7f3d31" providerId="ADAL" clId="{B1151001-6E81-4C19-935C-53192EC3E8D3}" dt="2020-06-29T17:07:33.397" v="586" actId="2696"/>
        <pc:sldMkLst>
          <pc:docMk/>
          <pc:sldMk cId="2769446588" sldId="265"/>
        </pc:sldMkLst>
        <pc:graphicFrameChg chg="mod">
          <ac:chgData name="Lee Jowett" userId="b4c18200-571b-4fac-968d-92e9fa7f3d31" providerId="ADAL" clId="{B1151001-6E81-4C19-935C-53192EC3E8D3}" dt="2020-06-29T17:07:29.661" v="585" actId="20577"/>
          <ac:graphicFrameMkLst>
            <pc:docMk/>
            <pc:sldMk cId="2769446588" sldId="265"/>
            <ac:graphicFrameMk id="7" creationId="{3E33473A-9132-4F33-9D1B-53DFAD7E6C2E}"/>
          </ac:graphicFrameMkLst>
        </pc:graphicFrameChg>
      </pc:sldChg>
      <pc:sldChg chg="addSp delSp">
        <pc:chgData name="Lee Jowett" userId="b4c18200-571b-4fac-968d-92e9fa7f3d31" providerId="ADAL" clId="{B1151001-6E81-4C19-935C-53192EC3E8D3}" dt="2020-06-28T20:13:54.715" v="77"/>
        <pc:sldMkLst>
          <pc:docMk/>
          <pc:sldMk cId="541870188" sldId="276"/>
        </pc:sldMkLst>
        <pc:picChg chg="add del">
          <ac:chgData name="Lee Jowett" userId="b4c18200-571b-4fac-968d-92e9fa7f3d31" providerId="ADAL" clId="{B1151001-6E81-4C19-935C-53192EC3E8D3}" dt="2020-06-28T20:13:54.715" v="77"/>
          <ac:picMkLst>
            <pc:docMk/>
            <pc:sldMk cId="541870188" sldId="276"/>
            <ac:picMk id="12" creationId="{6E9F468F-F5C1-42DC-BFCF-C2AC3ADE319C}"/>
          </ac:picMkLst>
        </pc:picChg>
      </pc:sldChg>
      <pc:sldChg chg="del">
        <pc:chgData name="Lee Jowett" userId="b4c18200-571b-4fac-968d-92e9fa7f3d31" providerId="ADAL" clId="{B1151001-6E81-4C19-935C-53192EC3E8D3}" dt="2020-06-28T20:02:18.139" v="1" actId="2696"/>
        <pc:sldMkLst>
          <pc:docMk/>
          <pc:sldMk cId="1872542749" sldId="287"/>
        </pc:sldMkLst>
      </pc:sldChg>
      <pc:sldChg chg="modSp">
        <pc:chgData name="Lee Jowett" userId="b4c18200-571b-4fac-968d-92e9fa7f3d31" providerId="ADAL" clId="{B1151001-6E81-4C19-935C-53192EC3E8D3}" dt="2020-06-28T20:45:35.338" v="409" actId="1076"/>
        <pc:sldMkLst>
          <pc:docMk/>
          <pc:sldMk cId="3616343761" sldId="299"/>
        </pc:sldMkLst>
        <pc:spChg chg="mod">
          <ac:chgData name="Lee Jowett" userId="b4c18200-571b-4fac-968d-92e9fa7f3d31" providerId="ADAL" clId="{B1151001-6E81-4C19-935C-53192EC3E8D3}" dt="2020-06-28T20:45:35.338" v="409" actId="1076"/>
          <ac:spMkLst>
            <pc:docMk/>
            <pc:sldMk cId="3616343761" sldId="299"/>
            <ac:spMk id="3" creationId="{BB4ADB73-6CC2-461E-82D4-76E076F9F6BF}"/>
          </ac:spMkLst>
        </pc:spChg>
      </pc:sldChg>
      <pc:sldChg chg="addSp modSp">
        <pc:chgData name="Lee Jowett" userId="b4c18200-571b-4fac-968d-92e9fa7f3d31" providerId="ADAL" clId="{B1151001-6E81-4C19-935C-53192EC3E8D3}" dt="2020-06-30T10:11:01.975" v="808" actId="1076"/>
        <pc:sldMkLst>
          <pc:docMk/>
          <pc:sldMk cId="3472665887" sldId="302"/>
        </pc:sldMkLst>
        <pc:spChg chg="mod">
          <ac:chgData name="Lee Jowett" userId="b4c18200-571b-4fac-968d-92e9fa7f3d31" providerId="ADAL" clId="{B1151001-6E81-4C19-935C-53192EC3E8D3}" dt="2020-06-28T20:44:52.801" v="397" actId="1076"/>
          <ac:spMkLst>
            <pc:docMk/>
            <pc:sldMk cId="3472665887" sldId="302"/>
            <ac:spMk id="2" creationId="{5DFB937F-8187-4820-AFFA-E644F6B99A55}"/>
          </ac:spMkLst>
        </pc:spChg>
        <pc:spChg chg="mod">
          <ac:chgData name="Lee Jowett" userId="b4c18200-571b-4fac-968d-92e9fa7f3d31" providerId="ADAL" clId="{B1151001-6E81-4C19-935C-53192EC3E8D3}" dt="2020-06-30T10:10:35.902" v="801" actId="1076"/>
          <ac:spMkLst>
            <pc:docMk/>
            <pc:sldMk cId="3472665887" sldId="302"/>
            <ac:spMk id="12" creationId="{216AC0B8-B2D6-4E4E-951F-0D10B9A2873D}"/>
          </ac:spMkLst>
        </pc:spChg>
        <pc:picChg chg="add mod">
          <ac:chgData name="Lee Jowett" userId="b4c18200-571b-4fac-968d-92e9fa7f3d31" providerId="ADAL" clId="{B1151001-6E81-4C19-935C-53192EC3E8D3}" dt="2020-06-28T20:14:09.044" v="80" actId="1076"/>
          <ac:picMkLst>
            <pc:docMk/>
            <pc:sldMk cId="3472665887" sldId="302"/>
            <ac:picMk id="4" creationId="{C113240E-2838-4A74-B41F-055FF9999D39}"/>
          </ac:picMkLst>
        </pc:picChg>
        <pc:picChg chg="add mod">
          <ac:chgData name="Lee Jowett" userId="b4c18200-571b-4fac-968d-92e9fa7f3d31" providerId="ADAL" clId="{B1151001-6E81-4C19-935C-53192EC3E8D3}" dt="2020-06-30T10:11:01.975" v="808" actId="1076"/>
          <ac:picMkLst>
            <pc:docMk/>
            <pc:sldMk cId="3472665887" sldId="302"/>
            <ac:picMk id="5" creationId="{58AB8B21-AC8D-4145-B01B-002546C64619}"/>
          </ac:picMkLst>
        </pc:picChg>
      </pc:sldChg>
      <pc:sldChg chg="addSp modSp">
        <pc:chgData name="Lee Jowett" userId="b4c18200-571b-4fac-968d-92e9fa7f3d31" providerId="ADAL" clId="{B1151001-6E81-4C19-935C-53192EC3E8D3}" dt="2020-06-30T10:11:57.800" v="820" actId="1076"/>
        <pc:sldMkLst>
          <pc:docMk/>
          <pc:sldMk cId="144096775" sldId="303"/>
        </pc:sldMkLst>
        <pc:spChg chg="mod">
          <ac:chgData name="Lee Jowett" userId="b4c18200-571b-4fac-968d-92e9fa7f3d31" providerId="ADAL" clId="{B1151001-6E81-4C19-935C-53192EC3E8D3}" dt="2020-06-28T20:13:46.758" v="75" actId="1076"/>
          <ac:spMkLst>
            <pc:docMk/>
            <pc:sldMk cId="144096775" sldId="303"/>
            <ac:spMk id="2" creationId="{5DFB937F-8187-4820-AFFA-E644F6B99A55}"/>
          </ac:spMkLst>
        </pc:spChg>
        <pc:spChg chg="mod">
          <ac:chgData name="Lee Jowett" userId="b4c18200-571b-4fac-968d-92e9fa7f3d31" providerId="ADAL" clId="{B1151001-6E81-4C19-935C-53192EC3E8D3}" dt="2020-06-30T10:11:51.448" v="817" actId="1076"/>
          <ac:spMkLst>
            <pc:docMk/>
            <pc:sldMk cId="144096775" sldId="303"/>
            <ac:spMk id="12" creationId="{216AC0B8-B2D6-4E4E-951F-0D10B9A2873D}"/>
          </ac:spMkLst>
        </pc:spChg>
        <pc:picChg chg="add">
          <ac:chgData name="Lee Jowett" userId="b4c18200-571b-4fac-968d-92e9fa7f3d31" providerId="ADAL" clId="{B1151001-6E81-4C19-935C-53192EC3E8D3}" dt="2020-06-28T20:14:16.783" v="81"/>
          <ac:picMkLst>
            <pc:docMk/>
            <pc:sldMk cId="144096775" sldId="303"/>
            <ac:picMk id="4" creationId="{926DB54D-E342-4906-B70D-B7AD0987A32C}"/>
          </ac:picMkLst>
        </pc:picChg>
        <pc:picChg chg="add mod">
          <ac:chgData name="Lee Jowett" userId="b4c18200-571b-4fac-968d-92e9fa7f3d31" providerId="ADAL" clId="{B1151001-6E81-4C19-935C-53192EC3E8D3}" dt="2020-06-30T10:11:57.800" v="820" actId="1076"/>
          <ac:picMkLst>
            <pc:docMk/>
            <pc:sldMk cId="144096775" sldId="303"/>
            <ac:picMk id="5" creationId="{7C845597-E347-4301-8DAA-91D75D2F689E}"/>
          </ac:picMkLst>
        </pc:picChg>
      </pc:sldChg>
      <pc:sldChg chg="addSp modSp">
        <pc:chgData name="Lee Jowett" userId="b4c18200-571b-4fac-968d-92e9fa7f3d31" providerId="ADAL" clId="{B1151001-6E81-4C19-935C-53192EC3E8D3}" dt="2020-06-30T10:09:21.776" v="799" actId="20577"/>
        <pc:sldMkLst>
          <pc:docMk/>
          <pc:sldMk cId="2647354505" sldId="304"/>
        </pc:sldMkLst>
        <pc:spChg chg="mod">
          <ac:chgData name="Lee Jowett" userId="b4c18200-571b-4fac-968d-92e9fa7f3d31" providerId="ADAL" clId="{B1151001-6E81-4C19-935C-53192EC3E8D3}" dt="2020-06-30T10:09:21.776" v="799" actId="20577"/>
          <ac:spMkLst>
            <pc:docMk/>
            <pc:sldMk cId="2647354505" sldId="304"/>
            <ac:spMk id="3" creationId="{9A77EF76-45CE-44AA-8041-2374BF214711}"/>
          </ac:spMkLst>
        </pc:spChg>
        <pc:picChg chg="add mod">
          <ac:chgData name="Lee Jowett" userId="b4c18200-571b-4fac-968d-92e9fa7f3d31" providerId="ADAL" clId="{B1151001-6E81-4C19-935C-53192EC3E8D3}" dt="2020-06-28T21:05:13.595" v="514" actId="1076"/>
          <ac:picMkLst>
            <pc:docMk/>
            <pc:sldMk cId="2647354505" sldId="304"/>
            <ac:picMk id="4" creationId="{0A790567-BF91-4C1B-8BEB-1CD30B6F4A6D}"/>
          </ac:picMkLst>
        </pc:picChg>
        <pc:picChg chg="add mod">
          <ac:chgData name="Lee Jowett" userId="b4c18200-571b-4fac-968d-92e9fa7f3d31" providerId="ADAL" clId="{B1151001-6E81-4C19-935C-53192EC3E8D3}" dt="2020-06-28T21:05:36.835" v="519" actId="1035"/>
          <ac:picMkLst>
            <pc:docMk/>
            <pc:sldMk cId="2647354505" sldId="304"/>
            <ac:picMk id="5" creationId="{FC4D08C9-49EC-47C6-914F-7DD119978B41}"/>
          </ac:picMkLst>
        </pc:picChg>
      </pc:sldChg>
      <pc:sldChg chg="addSp modSp">
        <pc:chgData name="Lee Jowett" userId="b4c18200-571b-4fac-968d-92e9fa7f3d31" providerId="ADAL" clId="{B1151001-6E81-4C19-935C-53192EC3E8D3}" dt="2020-06-30T10:13:54.171" v="884" actId="14100"/>
        <pc:sldMkLst>
          <pc:docMk/>
          <pc:sldMk cId="3424306336" sldId="305"/>
        </pc:sldMkLst>
        <pc:spChg chg="mod">
          <ac:chgData name="Lee Jowett" userId="b4c18200-571b-4fac-968d-92e9fa7f3d31" providerId="ADAL" clId="{B1151001-6E81-4C19-935C-53192EC3E8D3}" dt="2020-06-29T17:03:49.787" v="535" actId="1076"/>
          <ac:spMkLst>
            <pc:docMk/>
            <pc:sldMk cId="3424306336" sldId="305"/>
            <ac:spMk id="2" creationId="{5DFB937F-8187-4820-AFFA-E644F6B99A55}"/>
          </ac:spMkLst>
        </pc:spChg>
        <pc:spChg chg="mod">
          <ac:chgData name="Lee Jowett" userId="b4c18200-571b-4fac-968d-92e9fa7f3d31" providerId="ADAL" clId="{B1151001-6E81-4C19-935C-53192EC3E8D3}" dt="2020-06-29T17:03:52.424" v="536" actId="1076"/>
          <ac:spMkLst>
            <pc:docMk/>
            <pc:sldMk cId="3424306336" sldId="305"/>
            <ac:spMk id="3" creationId="{EC72FEAF-F946-4CA6-914B-65F86CB19544}"/>
          </ac:spMkLst>
        </pc:spChg>
        <pc:picChg chg="add">
          <ac:chgData name="Lee Jowett" userId="b4c18200-571b-4fac-968d-92e9fa7f3d31" providerId="ADAL" clId="{B1151001-6E81-4C19-935C-53192EC3E8D3}" dt="2020-06-29T17:06:51.026" v="575"/>
          <ac:picMkLst>
            <pc:docMk/>
            <pc:sldMk cId="3424306336" sldId="305"/>
            <ac:picMk id="5" creationId="{ABA28A54-7F3A-4C15-BEE5-1DC66A34694B}"/>
          </ac:picMkLst>
        </pc:picChg>
        <pc:picChg chg="add mod">
          <ac:chgData name="Lee Jowett" userId="b4c18200-571b-4fac-968d-92e9fa7f3d31" providerId="ADAL" clId="{B1151001-6E81-4C19-935C-53192EC3E8D3}" dt="2020-06-30T10:13:54.171" v="884" actId="14100"/>
          <ac:picMkLst>
            <pc:docMk/>
            <pc:sldMk cId="3424306336" sldId="305"/>
            <ac:picMk id="6" creationId="{CCF70059-5C27-46FD-8605-1986631B96B0}"/>
          </ac:picMkLst>
        </pc:picChg>
      </pc:sldChg>
      <pc:sldChg chg="addSp modSp">
        <pc:chgData name="Lee Jowett" userId="b4c18200-571b-4fac-968d-92e9fa7f3d31" providerId="ADAL" clId="{B1151001-6E81-4C19-935C-53192EC3E8D3}" dt="2020-06-30T10:15:19.587" v="906" actId="1076"/>
        <pc:sldMkLst>
          <pc:docMk/>
          <pc:sldMk cId="289526155" sldId="306"/>
        </pc:sldMkLst>
        <pc:spChg chg="mod">
          <ac:chgData name="Lee Jowett" userId="b4c18200-571b-4fac-968d-92e9fa7f3d31" providerId="ADAL" clId="{B1151001-6E81-4C19-935C-53192EC3E8D3}" dt="2020-06-29T17:04:42.082" v="544" actId="1076"/>
          <ac:spMkLst>
            <pc:docMk/>
            <pc:sldMk cId="289526155" sldId="306"/>
            <ac:spMk id="2" creationId="{5DFB937F-8187-4820-AFFA-E644F6B99A55}"/>
          </ac:spMkLst>
        </pc:spChg>
        <pc:spChg chg="mod">
          <ac:chgData name="Lee Jowett" userId="b4c18200-571b-4fac-968d-92e9fa7f3d31" providerId="ADAL" clId="{B1151001-6E81-4C19-935C-53192EC3E8D3}" dt="2020-06-30T10:15:10.337" v="902" actId="20577"/>
          <ac:spMkLst>
            <pc:docMk/>
            <pc:sldMk cId="289526155" sldId="306"/>
            <ac:spMk id="3" creationId="{9F34625C-F21C-4051-8FD2-87A46D8E38E2}"/>
          </ac:spMkLst>
        </pc:spChg>
        <pc:picChg chg="mod">
          <ac:chgData name="Lee Jowett" userId="b4c18200-571b-4fac-968d-92e9fa7f3d31" providerId="ADAL" clId="{B1151001-6E81-4C19-935C-53192EC3E8D3}" dt="2020-06-30T10:15:19.587" v="906" actId="1076"/>
          <ac:picMkLst>
            <pc:docMk/>
            <pc:sldMk cId="289526155" sldId="306"/>
            <ac:picMk id="4" creationId="{3FC6A626-EF07-4F7F-BAC6-A914408B35F4}"/>
          </ac:picMkLst>
        </pc:picChg>
        <pc:picChg chg="add mod">
          <ac:chgData name="Lee Jowett" userId="b4c18200-571b-4fac-968d-92e9fa7f3d31" providerId="ADAL" clId="{B1151001-6E81-4C19-935C-53192EC3E8D3}" dt="2020-06-30T10:15:16.184" v="904" actId="1076"/>
          <ac:picMkLst>
            <pc:docMk/>
            <pc:sldMk cId="289526155" sldId="306"/>
            <ac:picMk id="6" creationId="{43B5ED6E-525F-40F9-89AE-DA36B9DC8B67}"/>
          </ac:picMkLst>
        </pc:picChg>
        <pc:picChg chg="add mod">
          <ac:chgData name="Lee Jowett" userId="b4c18200-571b-4fac-968d-92e9fa7f3d31" providerId="ADAL" clId="{B1151001-6E81-4C19-935C-53192EC3E8D3}" dt="2020-06-30T10:15:06.481" v="901" actId="1076"/>
          <ac:picMkLst>
            <pc:docMk/>
            <pc:sldMk cId="289526155" sldId="306"/>
            <ac:picMk id="7" creationId="{330CE623-5558-4B74-B451-A440DD4F487F}"/>
          </ac:picMkLst>
        </pc:picChg>
      </pc:sldChg>
      <pc:sldChg chg="addSp modSp">
        <pc:chgData name="Lee Jowett" userId="b4c18200-571b-4fac-968d-92e9fa7f3d31" providerId="ADAL" clId="{B1151001-6E81-4C19-935C-53192EC3E8D3}" dt="2020-06-30T10:08:12.959" v="798" actId="6549"/>
        <pc:sldMkLst>
          <pc:docMk/>
          <pc:sldMk cId="696557034" sldId="307"/>
        </pc:sldMkLst>
        <pc:spChg chg="mod">
          <ac:chgData name="Lee Jowett" userId="b4c18200-571b-4fac-968d-92e9fa7f3d31" providerId="ADAL" clId="{B1151001-6E81-4C19-935C-53192EC3E8D3}" dt="2020-06-30T10:08:12.959" v="798" actId="6549"/>
          <ac:spMkLst>
            <pc:docMk/>
            <pc:sldMk cId="696557034" sldId="307"/>
            <ac:spMk id="3" creationId="{0A5404F2-C535-4500-B477-B5A924A0566A}"/>
          </ac:spMkLst>
        </pc:spChg>
        <pc:picChg chg="add">
          <ac:chgData name="Lee Jowett" userId="b4c18200-571b-4fac-968d-92e9fa7f3d31" providerId="ADAL" clId="{B1151001-6E81-4C19-935C-53192EC3E8D3}" dt="2020-06-28T20:46:59.520" v="420"/>
          <ac:picMkLst>
            <pc:docMk/>
            <pc:sldMk cId="696557034" sldId="307"/>
            <ac:picMk id="4" creationId="{CBF19013-F4DD-4C7D-AA8C-B9F013AD1E54}"/>
          </ac:picMkLst>
        </pc:picChg>
        <pc:picChg chg="add mod">
          <ac:chgData name="Lee Jowett" userId="b4c18200-571b-4fac-968d-92e9fa7f3d31" providerId="ADAL" clId="{B1151001-6E81-4C19-935C-53192EC3E8D3}" dt="2020-06-30T10:08:06.160" v="794" actId="14100"/>
          <ac:picMkLst>
            <pc:docMk/>
            <pc:sldMk cId="696557034" sldId="307"/>
            <ac:picMk id="5" creationId="{29614EAF-3256-4C79-8E90-7227A4A04D9E}"/>
          </ac:picMkLst>
        </pc:picChg>
      </pc:sldChg>
      <pc:sldChg chg="addSp modSp">
        <pc:chgData name="Lee Jowett" userId="b4c18200-571b-4fac-968d-92e9fa7f3d31" providerId="ADAL" clId="{B1151001-6E81-4C19-935C-53192EC3E8D3}" dt="2020-06-30T10:12:40.255" v="868" actId="1076"/>
        <pc:sldMkLst>
          <pc:docMk/>
          <pc:sldMk cId="3753213672" sldId="308"/>
        </pc:sldMkLst>
        <pc:spChg chg="mod">
          <ac:chgData name="Lee Jowett" userId="b4c18200-571b-4fac-968d-92e9fa7f3d31" providerId="ADAL" clId="{B1151001-6E81-4C19-935C-53192EC3E8D3}" dt="2020-06-30T10:12:25.836" v="863" actId="20577"/>
          <ac:spMkLst>
            <pc:docMk/>
            <pc:sldMk cId="3753213672" sldId="308"/>
            <ac:spMk id="12" creationId="{216AC0B8-B2D6-4E4E-951F-0D10B9A2873D}"/>
          </ac:spMkLst>
        </pc:spChg>
        <pc:picChg chg="add">
          <ac:chgData name="Lee Jowett" userId="b4c18200-571b-4fac-968d-92e9fa7f3d31" providerId="ADAL" clId="{B1151001-6E81-4C19-935C-53192EC3E8D3}" dt="2020-06-28T20:14:18.243" v="82"/>
          <ac:picMkLst>
            <pc:docMk/>
            <pc:sldMk cId="3753213672" sldId="308"/>
            <ac:picMk id="4" creationId="{D9B04BA8-EFC3-415C-AE30-DC152AB02009}"/>
          </ac:picMkLst>
        </pc:picChg>
        <pc:picChg chg="add mod">
          <ac:chgData name="Lee Jowett" userId="b4c18200-571b-4fac-968d-92e9fa7f3d31" providerId="ADAL" clId="{B1151001-6E81-4C19-935C-53192EC3E8D3}" dt="2020-06-30T10:12:40.255" v="868" actId="1076"/>
          <ac:picMkLst>
            <pc:docMk/>
            <pc:sldMk cId="3753213672" sldId="308"/>
            <ac:picMk id="5" creationId="{B7EAB9F7-4D83-480F-9D40-FAACFB6D4F81}"/>
          </ac:picMkLst>
        </pc:picChg>
      </pc:sldChg>
      <pc:sldChg chg="addSp modSp">
        <pc:chgData name="Lee Jowett" userId="b4c18200-571b-4fac-968d-92e9fa7f3d31" providerId="ADAL" clId="{B1151001-6E81-4C19-935C-53192EC3E8D3}" dt="2020-06-30T10:13:21.925" v="878" actId="1076"/>
        <pc:sldMkLst>
          <pc:docMk/>
          <pc:sldMk cId="3257368410" sldId="309"/>
        </pc:sldMkLst>
        <pc:spChg chg="mod">
          <ac:chgData name="Lee Jowett" userId="b4c18200-571b-4fac-968d-92e9fa7f3d31" providerId="ADAL" clId="{B1151001-6E81-4C19-935C-53192EC3E8D3}" dt="2020-06-30T10:13:15.022" v="875" actId="14100"/>
          <ac:spMkLst>
            <pc:docMk/>
            <pc:sldMk cId="3257368410" sldId="309"/>
            <ac:spMk id="12" creationId="{216AC0B8-B2D6-4E4E-951F-0D10B9A2873D}"/>
          </ac:spMkLst>
        </pc:spChg>
        <pc:picChg chg="add">
          <ac:chgData name="Lee Jowett" userId="b4c18200-571b-4fac-968d-92e9fa7f3d31" providerId="ADAL" clId="{B1151001-6E81-4C19-935C-53192EC3E8D3}" dt="2020-06-28T20:16:03.822" v="156"/>
          <ac:picMkLst>
            <pc:docMk/>
            <pc:sldMk cId="3257368410" sldId="309"/>
            <ac:picMk id="4" creationId="{51CDD20A-1F9A-4D6F-B45C-E0C3F0E07B2B}"/>
          </ac:picMkLst>
        </pc:picChg>
        <pc:picChg chg="add mod">
          <ac:chgData name="Lee Jowett" userId="b4c18200-571b-4fac-968d-92e9fa7f3d31" providerId="ADAL" clId="{B1151001-6E81-4C19-935C-53192EC3E8D3}" dt="2020-06-30T10:13:21.925" v="878" actId="1076"/>
          <ac:picMkLst>
            <pc:docMk/>
            <pc:sldMk cId="3257368410" sldId="309"/>
            <ac:picMk id="5" creationId="{CA5F4AAF-41A6-4948-AC49-F1E245656133}"/>
          </ac:picMkLst>
        </pc:picChg>
      </pc:sldChg>
      <pc:sldChg chg="addSp modSp">
        <pc:chgData name="Lee Jowett" userId="b4c18200-571b-4fac-968d-92e9fa7f3d31" providerId="ADAL" clId="{B1151001-6E81-4C19-935C-53192EC3E8D3}" dt="2020-06-30T10:27:38.335" v="999" actId="20577"/>
        <pc:sldMkLst>
          <pc:docMk/>
          <pc:sldMk cId="2686495587" sldId="310"/>
        </pc:sldMkLst>
        <pc:spChg chg="mod">
          <ac:chgData name="Lee Jowett" userId="b4c18200-571b-4fac-968d-92e9fa7f3d31" providerId="ADAL" clId="{B1151001-6E81-4C19-935C-53192EC3E8D3}" dt="2020-06-28T20:17:14.951" v="179" actId="1076"/>
          <ac:spMkLst>
            <pc:docMk/>
            <pc:sldMk cId="2686495587" sldId="310"/>
            <ac:spMk id="2" creationId="{5DFB937F-8187-4820-AFFA-E644F6B99A55}"/>
          </ac:spMkLst>
        </pc:spChg>
        <pc:spChg chg="mod">
          <ac:chgData name="Lee Jowett" userId="b4c18200-571b-4fac-968d-92e9fa7f3d31" providerId="ADAL" clId="{B1151001-6E81-4C19-935C-53192EC3E8D3}" dt="2020-06-30T10:27:38.335" v="999" actId="20577"/>
          <ac:spMkLst>
            <pc:docMk/>
            <pc:sldMk cId="2686495587" sldId="310"/>
            <ac:spMk id="12" creationId="{216AC0B8-B2D6-4E4E-951F-0D10B9A2873D}"/>
          </ac:spMkLst>
        </pc:spChg>
        <pc:picChg chg="add mod">
          <ac:chgData name="Lee Jowett" userId="b4c18200-571b-4fac-968d-92e9fa7f3d31" providerId="ADAL" clId="{B1151001-6E81-4C19-935C-53192EC3E8D3}" dt="2020-06-28T20:17:16.672" v="180" actId="1076"/>
          <ac:picMkLst>
            <pc:docMk/>
            <pc:sldMk cId="2686495587" sldId="310"/>
            <ac:picMk id="4" creationId="{12C03AE1-5DFC-47B3-9863-E8F982478DD6}"/>
          </ac:picMkLst>
        </pc:picChg>
        <pc:picChg chg="add">
          <ac:chgData name="Lee Jowett" userId="b4c18200-571b-4fac-968d-92e9fa7f3d31" providerId="ADAL" clId="{B1151001-6E81-4C19-935C-53192EC3E8D3}" dt="2020-06-28T20:16:44.717" v="167"/>
          <ac:picMkLst>
            <pc:docMk/>
            <pc:sldMk cId="2686495587" sldId="310"/>
            <ac:picMk id="5" creationId="{6455F6A3-27B2-4AE9-85D5-47A19B842CC5}"/>
          </ac:picMkLst>
        </pc:picChg>
      </pc:sldChg>
      <pc:sldChg chg="addSp modSp">
        <pc:chgData name="Lee Jowett" userId="b4c18200-571b-4fac-968d-92e9fa7f3d31" providerId="ADAL" clId="{B1151001-6E81-4C19-935C-53192EC3E8D3}" dt="2020-06-30T10:14:35.471" v="896" actId="1076"/>
        <pc:sldMkLst>
          <pc:docMk/>
          <pc:sldMk cId="1513962228" sldId="311"/>
        </pc:sldMkLst>
        <pc:spChg chg="mod">
          <ac:chgData name="Lee Jowett" userId="b4c18200-571b-4fac-968d-92e9fa7f3d31" providerId="ADAL" clId="{B1151001-6E81-4C19-935C-53192EC3E8D3}" dt="2020-06-30T10:14:04.167" v="887" actId="6549"/>
          <ac:spMkLst>
            <pc:docMk/>
            <pc:sldMk cId="1513962228" sldId="311"/>
            <ac:spMk id="3" creationId="{EC72FEAF-F946-4CA6-914B-65F86CB19544}"/>
          </ac:spMkLst>
        </pc:spChg>
        <pc:spChg chg="add mod">
          <ac:chgData name="Lee Jowett" userId="b4c18200-571b-4fac-968d-92e9fa7f3d31" providerId="ADAL" clId="{B1151001-6E81-4C19-935C-53192EC3E8D3}" dt="2020-06-30T10:14:10.217" v="889" actId="1076"/>
          <ac:spMkLst>
            <pc:docMk/>
            <pc:sldMk cId="1513962228" sldId="311"/>
            <ac:spMk id="4" creationId="{DFC0D43A-1813-4195-B0F3-4C58E6AB1DAE}"/>
          </ac:spMkLst>
        </pc:spChg>
        <pc:picChg chg="add mod">
          <ac:chgData name="Lee Jowett" userId="b4c18200-571b-4fac-968d-92e9fa7f3d31" providerId="ADAL" clId="{B1151001-6E81-4C19-935C-53192EC3E8D3}" dt="2020-06-30T10:14:35.471" v="896" actId="1076"/>
          <ac:picMkLst>
            <pc:docMk/>
            <pc:sldMk cId="1513962228" sldId="311"/>
            <ac:picMk id="6" creationId="{99E920DB-ACA2-4FD9-BF1A-6E86A6D730F7}"/>
          </ac:picMkLst>
        </pc:picChg>
      </pc:sldChg>
      <pc:sldChg chg="addSp modSp">
        <pc:chgData name="Lee Jowett" userId="b4c18200-571b-4fac-968d-92e9fa7f3d31" providerId="ADAL" clId="{B1151001-6E81-4C19-935C-53192EC3E8D3}" dt="2020-06-30T10:16:36.357" v="926" actId="1076"/>
        <pc:sldMkLst>
          <pc:docMk/>
          <pc:sldMk cId="3052236562" sldId="312"/>
        </pc:sldMkLst>
        <pc:spChg chg="mod">
          <ac:chgData name="Lee Jowett" userId="b4c18200-571b-4fac-968d-92e9fa7f3d31" providerId="ADAL" clId="{B1151001-6E81-4C19-935C-53192EC3E8D3}" dt="2020-06-29T17:05:55.105" v="564" actId="1076"/>
          <ac:spMkLst>
            <pc:docMk/>
            <pc:sldMk cId="3052236562" sldId="312"/>
            <ac:spMk id="2" creationId="{5DFB937F-8187-4820-AFFA-E644F6B99A55}"/>
          </ac:spMkLst>
        </pc:spChg>
        <pc:spChg chg="mod">
          <ac:chgData name="Lee Jowett" userId="b4c18200-571b-4fac-968d-92e9fa7f3d31" providerId="ADAL" clId="{B1151001-6E81-4C19-935C-53192EC3E8D3}" dt="2020-06-29T17:05:51.404" v="563" actId="5793"/>
          <ac:spMkLst>
            <pc:docMk/>
            <pc:sldMk cId="3052236562" sldId="312"/>
            <ac:spMk id="3" creationId="{9F34625C-F21C-4051-8FD2-87A46D8E38E2}"/>
          </ac:spMkLst>
        </pc:spChg>
        <pc:spChg chg="add mod">
          <ac:chgData name="Lee Jowett" userId="b4c18200-571b-4fac-968d-92e9fa7f3d31" providerId="ADAL" clId="{B1151001-6E81-4C19-935C-53192EC3E8D3}" dt="2020-06-30T10:16:36.357" v="926" actId="1076"/>
          <ac:spMkLst>
            <pc:docMk/>
            <pc:sldMk cId="3052236562" sldId="312"/>
            <ac:spMk id="4" creationId="{ABE32C60-1239-4478-966C-F76497009320}"/>
          </ac:spMkLst>
        </pc:spChg>
        <pc:picChg chg="add">
          <ac:chgData name="Lee Jowett" userId="b4c18200-571b-4fac-968d-92e9fa7f3d31" providerId="ADAL" clId="{B1151001-6E81-4C19-935C-53192EC3E8D3}" dt="2020-06-29T17:07:10.558" v="582"/>
          <ac:picMkLst>
            <pc:docMk/>
            <pc:sldMk cId="3052236562" sldId="312"/>
            <ac:picMk id="5" creationId="{D1106D08-38CC-4527-A190-B8E1B4917AF0}"/>
          </ac:picMkLst>
        </pc:picChg>
      </pc:sldChg>
      <pc:sldChg chg="addSp modSp">
        <pc:chgData name="Lee Jowett" userId="b4c18200-571b-4fac-968d-92e9fa7f3d31" providerId="ADAL" clId="{B1151001-6E81-4C19-935C-53192EC3E8D3}" dt="2020-06-28T20:18:32.366" v="302" actId="1037"/>
        <pc:sldMkLst>
          <pc:docMk/>
          <pc:sldMk cId="4280568887" sldId="313"/>
        </pc:sldMkLst>
        <pc:spChg chg="mod">
          <ac:chgData name="Lee Jowett" userId="b4c18200-571b-4fac-968d-92e9fa7f3d31" providerId="ADAL" clId="{B1151001-6E81-4C19-935C-53192EC3E8D3}" dt="2020-06-28T20:17:27.011" v="181" actId="1076"/>
          <ac:spMkLst>
            <pc:docMk/>
            <pc:sldMk cId="4280568887" sldId="313"/>
            <ac:spMk id="2" creationId="{5DFB937F-8187-4820-AFFA-E644F6B99A55}"/>
          </ac:spMkLst>
        </pc:spChg>
        <pc:spChg chg="mod">
          <ac:chgData name="Lee Jowett" userId="b4c18200-571b-4fac-968d-92e9fa7f3d31" providerId="ADAL" clId="{B1151001-6E81-4C19-935C-53192EC3E8D3}" dt="2020-06-28T20:18:32.366" v="302" actId="1037"/>
          <ac:spMkLst>
            <pc:docMk/>
            <pc:sldMk cId="4280568887" sldId="313"/>
            <ac:spMk id="12" creationId="{216AC0B8-B2D6-4E4E-951F-0D10B9A2873D}"/>
          </ac:spMkLst>
        </pc:spChg>
        <pc:picChg chg="add mod">
          <ac:chgData name="Lee Jowett" userId="b4c18200-571b-4fac-968d-92e9fa7f3d31" providerId="ADAL" clId="{B1151001-6E81-4C19-935C-53192EC3E8D3}" dt="2020-06-28T20:18:29.112" v="295" actId="1076"/>
          <ac:picMkLst>
            <pc:docMk/>
            <pc:sldMk cId="4280568887" sldId="313"/>
            <ac:picMk id="4" creationId="{B8D57E56-2252-408B-9AF9-4ACE800FB471}"/>
          </ac:picMkLst>
        </pc:picChg>
      </pc:sldChg>
      <pc:sldChg chg="addSp modSp modAnim">
        <pc:chgData name="Lee Jowett" userId="b4c18200-571b-4fac-968d-92e9fa7f3d31" providerId="ADAL" clId="{B1151001-6E81-4C19-935C-53192EC3E8D3}" dt="2020-06-28T21:04:36.384" v="510"/>
        <pc:sldMkLst>
          <pc:docMk/>
          <pc:sldMk cId="710320778" sldId="314"/>
        </pc:sldMkLst>
        <pc:spChg chg="mod">
          <ac:chgData name="Lee Jowett" userId="b4c18200-571b-4fac-968d-92e9fa7f3d31" providerId="ADAL" clId="{B1151001-6E81-4C19-935C-53192EC3E8D3}" dt="2020-06-28T20:49:03.330" v="478" actId="1076"/>
          <ac:spMkLst>
            <pc:docMk/>
            <pc:sldMk cId="710320778" sldId="314"/>
            <ac:spMk id="3" creationId="{9A77EF76-45CE-44AA-8041-2374BF214711}"/>
          </ac:spMkLst>
        </pc:spChg>
        <pc:spChg chg="add mod">
          <ac:chgData name="Lee Jowett" userId="b4c18200-571b-4fac-968d-92e9fa7f3d31" providerId="ADAL" clId="{B1151001-6E81-4C19-935C-53192EC3E8D3}" dt="2020-06-28T21:04:20.229" v="509" actId="1038"/>
          <ac:spMkLst>
            <pc:docMk/>
            <pc:sldMk cId="710320778" sldId="314"/>
            <ac:spMk id="6" creationId="{8A534BCA-E413-4477-B003-FF390E410D94}"/>
          </ac:spMkLst>
        </pc:spChg>
        <pc:picChg chg="add mod">
          <ac:chgData name="Lee Jowett" userId="b4c18200-571b-4fac-968d-92e9fa7f3d31" providerId="ADAL" clId="{B1151001-6E81-4C19-935C-53192EC3E8D3}" dt="2020-06-28T21:02:59.333" v="495" actId="1076"/>
          <ac:picMkLst>
            <pc:docMk/>
            <pc:sldMk cId="710320778" sldId="314"/>
            <ac:picMk id="4" creationId="{AB2C5AA5-E107-4A6A-A684-5D9371FE0E6B}"/>
          </ac:picMkLst>
        </pc:picChg>
        <pc:picChg chg="add mod">
          <ac:chgData name="Lee Jowett" userId="b4c18200-571b-4fac-968d-92e9fa7f3d31" providerId="ADAL" clId="{B1151001-6E81-4C19-935C-53192EC3E8D3}" dt="2020-06-28T21:02:54.900" v="493" actId="14100"/>
          <ac:picMkLst>
            <pc:docMk/>
            <pc:sldMk cId="710320778" sldId="314"/>
            <ac:picMk id="5" creationId="{B89587B4-0961-49DB-9524-8ECF31ADA4A1}"/>
          </ac:picMkLst>
        </pc:picChg>
      </pc:sldChg>
      <pc:sldChg chg="addSp modSp">
        <pc:chgData name="Lee Jowett" userId="b4c18200-571b-4fac-968d-92e9fa7f3d31" providerId="ADAL" clId="{B1151001-6E81-4C19-935C-53192EC3E8D3}" dt="2020-06-30T10:16:15.978" v="925" actId="1076"/>
        <pc:sldMkLst>
          <pc:docMk/>
          <pc:sldMk cId="4263084191" sldId="315"/>
        </pc:sldMkLst>
        <pc:spChg chg="mod">
          <ac:chgData name="Lee Jowett" userId="b4c18200-571b-4fac-968d-92e9fa7f3d31" providerId="ADAL" clId="{B1151001-6E81-4C19-935C-53192EC3E8D3}" dt="2020-06-30T10:15:57.596" v="918" actId="14100"/>
          <ac:spMkLst>
            <pc:docMk/>
            <pc:sldMk cId="4263084191" sldId="315"/>
            <ac:spMk id="3" creationId="{9F34625C-F21C-4051-8FD2-87A46D8E38E2}"/>
          </ac:spMkLst>
        </pc:spChg>
        <pc:picChg chg="add">
          <ac:chgData name="Lee Jowett" userId="b4c18200-571b-4fac-968d-92e9fa7f3d31" providerId="ADAL" clId="{B1151001-6E81-4C19-935C-53192EC3E8D3}" dt="2020-06-29T17:07:13.872" v="584"/>
          <ac:picMkLst>
            <pc:docMk/>
            <pc:sldMk cId="4263084191" sldId="315"/>
            <ac:picMk id="5" creationId="{8DB58217-B2A6-432C-89A4-A85F191DB0DD}"/>
          </ac:picMkLst>
        </pc:picChg>
        <pc:picChg chg="add mod">
          <ac:chgData name="Lee Jowett" userId="b4c18200-571b-4fac-968d-92e9fa7f3d31" providerId="ADAL" clId="{B1151001-6E81-4C19-935C-53192EC3E8D3}" dt="2020-06-30T10:16:15.978" v="925" actId="1076"/>
          <ac:picMkLst>
            <pc:docMk/>
            <pc:sldMk cId="4263084191" sldId="315"/>
            <ac:picMk id="6" creationId="{9FB4CAF6-56EC-4489-93FE-0F7DB06BA6BF}"/>
          </ac:picMkLst>
        </pc:picChg>
      </pc:sldChg>
      <pc:sldChg chg="delSp del">
        <pc:chgData name="Lee Jowett" userId="b4c18200-571b-4fac-968d-92e9fa7f3d31" providerId="ADAL" clId="{B1151001-6E81-4C19-935C-53192EC3E8D3}" dt="2020-06-28T20:42:20.915" v="384" actId="2696"/>
        <pc:sldMkLst>
          <pc:docMk/>
          <pc:sldMk cId="1592620457" sldId="316"/>
        </pc:sldMkLst>
        <pc:picChg chg="del">
          <ac:chgData name="Lee Jowett" userId="b4c18200-571b-4fac-968d-92e9fa7f3d31" providerId="ADAL" clId="{B1151001-6E81-4C19-935C-53192EC3E8D3}" dt="2020-06-28T20:16:34.886" v="163"/>
          <ac:picMkLst>
            <pc:docMk/>
            <pc:sldMk cId="1592620457" sldId="316"/>
            <ac:picMk id="5" creationId="{C4DF3CD0-7B8D-421F-BE04-042A99582D3B}"/>
          </ac:picMkLst>
        </pc:picChg>
      </pc:sldChg>
      <pc:sldChg chg="addSp delSp modSp mod setBg">
        <pc:chgData name="Lee Jowett" userId="b4c18200-571b-4fac-968d-92e9fa7f3d31" providerId="ADAL" clId="{B1151001-6E81-4C19-935C-53192EC3E8D3}" dt="2020-06-28T20:38:03.620" v="329" actId="1076"/>
        <pc:sldMkLst>
          <pc:docMk/>
          <pc:sldMk cId="3319396905" sldId="317"/>
        </pc:sldMkLst>
        <pc:spChg chg="add del">
          <ac:chgData name="Lee Jowett" userId="b4c18200-571b-4fac-968d-92e9fa7f3d31" providerId="ADAL" clId="{B1151001-6E81-4C19-935C-53192EC3E8D3}" dt="2020-06-28T20:33:44.374" v="305"/>
          <ac:spMkLst>
            <pc:docMk/>
            <pc:sldMk cId="3319396905" sldId="317"/>
            <ac:spMk id="2" creationId="{AE911068-7859-4321-BBAD-2C73B743BEFD}"/>
          </ac:spMkLst>
        </pc:spChg>
        <pc:spChg chg="add mod">
          <ac:chgData name="Lee Jowett" userId="b4c18200-571b-4fac-968d-92e9fa7f3d31" providerId="ADAL" clId="{B1151001-6E81-4C19-935C-53192EC3E8D3}" dt="2020-06-28T20:38:03.620" v="329" actId="1076"/>
          <ac:spMkLst>
            <pc:docMk/>
            <pc:sldMk cId="3319396905" sldId="317"/>
            <ac:spMk id="3" creationId="{15EFF8A1-D9AD-43A4-A54B-DE02176E2785}"/>
          </ac:spMkLst>
        </pc:spChg>
        <pc:spChg chg="del mod ord">
          <ac:chgData name="Lee Jowett" userId="b4c18200-571b-4fac-968d-92e9fa7f3d31" providerId="ADAL" clId="{B1151001-6E81-4C19-935C-53192EC3E8D3}" dt="2020-06-28T20:37:58.576" v="328" actId="478"/>
          <ac:spMkLst>
            <pc:docMk/>
            <pc:sldMk cId="3319396905" sldId="317"/>
            <ac:spMk id="4" creationId="{2FBF005A-4D2A-49C8-85ED-A3AD30CE2422}"/>
          </ac:spMkLst>
        </pc:spChg>
        <pc:spChg chg="ord">
          <ac:chgData name="Lee Jowett" userId="b4c18200-571b-4fac-968d-92e9fa7f3d31" providerId="ADAL" clId="{B1151001-6E81-4C19-935C-53192EC3E8D3}" dt="2020-06-28T20:33:53.514" v="308" actId="26606"/>
          <ac:spMkLst>
            <pc:docMk/>
            <pc:sldMk cId="3319396905" sldId="317"/>
            <ac:spMk id="12" creationId="{216AC0B8-B2D6-4E4E-951F-0D10B9A2873D}"/>
          </ac:spMkLst>
        </pc:spChg>
        <pc:spChg chg="add del">
          <ac:chgData name="Lee Jowett" userId="b4c18200-571b-4fac-968d-92e9fa7f3d31" providerId="ADAL" clId="{B1151001-6E81-4C19-935C-53192EC3E8D3}" dt="2020-06-28T20:33:53.514" v="308" actId="26606"/>
          <ac:spMkLst>
            <pc:docMk/>
            <pc:sldMk cId="3319396905" sldId="317"/>
            <ac:spMk id="17" creationId="{37C89E4B-3C9F-44B9-8B86-D9E3D112D8EC}"/>
          </ac:spMkLst>
        </pc:spChg>
        <pc:picChg chg="add mod modCrop">
          <ac:chgData name="Lee Jowett" userId="b4c18200-571b-4fac-968d-92e9fa7f3d31" providerId="ADAL" clId="{B1151001-6E81-4C19-935C-53192EC3E8D3}" dt="2020-06-28T20:34:46.425" v="309" actId="732"/>
          <ac:picMkLst>
            <pc:docMk/>
            <pc:sldMk cId="3319396905" sldId="317"/>
            <ac:picMk id="6" creationId="{C41DB0DA-6316-4279-9CDD-0EFD62F864AF}"/>
          </ac:picMkLst>
        </pc:picChg>
        <pc:picChg chg="del">
          <ac:chgData name="Lee Jowett" userId="b4c18200-571b-4fac-968d-92e9fa7f3d31" providerId="ADAL" clId="{B1151001-6E81-4C19-935C-53192EC3E8D3}" dt="2020-06-28T20:33:39.438" v="303" actId="478"/>
          <ac:picMkLst>
            <pc:docMk/>
            <pc:sldMk cId="3319396905" sldId="317"/>
            <ac:picMk id="14" creationId="{5F314D84-4505-4E69-8874-32C8DDB5DC95}"/>
          </ac:picMkLst>
        </pc:picChg>
        <pc:cxnChg chg="add del">
          <ac:chgData name="Lee Jowett" userId="b4c18200-571b-4fac-968d-92e9fa7f3d31" providerId="ADAL" clId="{B1151001-6E81-4C19-935C-53192EC3E8D3}" dt="2020-06-28T20:33:53.514" v="308" actId="26606"/>
          <ac:cxnSpMkLst>
            <pc:docMk/>
            <pc:sldMk cId="3319396905" sldId="317"/>
            <ac:cxnSpMk id="19" creationId="{AA2EAA10-076F-46BD-8F0F-B9A2FB77A85C}"/>
          </ac:cxnSpMkLst>
        </pc:cxnChg>
        <pc:cxnChg chg="add del">
          <ac:chgData name="Lee Jowett" userId="b4c18200-571b-4fac-968d-92e9fa7f3d31" providerId="ADAL" clId="{B1151001-6E81-4C19-935C-53192EC3E8D3}" dt="2020-06-28T20:33:53.514" v="308" actId="26606"/>
          <ac:cxnSpMkLst>
            <pc:docMk/>
            <pc:sldMk cId="3319396905" sldId="317"/>
            <ac:cxnSpMk id="21" creationId="{D891E407-403B-4764-86C9-33A56D3BCAA3}"/>
          </ac:cxnSpMkLst>
        </pc:cxnChg>
      </pc:sldChg>
      <pc:sldChg chg="delSp del">
        <pc:chgData name="Lee Jowett" userId="b4c18200-571b-4fac-968d-92e9fa7f3d31" providerId="ADAL" clId="{B1151001-6E81-4C19-935C-53192EC3E8D3}" dt="2020-06-28T20:46:50.911" v="419" actId="2696"/>
        <pc:sldMkLst>
          <pc:docMk/>
          <pc:sldMk cId="3232155502" sldId="318"/>
        </pc:sldMkLst>
        <pc:picChg chg="del">
          <ac:chgData name="Lee Jowett" userId="b4c18200-571b-4fac-968d-92e9fa7f3d31" providerId="ADAL" clId="{B1151001-6E81-4C19-935C-53192EC3E8D3}" dt="2020-06-28T20:46:48.511" v="418" actId="478"/>
          <ac:picMkLst>
            <pc:docMk/>
            <pc:sldMk cId="3232155502" sldId="318"/>
            <ac:picMk id="13" creationId="{83BADCC2-79CE-4489-9A36-CBFC30434BA3}"/>
          </ac:picMkLst>
        </pc:picChg>
      </pc:sldChg>
      <pc:sldChg chg="addSp modSp add">
        <pc:chgData name="Lee Jowett" userId="b4c18200-571b-4fac-968d-92e9fa7f3d31" providerId="ADAL" clId="{B1151001-6E81-4C19-935C-53192EC3E8D3}" dt="2020-06-28T20:45:22.056" v="402" actId="1582"/>
        <pc:sldMkLst>
          <pc:docMk/>
          <pc:sldMk cId="3792368956" sldId="319"/>
        </pc:sldMkLst>
        <pc:picChg chg="add mod">
          <ac:chgData name="Lee Jowett" userId="b4c18200-571b-4fac-968d-92e9fa7f3d31" providerId="ADAL" clId="{B1151001-6E81-4C19-935C-53192EC3E8D3}" dt="2020-06-28T20:45:22.056" v="402" actId="1582"/>
          <ac:picMkLst>
            <pc:docMk/>
            <pc:sldMk cId="3792368956" sldId="319"/>
            <ac:picMk id="4" creationId="{5829494C-6AA6-4756-AB5B-B8A4F812E128}"/>
          </ac:picMkLst>
        </pc:picChg>
      </pc:sldChg>
      <pc:sldChg chg="addSp modSp add">
        <pc:chgData name="Lee Jowett" userId="b4c18200-571b-4fac-968d-92e9fa7f3d31" providerId="ADAL" clId="{B1151001-6E81-4C19-935C-53192EC3E8D3}" dt="2020-06-28T20:45:09.106" v="400" actId="1582"/>
        <pc:sldMkLst>
          <pc:docMk/>
          <pc:sldMk cId="1661422459" sldId="320"/>
        </pc:sldMkLst>
        <pc:picChg chg="add mod">
          <ac:chgData name="Lee Jowett" userId="b4c18200-571b-4fac-968d-92e9fa7f3d31" providerId="ADAL" clId="{B1151001-6E81-4C19-935C-53192EC3E8D3}" dt="2020-06-28T20:45:09.106" v="400" actId="1582"/>
          <ac:picMkLst>
            <pc:docMk/>
            <pc:sldMk cId="1661422459" sldId="320"/>
            <ac:picMk id="4" creationId="{F3541378-D3AC-4A53-89CC-F953D2007076}"/>
          </ac:picMkLst>
        </pc:picChg>
      </pc:sldChg>
      <pc:sldChg chg="addSp modSp add">
        <pc:chgData name="Lee Jowett" userId="b4c18200-571b-4fac-968d-92e9fa7f3d31" providerId="ADAL" clId="{B1151001-6E81-4C19-935C-53192EC3E8D3}" dt="2020-06-28T20:45:15.249" v="401" actId="1582"/>
        <pc:sldMkLst>
          <pc:docMk/>
          <pc:sldMk cId="4232469825" sldId="321"/>
        </pc:sldMkLst>
        <pc:picChg chg="add mod">
          <ac:chgData name="Lee Jowett" userId="b4c18200-571b-4fac-968d-92e9fa7f3d31" providerId="ADAL" clId="{B1151001-6E81-4C19-935C-53192EC3E8D3}" dt="2020-06-28T20:45:15.249" v="401" actId="1582"/>
          <ac:picMkLst>
            <pc:docMk/>
            <pc:sldMk cId="4232469825" sldId="321"/>
            <ac:picMk id="4" creationId="{B11E34ED-F823-4783-B75A-10AE7526F4E2}"/>
          </ac:picMkLst>
        </pc:picChg>
      </pc:sldChg>
      <pc:sldChg chg="addSp modSp add ord">
        <pc:chgData name="Lee Jowett" userId="b4c18200-571b-4fac-968d-92e9fa7f3d31" providerId="ADAL" clId="{B1151001-6E81-4C19-935C-53192EC3E8D3}" dt="2020-06-28T20:45:03.132" v="398" actId="1582"/>
        <pc:sldMkLst>
          <pc:docMk/>
          <pc:sldMk cId="79004577" sldId="322"/>
        </pc:sldMkLst>
        <pc:picChg chg="add mod">
          <ac:chgData name="Lee Jowett" userId="b4c18200-571b-4fac-968d-92e9fa7f3d31" providerId="ADAL" clId="{B1151001-6E81-4C19-935C-53192EC3E8D3}" dt="2020-06-28T20:45:03.132" v="398" actId="1582"/>
          <ac:picMkLst>
            <pc:docMk/>
            <pc:sldMk cId="79004577" sldId="322"/>
            <ac:picMk id="4" creationId="{7CEFAA39-9A66-43F8-8568-36327D4DA498}"/>
          </ac:picMkLst>
        </pc:picChg>
      </pc:sldChg>
      <pc:sldChg chg="addSp modSp add">
        <pc:chgData name="Lee Jowett" userId="b4c18200-571b-4fac-968d-92e9fa7f3d31" providerId="ADAL" clId="{B1151001-6E81-4C19-935C-53192EC3E8D3}" dt="2020-06-28T20:44:02.121" v="386" actId="1582"/>
        <pc:sldMkLst>
          <pc:docMk/>
          <pc:sldMk cId="363000748" sldId="323"/>
        </pc:sldMkLst>
        <pc:picChg chg="add mod">
          <ac:chgData name="Lee Jowett" userId="b4c18200-571b-4fac-968d-92e9fa7f3d31" providerId="ADAL" clId="{B1151001-6E81-4C19-935C-53192EC3E8D3}" dt="2020-06-28T20:44:02.121" v="386" actId="1582"/>
          <ac:picMkLst>
            <pc:docMk/>
            <pc:sldMk cId="363000748" sldId="323"/>
            <ac:picMk id="4" creationId="{32DAC385-A30C-4C35-BB3F-957FF3B15A09}"/>
          </ac:picMkLst>
        </pc:picChg>
      </pc:sldChg>
      <pc:sldChg chg="addSp modSp add">
        <pc:chgData name="Lee Jowett" userId="b4c18200-571b-4fac-968d-92e9fa7f3d31" providerId="ADAL" clId="{B1151001-6E81-4C19-935C-53192EC3E8D3}" dt="2020-06-28T20:44:10.120" v="387" actId="1582"/>
        <pc:sldMkLst>
          <pc:docMk/>
          <pc:sldMk cId="3133204716" sldId="324"/>
        </pc:sldMkLst>
        <pc:picChg chg="add mod">
          <ac:chgData name="Lee Jowett" userId="b4c18200-571b-4fac-968d-92e9fa7f3d31" providerId="ADAL" clId="{B1151001-6E81-4C19-935C-53192EC3E8D3}" dt="2020-06-28T20:44:10.120" v="387" actId="1582"/>
          <ac:picMkLst>
            <pc:docMk/>
            <pc:sldMk cId="3133204716" sldId="324"/>
            <ac:picMk id="4" creationId="{B5A9B290-0670-4929-B113-889A41A59217}"/>
          </ac:picMkLst>
        </pc:picChg>
      </pc:sldChg>
      <pc:sldChg chg="addSp modSp add">
        <pc:chgData name="Lee Jowett" userId="b4c18200-571b-4fac-968d-92e9fa7f3d31" providerId="ADAL" clId="{B1151001-6E81-4C19-935C-53192EC3E8D3}" dt="2020-06-28T20:44:18.635" v="388" actId="1582"/>
        <pc:sldMkLst>
          <pc:docMk/>
          <pc:sldMk cId="2189955454" sldId="325"/>
        </pc:sldMkLst>
        <pc:picChg chg="add mod">
          <ac:chgData name="Lee Jowett" userId="b4c18200-571b-4fac-968d-92e9fa7f3d31" providerId="ADAL" clId="{B1151001-6E81-4C19-935C-53192EC3E8D3}" dt="2020-06-28T20:44:18.635" v="388" actId="1582"/>
          <ac:picMkLst>
            <pc:docMk/>
            <pc:sldMk cId="2189955454" sldId="325"/>
            <ac:picMk id="4" creationId="{C6CFDB28-D2D2-4DDC-8B94-5C9D7BE89EE8}"/>
          </ac:picMkLst>
        </pc:picChg>
      </pc:sldChg>
      <pc:sldChg chg="addSp modSp add">
        <pc:chgData name="Lee Jowett" userId="b4c18200-571b-4fac-968d-92e9fa7f3d31" providerId="ADAL" clId="{B1151001-6E81-4C19-935C-53192EC3E8D3}" dt="2020-06-28T20:44:25.849" v="389" actId="1582"/>
        <pc:sldMkLst>
          <pc:docMk/>
          <pc:sldMk cId="1134131681" sldId="326"/>
        </pc:sldMkLst>
        <pc:picChg chg="add mod">
          <ac:chgData name="Lee Jowett" userId="b4c18200-571b-4fac-968d-92e9fa7f3d31" providerId="ADAL" clId="{B1151001-6E81-4C19-935C-53192EC3E8D3}" dt="2020-06-28T20:44:25.849" v="389" actId="1582"/>
          <ac:picMkLst>
            <pc:docMk/>
            <pc:sldMk cId="1134131681" sldId="326"/>
            <ac:picMk id="4" creationId="{6343413F-2582-4D7D-8F8A-ADC81CB28120}"/>
          </ac:picMkLst>
        </pc:picChg>
      </pc:sldChg>
      <pc:sldChg chg="addSp modSp add">
        <pc:chgData name="Lee Jowett" userId="b4c18200-571b-4fac-968d-92e9fa7f3d31" providerId="ADAL" clId="{B1151001-6E81-4C19-935C-53192EC3E8D3}" dt="2020-06-28T20:44:30.980" v="390" actId="1582"/>
        <pc:sldMkLst>
          <pc:docMk/>
          <pc:sldMk cId="631767961" sldId="327"/>
        </pc:sldMkLst>
        <pc:picChg chg="add mod">
          <ac:chgData name="Lee Jowett" userId="b4c18200-571b-4fac-968d-92e9fa7f3d31" providerId="ADAL" clId="{B1151001-6E81-4C19-935C-53192EC3E8D3}" dt="2020-06-28T20:44:30.980" v="390" actId="1582"/>
          <ac:picMkLst>
            <pc:docMk/>
            <pc:sldMk cId="631767961" sldId="327"/>
            <ac:picMk id="4" creationId="{74446AFA-8741-4F1B-8024-ADC1372D0760}"/>
          </ac:picMkLst>
        </pc:picChg>
      </pc:sldChg>
      <pc:sldChg chg="addSp delSp modSp add">
        <pc:chgData name="Lee Jowett" userId="b4c18200-571b-4fac-968d-92e9fa7f3d31" providerId="ADAL" clId="{B1151001-6E81-4C19-935C-53192EC3E8D3}" dt="2020-06-28T20:40:26.081" v="364" actId="1036"/>
        <pc:sldMkLst>
          <pc:docMk/>
          <pc:sldMk cId="4262236660" sldId="328"/>
        </pc:sldMkLst>
        <pc:picChg chg="add mod">
          <ac:chgData name="Lee Jowett" userId="b4c18200-571b-4fac-968d-92e9fa7f3d31" providerId="ADAL" clId="{B1151001-6E81-4C19-935C-53192EC3E8D3}" dt="2020-06-28T20:40:26.081" v="364" actId="1036"/>
          <ac:picMkLst>
            <pc:docMk/>
            <pc:sldMk cId="4262236660" sldId="328"/>
            <ac:picMk id="2" creationId="{A94AF070-B179-4DB1-87D2-1620EA8FAA97}"/>
          </ac:picMkLst>
        </pc:picChg>
        <pc:picChg chg="del">
          <ac:chgData name="Lee Jowett" userId="b4c18200-571b-4fac-968d-92e9fa7f3d31" providerId="ADAL" clId="{B1151001-6E81-4C19-935C-53192EC3E8D3}" dt="2020-06-28T20:38:19.093" v="331" actId="478"/>
          <ac:picMkLst>
            <pc:docMk/>
            <pc:sldMk cId="4262236660" sldId="328"/>
            <ac:picMk id="6" creationId="{C41DB0DA-6316-4279-9CDD-0EFD62F864AF}"/>
          </ac:picMkLst>
        </pc:picChg>
      </pc:sldChg>
      <pc:sldChg chg="addSp modSp add">
        <pc:chgData name="Lee Jowett" userId="b4c18200-571b-4fac-968d-92e9fa7f3d31" providerId="ADAL" clId="{B1151001-6E81-4C19-935C-53192EC3E8D3}" dt="2020-06-28T20:40:42.391" v="373" actId="14100"/>
        <pc:sldMkLst>
          <pc:docMk/>
          <pc:sldMk cId="2405088573" sldId="329"/>
        </pc:sldMkLst>
        <pc:picChg chg="add mod">
          <ac:chgData name="Lee Jowett" userId="b4c18200-571b-4fac-968d-92e9fa7f3d31" providerId="ADAL" clId="{B1151001-6E81-4C19-935C-53192EC3E8D3}" dt="2020-06-28T20:40:42.391" v="373" actId="14100"/>
          <ac:picMkLst>
            <pc:docMk/>
            <pc:sldMk cId="2405088573" sldId="329"/>
            <ac:picMk id="4" creationId="{1B5318DC-3837-43D7-8A4F-8D848DC47CE3}"/>
          </ac:picMkLst>
        </pc:picChg>
      </pc:sldChg>
      <pc:sldChg chg="addSp modSp add">
        <pc:chgData name="Lee Jowett" userId="b4c18200-571b-4fac-968d-92e9fa7f3d31" providerId="ADAL" clId="{B1151001-6E81-4C19-935C-53192EC3E8D3}" dt="2020-06-28T20:39:42.823" v="344" actId="1076"/>
        <pc:sldMkLst>
          <pc:docMk/>
          <pc:sldMk cId="159762661" sldId="330"/>
        </pc:sldMkLst>
        <pc:spChg chg="mod">
          <ac:chgData name="Lee Jowett" userId="b4c18200-571b-4fac-968d-92e9fa7f3d31" providerId="ADAL" clId="{B1151001-6E81-4C19-935C-53192EC3E8D3}" dt="2020-06-28T20:39:42.823" v="344" actId="1076"/>
          <ac:spMkLst>
            <pc:docMk/>
            <pc:sldMk cId="159762661" sldId="330"/>
            <ac:spMk id="3" creationId="{15EFF8A1-D9AD-43A4-A54B-DE02176E2785}"/>
          </ac:spMkLst>
        </pc:spChg>
        <pc:picChg chg="add mod">
          <ac:chgData name="Lee Jowett" userId="b4c18200-571b-4fac-968d-92e9fa7f3d31" providerId="ADAL" clId="{B1151001-6E81-4C19-935C-53192EC3E8D3}" dt="2020-06-28T20:39:38.840" v="343" actId="1076"/>
          <ac:picMkLst>
            <pc:docMk/>
            <pc:sldMk cId="159762661" sldId="330"/>
            <ac:picMk id="4" creationId="{0DC02AE6-480F-408E-B667-BB4442E820DE}"/>
          </ac:picMkLst>
        </pc:picChg>
      </pc:sldChg>
      <pc:sldChg chg="addSp modSp add">
        <pc:chgData name="Lee Jowett" userId="b4c18200-571b-4fac-968d-92e9fa7f3d31" providerId="ADAL" clId="{B1151001-6E81-4C19-935C-53192EC3E8D3}" dt="2020-06-28T20:42:01.639" v="383" actId="1076"/>
        <pc:sldMkLst>
          <pc:docMk/>
          <pc:sldMk cId="92838252" sldId="331"/>
        </pc:sldMkLst>
        <pc:spChg chg="mod">
          <ac:chgData name="Lee Jowett" userId="b4c18200-571b-4fac-968d-92e9fa7f3d31" providerId="ADAL" clId="{B1151001-6E81-4C19-935C-53192EC3E8D3}" dt="2020-06-28T20:42:01.639" v="383" actId="1076"/>
          <ac:spMkLst>
            <pc:docMk/>
            <pc:sldMk cId="92838252" sldId="331"/>
            <ac:spMk id="3" creationId="{15EFF8A1-D9AD-43A4-A54B-DE02176E2785}"/>
          </ac:spMkLst>
        </pc:spChg>
        <pc:picChg chg="add mod">
          <ac:chgData name="Lee Jowett" userId="b4c18200-571b-4fac-968d-92e9fa7f3d31" providerId="ADAL" clId="{B1151001-6E81-4C19-935C-53192EC3E8D3}" dt="2020-06-28T20:40:14.702" v="356" actId="1035"/>
          <ac:picMkLst>
            <pc:docMk/>
            <pc:sldMk cId="92838252" sldId="331"/>
            <ac:picMk id="4" creationId="{14927496-59DF-4B66-B883-24D897433E11}"/>
          </ac:picMkLst>
        </pc:picChg>
      </pc:sldChg>
      <pc:sldChg chg="addSp modSp add">
        <pc:chgData name="Lee Jowett" userId="b4c18200-571b-4fac-968d-92e9fa7f3d31" providerId="ADAL" clId="{B1151001-6E81-4C19-935C-53192EC3E8D3}" dt="2020-06-28T20:41:49.612" v="382" actId="14100"/>
        <pc:sldMkLst>
          <pc:docMk/>
          <pc:sldMk cId="2715350530" sldId="332"/>
        </pc:sldMkLst>
        <pc:spChg chg="mod">
          <ac:chgData name="Lee Jowett" userId="b4c18200-571b-4fac-968d-92e9fa7f3d31" providerId="ADAL" clId="{B1151001-6E81-4C19-935C-53192EC3E8D3}" dt="2020-06-28T20:41:43.265" v="380" actId="14100"/>
          <ac:spMkLst>
            <pc:docMk/>
            <pc:sldMk cId="2715350530" sldId="332"/>
            <ac:spMk id="3" creationId="{15EFF8A1-D9AD-43A4-A54B-DE02176E2785}"/>
          </ac:spMkLst>
        </pc:spChg>
        <pc:picChg chg="add mod modCrop">
          <ac:chgData name="Lee Jowett" userId="b4c18200-571b-4fac-968d-92e9fa7f3d31" providerId="ADAL" clId="{B1151001-6E81-4C19-935C-53192EC3E8D3}" dt="2020-06-28T20:41:49.612" v="382" actId="14100"/>
          <ac:picMkLst>
            <pc:docMk/>
            <pc:sldMk cId="2715350530" sldId="332"/>
            <ac:picMk id="4" creationId="{3CD13C9F-0428-4CCB-A1D3-6C5912D60159}"/>
          </ac:picMkLst>
        </pc:picChg>
      </pc:sldChg>
      <pc:sldChg chg="addSp modSp add">
        <pc:chgData name="Lee Jowett" userId="b4c18200-571b-4fac-968d-92e9fa7f3d31" providerId="ADAL" clId="{B1151001-6E81-4C19-935C-53192EC3E8D3}" dt="2020-06-30T10:15:53.790" v="917" actId="14100"/>
        <pc:sldMkLst>
          <pc:docMk/>
          <pc:sldMk cId="294406854" sldId="333"/>
        </pc:sldMkLst>
        <pc:spChg chg="mod">
          <ac:chgData name="Lee Jowett" userId="b4c18200-571b-4fac-968d-92e9fa7f3d31" providerId="ADAL" clId="{B1151001-6E81-4C19-935C-53192EC3E8D3}" dt="2020-06-30T10:15:53.790" v="917" actId="14100"/>
          <ac:spMkLst>
            <pc:docMk/>
            <pc:sldMk cId="294406854" sldId="333"/>
            <ac:spMk id="3" creationId="{9F34625C-F21C-4051-8FD2-87A46D8E38E2}"/>
          </ac:spMkLst>
        </pc:spChg>
        <pc:picChg chg="add mod">
          <ac:chgData name="Lee Jowett" userId="b4c18200-571b-4fac-968d-92e9fa7f3d31" providerId="ADAL" clId="{B1151001-6E81-4C19-935C-53192EC3E8D3}" dt="2020-06-30T10:15:49.758" v="916" actId="1076"/>
          <ac:picMkLst>
            <pc:docMk/>
            <pc:sldMk cId="294406854" sldId="333"/>
            <ac:picMk id="5" creationId="{19D77472-4B09-48FE-962E-1453C8FC2A0B}"/>
          </ac:picMkLst>
        </pc:picChg>
        <pc:picChg chg="add mod">
          <ac:chgData name="Lee Jowett" userId="b4c18200-571b-4fac-968d-92e9fa7f3d31" providerId="ADAL" clId="{B1151001-6E81-4C19-935C-53192EC3E8D3}" dt="2020-06-30T10:15:48.494" v="915" actId="14100"/>
          <ac:picMkLst>
            <pc:docMk/>
            <pc:sldMk cId="294406854" sldId="333"/>
            <ac:picMk id="6" creationId="{BF621A8B-39BE-419F-9434-50285E263552}"/>
          </ac:picMkLst>
        </pc:picChg>
      </pc:sldChg>
      <pc:sldChg chg="addSp delSp modSp add">
        <pc:chgData name="Lee Jowett" userId="b4c18200-571b-4fac-968d-92e9fa7f3d31" providerId="ADAL" clId="{B1151001-6E81-4C19-935C-53192EC3E8D3}" dt="2020-06-30T10:20:26.191" v="947" actId="1582"/>
        <pc:sldMkLst>
          <pc:docMk/>
          <pc:sldMk cId="1943053331" sldId="335"/>
        </pc:sldMkLst>
        <pc:spChg chg="del mod">
          <ac:chgData name="Lee Jowett" userId="b4c18200-571b-4fac-968d-92e9fa7f3d31" providerId="ADAL" clId="{B1151001-6E81-4C19-935C-53192EC3E8D3}" dt="2020-06-30T10:20:06.736" v="942" actId="478"/>
          <ac:spMkLst>
            <pc:docMk/>
            <pc:sldMk cId="1943053331" sldId="335"/>
            <ac:spMk id="2" creationId="{F425FBDB-622E-482B-9026-9E6F8C21FE93}"/>
          </ac:spMkLst>
        </pc:spChg>
        <pc:spChg chg="add mod">
          <ac:chgData name="Lee Jowett" userId="b4c18200-571b-4fac-968d-92e9fa7f3d31" providerId="ADAL" clId="{B1151001-6E81-4C19-935C-53192EC3E8D3}" dt="2020-06-30T10:20:06.736" v="942" actId="478"/>
          <ac:spMkLst>
            <pc:docMk/>
            <pc:sldMk cId="1943053331" sldId="335"/>
            <ac:spMk id="7" creationId="{CBE0A67B-B6C0-4F2C-B184-9664B1D4B815}"/>
          </ac:spMkLst>
        </pc:spChg>
        <pc:picChg chg="add mod">
          <ac:chgData name="Lee Jowett" userId="b4c18200-571b-4fac-968d-92e9fa7f3d31" providerId="ADAL" clId="{B1151001-6E81-4C19-935C-53192EC3E8D3}" dt="2020-06-30T10:20:26.191" v="947" actId="1582"/>
          <ac:picMkLst>
            <pc:docMk/>
            <pc:sldMk cId="1943053331" sldId="335"/>
            <ac:picMk id="4" creationId="{464E2E48-68D4-4C15-A19D-E4C2BAE96A80}"/>
          </ac:picMkLst>
        </pc:picChg>
        <pc:picChg chg="add del mod">
          <ac:chgData name="Lee Jowett" userId="b4c18200-571b-4fac-968d-92e9fa7f3d31" providerId="ADAL" clId="{B1151001-6E81-4C19-935C-53192EC3E8D3}" dt="2020-06-30T10:19:44.401" v="934" actId="478"/>
          <ac:picMkLst>
            <pc:docMk/>
            <pc:sldMk cId="1943053331" sldId="335"/>
            <ac:picMk id="5" creationId="{BC4A76E4-EEB6-4B12-B477-E2B4DC4C1403}"/>
          </ac:picMkLst>
        </pc:picChg>
      </pc:sldChg>
      <pc:sldChg chg="addSp delSp modSp add">
        <pc:chgData name="Lee Jowett" userId="b4c18200-571b-4fac-968d-92e9fa7f3d31" providerId="ADAL" clId="{B1151001-6E81-4C19-935C-53192EC3E8D3}" dt="2020-06-30T10:24:37.188" v="997" actId="1038"/>
        <pc:sldMkLst>
          <pc:docMk/>
          <pc:sldMk cId="2880599656" sldId="336"/>
        </pc:sldMkLst>
        <pc:spChg chg="mod">
          <ac:chgData name="Lee Jowett" userId="b4c18200-571b-4fac-968d-92e9fa7f3d31" providerId="ADAL" clId="{B1151001-6E81-4C19-935C-53192EC3E8D3}" dt="2020-06-30T10:07:02.478" v="784" actId="20577"/>
          <ac:spMkLst>
            <pc:docMk/>
            <pc:sldMk cId="2880599656" sldId="336"/>
            <ac:spMk id="2" creationId="{2BBED7EF-560B-40E5-A4D0-A393F206321F}"/>
          </ac:spMkLst>
        </pc:spChg>
        <pc:spChg chg="del">
          <ac:chgData name="Lee Jowett" userId="b4c18200-571b-4fac-968d-92e9fa7f3d31" providerId="ADAL" clId="{B1151001-6E81-4C19-935C-53192EC3E8D3}" dt="2020-06-30T10:22:57.617" v="952"/>
          <ac:spMkLst>
            <pc:docMk/>
            <pc:sldMk cId="2880599656" sldId="336"/>
            <ac:spMk id="3" creationId="{F40DC3A6-9820-4DF6-8D22-176C8E1CC849}"/>
          </ac:spMkLst>
        </pc:spChg>
        <pc:picChg chg="add mod">
          <ac:chgData name="Lee Jowett" userId="b4c18200-571b-4fac-968d-92e9fa7f3d31" providerId="ADAL" clId="{B1151001-6E81-4C19-935C-53192EC3E8D3}" dt="2020-06-30T10:24:37.188" v="997" actId="1038"/>
          <ac:picMkLst>
            <pc:docMk/>
            <pc:sldMk cId="2880599656" sldId="336"/>
            <ac:picMk id="4" creationId="{FEB24B96-2445-4778-960F-1B1930C2EA48}"/>
          </ac:picMkLst>
        </pc:picChg>
        <pc:picChg chg="add mod">
          <ac:chgData name="Lee Jowett" userId="b4c18200-571b-4fac-968d-92e9fa7f3d31" providerId="ADAL" clId="{B1151001-6E81-4C19-935C-53192EC3E8D3}" dt="2020-06-30T10:24:37.188" v="997" actId="1038"/>
          <ac:picMkLst>
            <pc:docMk/>
            <pc:sldMk cId="2880599656" sldId="336"/>
            <ac:picMk id="5" creationId="{07803582-4AD3-4FAD-8145-91FB2B89DE2B}"/>
          </ac:picMkLst>
        </pc:picChg>
        <pc:picChg chg="add mod">
          <ac:chgData name="Lee Jowett" userId="b4c18200-571b-4fac-968d-92e9fa7f3d31" providerId="ADAL" clId="{B1151001-6E81-4C19-935C-53192EC3E8D3}" dt="2020-06-30T10:24:37.188" v="997" actId="1038"/>
          <ac:picMkLst>
            <pc:docMk/>
            <pc:sldMk cId="2880599656" sldId="336"/>
            <ac:picMk id="6" creationId="{F7B8CC2C-925A-423C-BF22-2D26A49BC13B}"/>
          </ac:picMkLst>
        </pc:picChg>
      </pc:sldChg>
      <pc:sldChg chg="addSp delSp modSp add">
        <pc:chgData name="Lee Jowett" userId="b4c18200-571b-4fac-968d-92e9fa7f3d31" providerId="ADAL" clId="{B1151001-6E81-4C19-935C-53192EC3E8D3}" dt="2020-06-30T10:20:21.220" v="946" actId="1582"/>
        <pc:sldMkLst>
          <pc:docMk/>
          <pc:sldMk cId="518088077" sldId="337"/>
        </pc:sldMkLst>
        <pc:spChg chg="del mod">
          <ac:chgData name="Lee Jowett" userId="b4c18200-571b-4fac-968d-92e9fa7f3d31" providerId="ADAL" clId="{B1151001-6E81-4C19-935C-53192EC3E8D3}" dt="2020-06-30T10:19:57.002" v="939" actId="478"/>
          <ac:spMkLst>
            <pc:docMk/>
            <pc:sldMk cId="518088077" sldId="337"/>
            <ac:spMk id="2" creationId="{F425FBDB-622E-482B-9026-9E6F8C21FE93}"/>
          </ac:spMkLst>
        </pc:spChg>
        <pc:spChg chg="add mod">
          <ac:chgData name="Lee Jowett" userId="b4c18200-571b-4fac-968d-92e9fa7f3d31" providerId="ADAL" clId="{B1151001-6E81-4C19-935C-53192EC3E8D3}" dt="2020-06-30T10:19:57.002" v="939" actId="478"/>
          <ac:spMkLst>
            <pc:docMk/>
            <pc:sldMk cId="518088077" sldId="337"/>
            <ac:spMk id="7" creationId="{5AC342B7-2616-48B2-A984-4CCD01C21027}"/>
          </ac:spMkLst>
        </pc:spChg>
        <pc:picChg chg="del">
          <ac:chgData name="Lee Jowett" userId="b4c18200-571b-4fac-968d-92e9fa7f3d31" providerId="ADAL" clId="{B1151001-6E81-4C19-935C-53192EC3E8D3}" dt="2020-06-30T10:19:48.315" v="935" actId="478"/>
          <ac:picMkLst>
            <pc:docMk/>
            <pc:sldMk cId="518088077" sldId="337"/>
            <ac:picMk id="4" creationId="{464E2E48-68D4-4C15-A19D-E4C2BAE96A80}"/>
          </ac:picMkLst>
        </pc:picChg>
        <pc:picChg chg="mod">
          <ac:chgData name="Lee Jowett" userId="b4c18200-571b-4fac-968d-92e9fa7f3d31" providerId="ADAL" clId="{B1151001-6E81-4C19-935C-53192EC3E8D3}" dt="2020-06-30T10:20:21.220" v="946" actId="1582"/>
          <ac:picMkLst>
            <pc:docMk/>
            <pc:sldMk cId="518088077" sldId="337"/>
            <ac:picMk id="5" creationId="{BC4A76E4-EEB6-4B12-B477-E2B4DC4C1403}"/>
          </ac:picMkLst>
        </pc:picChg>
      </pc:sldChg>
      <pc:sldChg chg="add del">
        <pc:chgData name="Lee Jowett" userId="b4c18200-571b-4fac-968d-92e9fa7f3d31" providerId="ADAL" clId="{B1151001-6E81-4C19-935C-53192EC3E8D3}" dt="2020-06-30T10:07:04.259" v="785" actId="2696"/>
        <pc:sldMkLst>
          <pc:docMk/>
          <pc:sldMk cId="1748734204" sldId="337"/>
        </pc:sldMkLst>
      </pc:sldChg>
    </pc:docChg>
  </pc:docChgLst>
  <pc:docChgLst>
    <pc:chgData name="Amy Peace" userId="S::amy.peace@leicester.gov.uk::caef7dc3-0d83-4f8b-849b-f17cf985f9e9" providerId="AD" clId="Web-{7A9B5044-508D-4CB2-AB9B-A71CA6FC0B9E}"/>
    <pc:docChg chg="delSld modSld addMainMaster delMainMaster">
      <pc:chgData name="Amy Peace" userId="S::amy.peace@leicester.gov.uk::caef7dc3-0d83-4f8b-849b-f17cf985f9e9" providerId="AD" clId="Web-{7A9B5044-508D-4CB2-AB9B-A71CA6FC0B9E}" dt="2020-06-18T10:24:14.170" v="103"/>
      <pc:docMkLst>
        <pc:docMk/>
      </pc:docMkLst>
      <pc:sldChg chg="addSp delSp modSp mod setBg modClrScheme delDesignElem chgLayout">
        <pc:chgData name="Amy Peace" userId="S::amy.peace@leicester.gov.uk::caef7dc3-0d83-4f8b-849b-f17cf985f9e9" providerId="AD" clId="Web-{7A9B5044-508D-4CB2-AB9B-A71CA6FC0B9E}" dt="2020-06-18T10:20:33.749" v="47"/>
        <pc:sldMkLst>
          <pc:docMk/>
          <pc:sldMk cId="899484424" sldId="256"/>
        </pc:sldMkLst>
        <pc:spChg chg="mod ord">
          <ac:chgData name="Amy Peace" userId="S::amy.peace@leicester.gov.uk::caef7dc3-0d83-4f8b-849b-f17cf985f9e9" providerId="AD" clId="Web-{7A9B5044-508D-4CB2-AB9B-A71CA6FC0B9E}" dt="2020-06-18T10:20:33.749" v="47"/>
          <ac:spMkLst>
            <pc:docMk/>
            <pc:sldMk cId="899484424" sldId="256"/>
            <ac:spMk id="2" creationId="{23749A2C-639D-4222-8B5A-9EEF7D3835E2}"/>
          </ac:spMkLst>
        </pc:spChg>
        <pc:spChg chg="mod ord">
          <ac:chgData name="Amy Peace" userId="S::amy.peace@leicester.gov.uk::caef7dc3-0d83-4f8b-849b-f17cf985f9e9" providerId="AD" clId="Web-{7A9B5044-508D-4CB2-AB9B-A71CA6FC0B9E}" dt="2020-06-18T10:20:33.749" v="47"/>
          <ac:spMkLst>
            <pc:docMk/>
            <pc:sldMk cId="899484424" sldId="256"/>
            <ac:spMk id="3" creationId="{3DCFFD74-8732-46D0-A805-FC99D462827D}"/>
          </ac:spMkLst>
        </pc:spChg>
        <pc:spChg chg="add del">
          <ac:chgData name="Amy Peace" userId="S::amy.peace@leicester.gov.uk::caef7dc3-0d83-4f8b-849b-f17cf985f9e9" providerId="AD" clId="Web-{7A9B5044-508D-4CB2-AB9B-A71CA6FC0B9E}" dt="2020-06-18T10:20:33.749" v="47"/>
          <ac:spMkLst>
            <pc:docMk/>
            <pc:sldMk cId="899484424" sldId="256"/>
            <ac:spMk id="5" creationId="{23962611-DFD5-4092-AAFD-559E3DFCE2C9}"/>
          </ac:spMkLst>
        </pc:spChg>
        <pc:picChg chg="add del">
          <ac:chgData name="Amy Peace" userId="S::amy.peace@leicester.gov.uk::caef7dc3-0d83-4f8b-849b-f17cf985f9e9" providerId="AD" clId="Web-{7A9B5044-508D-4CB2-AB9B-A71CA6FC0B9E}" dt="2020-06-18T10:20:33.749" v="47"/>
          <ac:picMkLst>
            <pc:docMk/>
            <pc:sldMk cId="899484424" sldId="256"/>
            <ac:picMk id="6" creationId="{2270F1FA-0425-408F-9861-80BF5AFB276D}"/>
          </ac:picMkLst>
        </pc:picChg>
      </pc:sldChg>
      <pc:sldChg chg="addSp delSp modSp mod modClrScheme delDesignElem chgLayout">
        <pc:chgData name="Amy Peace" userId="S::amy.peace@leicester.gov.uk::caef7dc3-0d83-4f8b-849b-f17cf985f9e9" providerId="AD" clId="Web-{7A9B5044-508D-4CB2-AB9B-A71CA6FC0B9E}" dt="2020-06-18T10:21:37.280" v="52" actId="20577"/>
        <pc:sldMkLst>
          <pc:docMk/>
          <pc:sldMk cId="106024778" sldId="257"/>
        </pc:sldMkLst>
        <pc:spChg chg="mod ord">
          <ac:chgData name="Amy Peace" userId="S::amy.peace@leicester.gov.uk::caef7dc3-0d83-4f8b-849b-f17cf985f9e9" providerId="AD" clId="Web-{7A9B5044-508D-4CB2-AB9B-A71CA6FC0B9E}" dt="2020-06-18T10:20:33.749" v="47"/>
          <ac:spMkLst>
            <pc:docMk/>
            <pc:sldMk cId="106024778" sldId="257"/>
            <ac:spMk id="2" creationId="{45568680-1F6E-4073-8B45-306811ED2065}"/>
          </ac:spMkLst>
        </pc:spChg>
        <pc:spChg chg="mod ord">
          <ac:chgData name="Amy Peace" userId="S::amy.peace@leicester.gov.uk::caef7dc3-0d83-4f8b-849b-f17cf985f9e9" providerId="AD" clId="Web-{7A9B5044-508D-4CB2-AB9B-A71CA6FC0B9E}" dt="2020-06-18T10:21:37.280" v="52" actId="20577"/>
          <ac:spMkLst>
            <pc:docMk/>
            <pc:sldMk cId="106024778" sldId="257"/>
            <ac:spMk id="3" creationId="{DD2D824A-FFCF-4A60-8009-B0A78D08C93B}"/>
          </ac:spMkLst>
        </pc:spChg>
        <pc:spChg chg="add del">
          <ac:chgData name="Amy Peace" userId="S::amy.peace@leicester.gov.uk::caef7dc3-0d83-4f8b-849b-f17cf985f9e9" providerId="AD" clId="Web-{7A9B5044-508D-4CB2-AB9B-A71CA6FC0B9E}" dt="2020-06-18T10:20:33.749" v="47"/>
          <ac:spMkLst>
            <pc:docMk/>
            <pc:sldMk cId="106024778" sldId="257"/>
            <ac:spMk id="5" creationId="{3B854194-185D-494D-905C-7C7CB2E30F6E}"/>
          </ac:spMkLst>
        </pc:spChg>
        <pc:spChg chg="add del">
          <ac:chgData name="Amy Peace" userId="S::amy.peace@leicester.gov.uk::caef7dc3-0d83-4f8b-849b-f17cf985f9e9" providerId="AD" clId="Web-{7A9B5044-508D-4CB2-AB9B-A71CA6FC0B9E}" dt="2020-06-18T10:20:33.749" v="47"/>
          <ac:spMkLst>
            <pc:docMk/>
            <pc:sldMk cId="106024778" sldId="257"/>
            <ac:spMk id="6" creationId="{B4F5FA0D-0104-4987-8241-EFF7C85B88DE}"/>
          </ac:spMkLst>
        </pc:spChg>
        <pc:picChg chg="add del">
          <ac:chgData name="Amy Peace" userId="S::amy.peace@leicester.gov.uk::caef7dc3-0d83-4f8b-849b-f17cf985f9e9" providerId="AD" clId="Web-{7A9B5044-508D-4CB2-AB9B-A71CA6FC0B9E}" dt="2020-06-18T10:20:33.749" v="47"/>
          <ac:picMkLst>
            <pc:docMk/>
            <pc:sldMk cId="106024778" sldId="257"/>
            <ac:picMk id="7" creationId="{2897127E-6CEF-446C-BE87-93B7C46E49D1}"/>
          </ac:picMkLst>
        </pc:picChg>
      </pc:sldChg>
      <pc:sldChg chg="addSp delSp modSp mod modClrScheme delDesignElem chgLayout">
        <pc:chgData name="Amy Peace" userId="S::amy.peace@leicester.gov.uk::caef7dc3-0d83-4f8b-849b-f17cf985f9e9" providerId="AD" clId="Web-{7A9B5044-508D-4CB2-AB9B-A71CA6FC0B9E}" dt="2020-06-18T10:20:33.749" v="47"/>
        <pc:sldMkLst>
          <pc:docMk/>
          <pc:sldMk cId="3946519191" sldId="258"/>
        </pc:sldMkLst>
        <pc:spChg chg="mod ord">
          <ac:chgData name="Amy Peace" userId="S::amy.peace@leicester.gov.uk::caef7dc3-0d83-4f8b-849b-f17cf985f9e9" providerId="AD" clId="Web-{7A9B5044-508D-4CB2-AB9B-A71CA6FC0B9E}" dt="2020-06-18T10:20:33.749" v="47"/>
          <ac:spMkLst>
            <pc:docMk/>
            <pc:sldMk cId="3946519191" sldId="258"/>
            <ac:spMk id="2" creationId="{A86AD6C6-96D9-4325-8A7D-4318B778DDFC}"/>
          </ac:spMkLst>
        </pc:spChg>
        <pc:spChg chg="mod ord">
          <ac:chgData name="Amy Peace" userId="S::amy.peace@leicester.gov.uk::caef7dc3-0d83-4f8b-849b-f17cf985f9e9" providerId="AD" clId="Web-{7A9B5044-508D-4CB2-AB9B-A71CA6FC0B9E}" dt="2020-06-18T10:20:33.749" v="47"/>
          <ac:spMkLst>
            <pc:docMk/>
            <pc:sldMk cId="3946519191" sldId="258"/>
            <ac:spMk id="3" creationId="{E50CFA65-FAB1-4529-8EAE-5B9043C09908}"/>
          </ac:spMkLst>
        </pc:spChg>
        <pc:spChg chg="add del">
          <ac:chgData name="Amy Peace" userId="S::amy.peace@leicester.gov.uk::caef7dc3-0d83-4f8b-849b-f17cf985f9e9" providerId="AD" clId="Web-{7A9B5044-508D-4CB2-AB9B-A71CA6FC0B9E}" dt="2020-06-18T10:20:33.749" v="47"/>
          <ac:spMkLst>
            <pc:docMk/>
            <pc:sldMk cId="3946519191" sldId="258"/>
            <ac:spMk id="5" creationId="{3B854194-185D-494D-905C-7C7CB2E30F6E}"/>
          </ac:spMkLst>
        </pc:spChg>
        <pc:spChg chg="add del">
          <ac:chgData name="Amy Peace" userId="S::amy.peace@leicester.gov.uk::caef7dc3-0d83-4f8b-849b-f17cf985f9e9" providerId="AD" clId="Web-{7A9B5044-508D-4CB2-AB9B-A71CA6FC0B9E}" dt="2020-06-18T10:20:33.749" v="47"/>
          <ac:spMkLst>
            <pc:docMk/>
            <pc:sldMk cId="3946519191" sldId="258"/>
            <ac:spMk id="6" creationId="{B4F5FA0D-0104-4987-8241-EFF7C85B88DE}"/>
          </ac:spMkLst>
        </pc:spChg>
        <pc:picChg chg="add del">
          <ac:chgData name="Amy Peace" userId="S::amy.peace@leicester.gov.uk::caef7dc3-0d83-4f8b-849b-f17cf985f9e9" providerId="AD" clId="Web-{7A9B5044-508D-4CB2-AB9B-A71CA6FC0B9E}" dt="2020-06-18T10:20:33.749" v="47"/>
          <ac:picMkLst>
            <pc:docMk/>
            <pc:sldMk cId="3946519191" sldId="258"/>
            <ac:picMk id="7" creationId="{2897127E-6CEF-446C-BE87-93B7C46E49D1}"/>
          </ac:picMkLst>
        </pc:picChg>
      </pc:sldChg>
      <pc:sldChg chg="modSp mod modClrScheme chgLayout">
        <pc:chgData name="Amy Peace" userId="S::amy.peace@leicester.gov.uk::caef7dc3-0d83-4f8b-849b-f17cf985f9e9" providerId="AD" clId="Web-{7A9B5044-508D-4CB2-AB9B-A71CA6FC0B9E}" dt="2020-06-18T10:20:33.749" v="47"/>
        <pc:sldMkLst>
          <pc:docMk/>
          <pc:sldMk cId="3396303939" sldId="259"/>
        </pc:sldMkLst>
        <pc:spChg chg="mod ord">
          <ac:chgData name="Amy Peace" userId="S::amy.peace@leicester.gov.uk::caef7dc3-0d83-4f8b-849b-f17cf985f9e9" providerId="AD" clId="Web-{7A9B5044-508D-4CB2-AB9B-A71CA6FC0B9E}" dt="2020-06-18T10:20:33.749" v="47"/>
          <ac:spMkLst>
            <pc:docMk/>
            <pc:sldMk cId="3396303939" sldId="259"/>
            <ac:spMk id="2" creationId="{475938B7-4D54-4161-8B87-74ACA753FA41}"/>
          </ac:spMkLst>
        </pc:spChg>
        <pc:picChg chg="mod ord">
          <ac:chgData name="Amy Peace" userId="S::amy.peace@leicester.gov.uk::caef7dc3-0d83-4f8b-849b-f17cf985f9e9" providerId="AD" clId="Web-{7A9B5044-508D-4CB2-AB9B-A71CA6FC0B9E}" dt="2020-06-18T10:20:33.749" v="47"/>
          <ac:picMkLst>
            <pc:docMk/>
            <pc:sldMk cId="3396303939" sldId="259"/>
            <ac:picMk id="4" creationId="{1ED86B2C-7EFC-4173-AEB9-7D0413C9D01A}"/>
          </ac:picMkLst>
        </pc:picChg>
      </pc:sldChg>
      <pc:sldChg chg="modSp mod modClrScheme chgLayout">
        <pc:chgData name="Amy Peace" userId="S::amy.peace@leicester.gov.uk::caef7dc3-0d83-4f8b-849b-f17cf985f9e9" providerId="AD" clId="Web-{7A9B5044-508D-4CB2-AB9B-A71CA6FC0B9E}" dt="2020-06-18T10:21:39.842" v="54" actId="20577"/>
        <pc:sldMkLst>
          <pc:docMk/>
          <pc:sldMk cId="4117300112" sldId="260"/>
        </pc:sldMkLst>
        <pc:spChg chg="mod ord">
          <ac:chgData name="Amy Peace" userId="S::amy.peace@leicester.gov.uk::caef7dc3-0d83-4f8b-849b-f17cf985f9e9" providerId="AD" clId="Web-{7A9B5044-508D-4CB2-AB9B-A71CA6FC0B9E}" dt="2020-06-18T10:20:33.749" v="47"/>
          <ac:spMkLst>
            <pc:docMk/>
            <pc:sldMk cId="4117300112" sldId="260"/>
            <ac:spMk id="2" creationId="{0617B1B1-1D26-452C-9A4B-608414F9468E}"/>
          </ac:spMkLst>
        </pc:spChg>
        <pc:spChg chg="mod ord">
          <ac:chgData name="Amy Peace" userId="S::amy.peace@leicester.gov.uk::caef7dc3-0d83-4f8b-849b-f17cf985f9e9" providerId="AD" clId="Web-{7A9B5044-508D-4CB2-AB9B-A71CA6FC0B9E}" dt="2020-06-18T10:21:39.842" v="54" actId="20577"/>
          <ac:spMkLst>
            <pc:docMk/>
            <pc:sldMk cId="4117300112" sldId="260"/>
            <ac:spMk id="3" creationId="{BF2DE177-777C-4EB3-A52F-F923850ADD26}"/>
          </ac:spMkLst>
        </pc:spChg>
      </pc:sldChg>
      <pc:sldChg chg="addSp delSp modSp del mod modClrScheme delDesignElem chgLayout">
        <pc:chgData name="Amy Peace" userId="S::amy.peace@leicester.gov.uk::caef7dc3-0d83-4f8b-849b-f17cf985f9e9" providerId="AD" clId="Web-{7A9B5044-508D-4CB2-AB9B-A71CA6FC0B9E}" dt="2020-06-18T10:22:59.545" v="65"/>
        <pc:sldMkLst>
          <pc:docMk/>
          <pc:sldMk cId="3743779763" sldId="261"/>
        </pc:sldMkLst>
        <pc:spChg chg="mod ord">
          <ac:chgData name="Amy Peace" userId="S::amy.peace@leicester.gov.uk::caef7dc3-0d83-4f8b-849b-f17cf985f9e9" providerId="AD" clId="Web-{7A9B5044-508D-4CB2-AB9B-A71CA6FC0B9E}" dt="2020-06-18T10:20:33.749" v="47"/>
          <ac:spMkLst>
            <pc:docMk/>
            <pc:sldMk cId="3743779763" sldId="261"/>
            <ac:spMk id="2" creationId="{D971275A-7E37-4E93-92D0-2679C3E92AE0}"/>
          </ac:spMkLst>
        </pc:spChg>
        <pc:spChg chg="mod ord">
          <ac:chgData name="Amy Peace" userId="S::amy.peace@leicester.gov.uk::caef7dc3-0d83-4f8b-849b-f17cf985f9e9" providerId="AD" clId="Web-{7A9B5044-508D-4CB2-AB9B-A71CA6FC0B9E}" dt="2020-06-18T10:20:33.749" v="47"/>
          <ac:spMkLst>
            <pc:docMk/>
            <pc:sldMk cId="3743779763" sldId="261"/>
            <ac:spMk id="3" creationId="{E0B61B41-2B95-4E86-BBBC-34AE00F5AECA}"/>
          </ac:spMkLst>
        </pc:spChg>
        <pc:spChg chg="add del">
          <ac:chgData name="Amy Peace" userId="S::amy.peace@leicester.gov.uk::caef7dc3-0d83-4f8b-849b-f17cf985f9e9" providerId="AD" clId="Web-{7A9B5044-508D-4CB2-AB9B-A71CA6FC0B9E}" dt="2020-06-18T10:20:33.749" v="47"/>
          <ac:spMkLst>
            <pc:docMk/>
            <pc:sldMk cId="3743779763" sldId="261"/>
            <ac:spMk id="6" creationId="{AFA67CD3-AB4E-4A7A-BEB8-53C445D8C44E}"/>
          </ac:spMkLst>
        </pc:spChg>
        <pc:spChg chg="add del">
          <ac:chgData name="Amy Peace" userId="S::amy.peace@leicester.gov.uk::caef7dc3-0d83-4f8b-849b-f17cf985f9e9" providerId="AD" clId="Web-{7A9B5044-508D-4CB2-AB9B-A71CA6FC0B9E}" dt="2020-06-18T10:20:33.749" v="47"/>
          <ac:spMkLst>
            <pc:docMk/>
            <pc:sldMk cId="3743779763" sldId="261"/>
            <ac:spMk id="8" creationId="{339C8D78-A644-462F-B674-F440635E5353}"/>
          </ac:spMkLst>
        </pc:spChg>
        <pc:picChg chg="add del">
          <ac:chgData name="Amy Peace" userId="S::amy.peace@leicester.gov.uk::caef7dc3-0d83-4f8b-849b-f17cf985f9e9" providerId="AD" clId="Web-{7A9B5044-508D-4CB2-AB9B-A71CA6FC0B9E}" dt="2020-06-18T10:20:33.749" v="47"/>
          <ac:picMkLst>
            <pc:docMk/>
            <pc:sldMk cId="3743779763" sldId="261"/>
            <ac:picMk id="7" creationId="{07CF545F-9C2E-4446-97CD-AD92990C2B68}"/>
          </ac:picMkLst>
        </pc:picChg>
      </pc:sldChg>
      <pc:sldChg chg="addSp delSp modSp mod modClrScheme delDesignElem chgLayout">
        <pc:chgData name="Amy Peace" userId="S::amy.peace@leicester.gov.uk::caef7dc3-0d83-4f8b-849b-f17cf985f9e9" providerId="AD" clId="Web-{7A9B5044-508D-4CB2-AB9B-A71CA6FC0B9E}" dt="2020-06-18T10:23:56.858" v="93"/>
        <pc:sldMkLst>
          <pc:docMk/>
          <pc:sldMk cId="1362260283" sldId="262"/>
        </pc:sldMkLst>
        <pc:spChg chg="mod ord">
          <ac:chgData name="Amy Peace" userId="S::amy.peace@leicester.gov.uk::caef7dc3-0d83-4f8b-849b-f17cf985f9e9" providerId="AD" clId="Web-{7A9B5044-508D-4CB2-AB9B-A71CA6FC0B9E}" dt="2020-06-18T10:20:33.749" v="47"/>
          <ac:spMkLst>
            <pc:docMk/>
            <pc:sldMk cId="1362260283" sldId="262"/>
            <ac:spMk id="2" creationId="{F7253912-4E28-4AD5-8556-AB5B794A6124}"/>
          </ac:spMkLst>
        </pc:spChg>
        <pc:spChg chg="mod ord">
          <ac:chgData name="Amy Peace" userId="S::amy.peace@leicester.gov.uk::caef7dc3-0d83-4f8b-849b-f17cf985f9e9" providerId="AD" clId="Web-{7A9B5044-508D-4CB2-AB9B-A71CA6FC0B9E}" dt="2020-06-18T10:20:33.749" v="47"/>
          <ac:spMkLst>
            <pc:docMk/>
            <pc:sldMk cId="1362260283" sldId="262"/>
            <ac:spMk id="3" creationId="{24E98E51-A193-4087-9499-CF2F2B23E83F}"/>
          </ac:spMkLst>
        </pc:spChg>
        <pc:spChg chg="add del">
          <ac:chgData name="Amy Peace" userId="S::amy.peace@leicester.gov.uk::caef7dc3-0d83-4f8b-849b-f17cf985f9e9" providerId="AD" clId="Web-{7A9B5044-508D-4CB2-AB9B-A71CA6FC0B9E}" dt="2020-06-18T10:20:33.749" v="47"/>
          <ac:spMkLst>
            <pc:docMk/>
            <pc:sldMk cId="1362260283" sldId="262"/>
            <ac:spMk id="9" creationId="{B05E4F47-B148-49E0-B472-BBF149315524}"/>
          </ac:spMkLst>
        </pc:spChg>
        <pc:spChg chg="add del">
          <ac:chgData name="Amy Peace" userId="S::amy.peace@leicester.gov.uk::caef7dc3-0d83-4f8b-849b-f17cf985f9e9" providerId="AD" clId="Web-{7A9B5044-508D-4CB2-AB9B-A71CA6FC0B9E}" dt="2020-06-18T10:20:33.749" v="47"/>
          <ac:spMkLst>
            <pc:docMk/>
            <pc:sldMk cId="1362260283" sldId="262"/>
            <ac:spMk id="16" creationId="{684BF3E1-C321-4F38-85CF-FEBBEEC15E2D}"/>
          </ac:spMkLst>
        </pc:spChg>
        <pc:picChg chg="del">
          <ac:chgData name="Amy Peace" userId="S::amy.peace@leicester.gov.uk::caef7dc3-0d83-4f8b-849b-f17cf985f9e9" providerId="AD" clId="Web-{7A9B5044-508D-4CB2-AB9B-A71CA6FC0B9E}" dt="2020-06-18T10:23:56.858" v="93"/>
          <ac:picMkLst>
            <pc:docMk/>
            <pc:sldMk cId="1362260283" sldId="262"/>
            <ac:picMk id="7" creationId="{346C9EFB-0F7A-4754-B400-AD701E37F83C}"/>
          </ac:picMkLst>
        </pc:picChg>
        <pc:picChg chg="add del">
          <ac:chgData name="Amy Peace" userId="S::amy.peace@leicester.gov.uk::caef7dc3-0d83-4f8b-849b-f17cf985f9e9" providerId="AD" clId="Web-{7A9B5044-508D-4CB2-AB9B-A71CA6FC0B9E}" dt="2020-06-18T10:20:33.749" v="47"/>
          <ac:picMkLst>
            <pc:docMk/>
            <pc:sldMk cId="1362260283" sldId="262"/>
            <ac:picMk id="14" creationId="{7A2CE8EB-F719-4F84-9E91-F538438CAC76}"/>
          </ac:picMkLst>
        </pc:picChg>
      </pc:sldChg>
      <pc:sldChg chg="addSp delSp modSp mod modClrScheme delDesignElem chgLayout">
        <pc:chgData name="Amy Peace" userId="S::amy.peace@leicester.gov.uk::caef7dc3-0d83-4f8b-849b-f17cf985f9e9" providerId="AD" clId="Web-{7A9B5044-508D-4CB2-AB9B-A71CA6FC0B9E}" dt="2020-06-18T10:20:33.749" v="47"/>
        <pc:sldMkLst>
          <pc:docMk/>
          <pc:sldMk cId="2811313888" sldId="263"/>
        </pc:sldMkLst>
        <pc:spChg chg="mod ord">
          <ac:chgData name="Amy Peace" userId="S::amy.peace@leicester.gov.uk::caef7dc3-0d83-4f8b-849b-f17cf985f9e9" providerId="AD" clId="Web-{7A9B5044-508D-4CB2-AB9B-A71CA6FC0B9E}" dt="2020-06-18T10:20:33.749" v="47"/>
          <ac:spMkLst>
            <pc:docMk/>
            <pc:sldMk cId="2811313888" sldId="263"/>
            <ac:spMk id="2" creationId="{0541A222-C608-41E9-ADD6-4FC8A92F37C7}"/>
          </ac:spMkLst>
        </pc:spChg>
        <pc:spChg chg="add del">
          <ac:chgData name="Amy Peace" userId="S::amy.peace@leicester.gov.uk::caef7dc3-0d83-4f8b-849b-f17cf985f9e9" providerId="AD" clId="Web-{7A9B5044-508D-4CB2-AB9B-A71CA6FC0B9E}" dt="2020-06-18T10:20:33.749" v="47"/>
          <ac:spMkLst>
            <pc:docMk/>
            <pc:sldMk cId="2811313888" sldId="263"/>
            <ac:spMk id="10" creationId="{5B32A67F-3598-4A13-8552-DA884FFCCE57}"/>
          </ac:spMkLst>
        </pc:spChg>
        <pc:spChg chg="add del">
          <ac:chgData name="Amy Peace" userId="S::amy.peace@leicester.gov.uk::caef7dc3-0d83-4f8b-849b-f17cf985f9e9" providerId="AD" clId="Web-{7A9B5044-508D-4CB2-AB9B-A71CA6FC0B9E}" dt="2020-06-18T10:20:33.749" v="47"/>
          <ac:spMkLst>
            <pc:docMk/>
            <pc:sldMk cId="2811313888" sldId="263"/>
            <ac:spMk id="12" creationId="{BCC55ACC-A2F6-403C-A3A4-D59B3734D45F}"/>
          </ac:spMkLst>
        </pc:spChg>
        <pc:spChg chg="add del">
          <ac:chgData name="Amy Peace" userId="S::amy.peace@leicester.gov.uk::caef7dc3-0d83-4f8b-849b-f17cf985f9e9" providerId="AD" clId="Web-{7A9B5044-508D-4CB2-AB9B-A71CA6FC0B9E}" dt="2020-06-18T10:20:33.749" v="47"/>
          <ac:spMkLst>
            <pc:docMk/>
            <pc:sldMk cId="2811313888" sldId="263"/>
            <ac:spMk id="14" creationId="{598EBA13-C937-430B-9523-439FE21096E6}"/>
          </ac:spMkLst>
        </pc:spChg>
      </pc:sldChg>
      <pc:sldChg chg="addSp delSp modSp mod modClrScheme delDesignElem chgLayout">
        <pc:chgData name="Amy Peace" userId="S::amy.peace@leicester.gov.uk::caef7dc3-0d83-4f8b-849b-f17cf985f9e9" providerId="AD" clId="Web-{7A9B5044-508D-4CB2-AB9B-A71CA6FC0B9E}" dt="2020-06-18T10:20:33.749" v="47"/>
        <pc:sldMkLst>
          <pc:docMk/>
          <pc:sldMk cId="2769446588" sldId="265"/>
        </pc:sldMkLst>
        <pc:spChg chg="mod ord">
          <ac:chgData name="Amy Peace" userId="S::amy.peace@leicester.gov.uk::caef7dc3-0d83-4f8b-849b-f17cf985f9e9" providerId="AD" clId="Web-{7A9B5044-508D-4CB2-AB9B-A71CA6FC0B9E}" dt="2020-06-18T10:20:33.749" v="47"/>
          <ac:spMkLst>
            <pc:docMk/>
            <pc:sldMk cId="2769446588" sldId="265"/>
            <ac:spMk id="2" creationId="{76E5F1F4-95B7-4DF2-A4AA-FC873FE6D292}"/>
          </ac:spMkLst>
        </pc:spChg>
        <pc:spChg chg="add del">
          <ac:chgData name="Amy Peace" userId="S::amy.peace@leicester.gov.uk::caef7dc3-0d83-4f8b-849b-f17cf985f9e9" providerId="AD" clId="Web-{7A9B5044-508D-4CB2-AB9B-A71CA6FC0B9E}" dt="2020-06-18T10:20:33.749" v="47"/>
          <ac:spMkLst>
            <pc:docMk/>
            <pc:sldMk cId="2769446588" sldId="265"/>
            <ac:spMk id="10" creationId="{46C2E80F-49A6-4372-B103-219D417A55ED}"/>
          </ac:spMkLst>
        </pc:spChg>
        <pc:graphicFrameChg chg="mod ord">
          <ac:chgData name="Amy Peace" userId="S::amy.peace@leicester.gov.uk::caef7dc3-0d83-4f8b-849b-f17cf985f9e9" providerId="AD" clId="Web-{7A9B5044-508D-4CB2-AB9B-A71CA6FC0B9E}" dt="2020-06-18T10:20:33.749" v="47"/>
          <ac:graphicFrameMkLst>
            <pc:docMk/>
            <pc:sldMk cId="2769446588" sldId="265"/>
            <ac:graphicFrameMk id="7" creationId="{3E33473A-9132-4F33-9D1B-53DFAD7E6C2E}"/>
          </ac:graphicFrameMkLst>
        </pc:graphicFrameChg>
      </pc:sldChg>
      <pc:sldChg chg="modSp del mod modClrScheme chgLayout">
        <pc:chgData name="Amy Peace" userId="S::amy.peace@leicester.gov.uk::caef7dc3-0d83-4f8b-849b-f17cf985f9e9" providerId="AD" clId="Web-{7A9B5044-508D-4CB2-AB9B-A71CA6FC0B9E}" dt="2020-06-18T10:22:59.577" v="79"/>
        <pc:sldMkLst>
          <pc:docMk/>
          <pc:sldMk cId="2293044599" sldId="266"/>
        </pc:sldMkLst>
        <pc:spChg chg="mod ord">
          <ac:chgData name="Amy Peace" userId="S::amy.peace@leicester.gov.uk::caef7dc3-0d83-4f8b-849b-f17cf985f9e9" providerId="AD" clId="Web-{7A9B5044-508D-4CB2-AB9B-A71CA6FC0B9E}" dt="2020-06-18T10:20:33.749" v="47"/>
          <ac:spMkLst>
            <pc:docMk/>
            <pc:sldMk cId="2293044599" sldId="266"/>
            <ac:spMk id="2" creationId="{CF3F8C29-53FE-441F-ABD8-67FCAAEC18AC}"/>
          </ac:spMkLst>
        </pc:spChg>
      </pc:sldChg>
      <pc:sldChg chg="addSp delSp modSp del mod modClrScheme delDesignElem chgLayout">
        <pc:chgData name="Amy Peace" userId="S::amy.peace@leicester.gov.uk::caef7dc3-0d83-4f8b-849b-f17cf985f9e9" providerId="AD" clId="Web-{7A9B5044-508D-4CB2-AB9B-A71CA6FC0B9E}" dt="2020-06-18T10:22:59.561" v="75"/>
        <pc:sldMkLst>
          <pc:docMk/>
          <pc:sldMk cId="1235712839" sldId="267"/>
        </pc:sldMkLst>
        <pc:spChg chg="mod ord">
          <ac:chgData name="Amy Peace" userId="S::amy.peace@leicester.gov.uk::caef7dc3-0d83-4f8b-849b-f17cf985f9e9" providerId="AD" clId="Web-{7A9B5044-508D-4CB2-AB9B-A71CA6FC0B9E}" dt="2020-06-18T10:20:33.749" v="47"/>
          <ac:spMkLst>
            <pc:docMk/>
            <pc:sldMk cId="1235712839" sldId="267"/>
            <ac:spMk id="2" creationId="{CD4B33E9-177F-4A4E-845D-94CCE1B9CC95}"/>
          </ac:spMkLst>
        </pc:spChg>
        <pc:spChg chg="add del">
          <ac:chgData name="Amy Peace" userId="S::amy.peace@leicester.gov.uk::caef7dc3-0d83-4f8b-849b-f17cf985f9e9" providerId="AD" clId="Web-{7A9B5044-508D-4CB2-AB9B-A71CA6FC0B9E}" dt="2020-06-18T10:20:33.749" v="47"/>
          <ac:spMkLst>
            <pc:docMk/>
            <pc:sldMk cId="1235712839" sldId="267"/>
            <ac:spMk id="33" creationId="{799A8B4F-0FED-46C0-9186-5A8E116D8744}"/>
          </ac:spMkLst>
        </pc:spChg>
        <pc:spChg chg="add del">
          <ac:chgData name="Amy Peace" userId="S::amy.peace@leicester.gov.uk::caef7dc3-0d83-4f8b-849b-f17cf985f9e9" providerId="AD" clId="Web-{7A9B5044-508D-4CB2-AB9B-A71CA6FC0B9E}" dt="2020-06-18T10:20:33.749" v="47"/>
          <ac:spMkLst>
            <pc:docMk/>
            <pc:sldMk cId="1235712839" sldId="267"/>
            <ac:spMk id="40" creationId="{38A69B74-22E3-47CC-823F-18BE7930C814}"/>
          </ac:spMkLst>
        </pc:spChg>
        <pc:spChg chg="add del">
          <ac:chgData name="Amy Peace" userId="S::amy.peace@leicester.gov.uk::caef7dc3-0d83-4f8b-849b-f17cf985f9e9" providerId="AD" clId="Web-{7A9B5044-508D-4CB2-AB9B-A71CA6FC0B9E}" dt="2020-06-18T10:20:33.749" v="47"/>
          <ac:spMkLst>
            <pc:docMk/>
            <pc:sldMk cId="1235712839" sldId="267"/>
            <ac:spMk id="42" creationId="{1778637B-5DB8-4A75-B2E6-FC2B1BB9A7DB}"/>
          </ac:spMkLst>
        </pc:spChg>
        <pc:spChg chg="add del">
          <ac:chgData name="Amy Peace" userId="S::amy.peace@leicester.gov.uk::caef7dc3-0d83-4f8b-849b-f17cf985f9e9" providerId="AD" clId="Web-{7A9B5044-508D-4CB2-AB9B-A71CA6FC0B9E}" dt="2020-06-18T10:20:33.749" v="47"/>
          <ac:spMkLst>
            <pc:docMk/>
            <pc:sldMk cId="1235712839" sldId="267"/>
            <ac:spMk id="44" creationId="{0035A30C-45F3-4EFB-B2E8-6E2A11843D39}"/>
          </ac:spMkLst>
        </pc:spChg>
        <pc:picChg chg="add del">
          <ac:chgData name="Amy Peace" userId="S::amy.peace@leicester.gov.uk::caef7dc3-0d83-4f8b-849b-f17cf985f9e9" providerId="AD" clId="Web-{7A9B5044-508D-4CB2-AB9B-A71CA6FC0B9E}" dt="2020-06-18T10:20:33.749" v="47"/>
          <ac:picMkLst>
            <pc:docMk/>
            <pc:sldMk cId="1235712839" sldId="267"/>
            <ac:picMk id="38" creationId="{DA6861EE-7660-46C9-80BD-173B8F7454B8}"/>
          </ac:picMkLst>
        </pc:picChg>
      </pc:sldChg>
      <pc:sldChg chg="modSp del mod modClrScheme chgLayout">
        <pc:chgData name="Amy Peace" userId="S::amy.peace@leicester.gov.uk::caef7dc3-0d83-4f8b-849b-f17cf985f9e9" providerId="AD" clId="Web-{7A9B5044-508D-4CB2-AB9B-A71CA6FC0B9E}" dt="2020-06-18T10:22:59.561" v="74"/>
        <pc:sldMkLst>
          <pc:docMk/>
          <pc:sldMk cId="1194401005" sldId="268"/>
        </pc:sldMkLst>
        <pc:spChg chg="mod ord">
          <ac:chgData name="Amy Peace" userId="S::amy.peace@leicester.gov.uk::caef7dc3-0d83-4f8b-849b-f17cf985f9e9" providerId="AD" clId="Web-{7A9B5044-508D-4CB2-AB9B-A71CA6FC0B9E}" dt="2020-06-18T10:20:33.749" v="47"/>
          <ac:spMkLst>
            <pc:docMk/>
            <pc:sldMk cId="1194401005" sldId="268"/>
            <ac:spMk id="2" creationId="{40593A33-B128-4B1B-BB07-5319EF77FEBF}"/>
          </ac:spMkLst>
        </pc:spChg>
      </pc:sldChg>
      <pc:sldChg chg="modSp del mod modClrScheme chgLayout">
        <pc:chgData name="Amy Peace" userId="S::amy.peace@leicester.gov.uk::caef7dc3-0d83-4f8b-849b-f17cf985f9e9" providerId="AD" clId="Web-{7A9B5044-508D-4CB2-AB9B-A71CA6FC0B9E}" dt="2020-06-18T10:22:59.577" v="76"/>
        <pc:sldMkLst>
          <pc:docMk/>
          <pc:sldMk cId="3961920365" sldId="269"/>
        </pc:sldMkLst>
        <pc:spChg chg="mod ord">
          <ac:chgData name="Amy Peace" userId="S::amy.peace@leicester.gov.uk::caef7dc3-0d83-4f8b-849b-f17cf985f9e9" providerId="AD" clId="Web-{7A9B5044-508D-4CB2-AB9B-A71CA6FC0B9E}" dt="2020-06-18T10:20:33.749" v="47"/>
          <ac:spMkLst>
            <pc:docMk/>
            <pc:sldMk cId="3961920365" sldId="269"/>
            <ac:spMk id="2" creationId="{7DE13B04-515A-456C-830A-4183C787FA55}"/>
          </ac:spMkLst>
        </pc:spChg>
      </pc:sldChg>
      <pc:sldChg chg="modSp del mod modClrScheme chgLayout">
        <pc:chgData name="Amy Peace" userId="S::amy.peace@leicester.gov.uk::caef7dc3-0d83-4f8b-849b-f17cf985f9e9" providerId="AD" clId="Web-{7A9B5044-508D-4CB2-AB9B-A71CA6FC0B9E}" dt="2020-06-18T10:22:59.561" v="73"/>
        <pc:sldMkLst>
          <pc:docMk/>
          <pc:sldMk cId="1343891671" sldId="270"/>
        </pc:sldMkLst>
        <pc:spChg chg="mod ord">
          <ac:chgData name="Amy Peace" userId="S::amy.peace@leicester.gov.uk::caef7dc3-0d83-4f8b-849b-f17cf985f9e9" providerId="AD" clId="Web-{7A9B5044-508D-4CB2-AB9B-A71CA6FC0B9E}" dt="2020-06-18T10:20:33.749" v="47"/>
          <ac:spMkLst>
            <pc:docMk/>
            <pc:sldMk cId="1343891671" sldId="270"/>
            <ac:spMk id="2" creationId="{2FDFA9D8-F754-4645-B165-2160B2E65223}"/>
          </ac:spMkLst>
        </pc:spChg>
      </pc:sldChg>
      <pc:sldChg chg="modSp del mod modClrScheme chgLayout">
        <pc:chgData name="Amy Peace" userId="S::amy.peace@leicester.gov.uk::caef7dc3-0d83-4f8b-849b-f17cf985f9e9" providerId="AD" clId="Web-{7A9B5044-508D-4CB2-AB9B-A71CA6FC0B9E}" dt="2020-06-18T10:22:59.561" v="72"/>
        <pc:sldMkLst>
          <pc:docMk/>
          <pc:sldMk cId="3510273" sldId="271"/>
        </pc:sldMkLst>
        <pc:spChg chg="mod ord">
          <ac:chgData name="Amy Peace" userId="S::amy.peace@leicester.gov.uk::caef7dc3-0d83-4f8b-849b-f17cf985f9e9" providerId="AD" clId="Web-{7A9B5044-508D-4CB2-AB9B-A71CA6FC0B9E}" dt="2020-06-18T10:20:33.749" v="47"/>
          <ac:spMkLst>
            <pc:docMk/>
            <pc:sldMk cId="3510273" sldId="271"/>
            <ac:spMk id="2" creationId="{2FDFA9D8-F754-4645-B165-2160B2E65223}"/>
          </ac:spMkLst>
        </pc:spChg>
      </pc:sldChg>
      <pc:sldChg chg="modSp del mod modClrScheme chgLayout">
        <pc:chgData name="Amy Peace" userId="S::amy.peace@leicester.gov.uk::caef7dc3-0d83-4f8b-849b-f17cf985f9e9" providerId="AD" clId="Web-{7A9B5044-508D-4CB2-AB9B-A71CA6FC0B9E}" dt="2020-06-18T10:22:59.561" v="71"/>
        <pc:sldMkLst>
          <pc:docMk/>
          <pc:sldMk cId="2684696855" sldId="273"/>
        </pc:sldMkLst>
        <pc:spChg chg="mod ord">
          <ac:chgData name="Amy Peace" userId="S::amy.peace@leicester.gov.uk::caef7dc3-0d83-4f8b-849b-f17cf985f9e9" providerId="AD" clId="Web-{7A9B5044-508D-4CB2-AB9B-A71CA6FC0B9E}" dt="2020-06-18T10:20:33.749" v="47"/>
          <ac:spMkLst>
            <pc:docMk/>
            <pc:sldMk cId="2684696855" sldId="273"/>
            <ac:spMk id="2" creationId="{2FDFA9D8-F754-4645-B165-2160B2E65223}"/>
          </ac:spMkLst>
        </pc:spChg>
      </pc:sldChg>
      <pc:sldChg chg="modSp del mod modClrScheme chgLayout">
        <pc:chgData name="Amy Peace" userId="S::amy.peace@leicester.gov.uk::caef7dc3-0d83-4f8b-849b-f17cf985f9e9" providerId="AD" clId="Web-{7A9B5044-508D-4CB2-AB9B-A71CA6FC0B9E}" dt="2020-06-18T10:22:59.561" v="70"/>
        <pc:sldMkLst>
          <pc:docMk/>
          <pc:sldMk cId="421981516" sldId="274"/>
        </pc:sldMkLst>
        <pc:spChg chg="mod ord">
          <ac:chgData name="Amy Peace" userId="S::amy.peace@leicester.gov.uk::caef7dc3-0d83-4f8b-849b-f17cf985f9e9" providerId="AD" clId="Web-{7A9B5044-508D-4CB2-AB9B-A71CA6FC0B9E}" dt="2020-06-18T10:20:33.749" v="47"/>
          <ac:spMkLst>
            <pc:docMk/>
            <pc:sldMk cId="421981516" sldId="274"/>
            <ac:spMk id="2" creationId="{372A65CE-67DE-40D8-80D5-7E78F6AACB16}"/>
          </ac:spMkLst>
        </pc:spChg>
      </pc:sldChg>
      <pc:sldChg chg="modSp del mod modClrScheme chgLayout">
        <pc:chgData name="Amy Peace" userId="S::amy.peace@leicester.gov.uk::caef7dc3-0d83-4f8b-849b-f17cf985f9e9" providerId="AD" clId="Web-{7A9B5044-508D-4CB2-AB9B-A71CA6FC0B9E}" dt="2020-06-18T10:22:59.561" v="69"/>
        <pc:sldMkLst>
          <pc:docMk/>
          <pc:sldMk cId="304270638" sldId="275"/>
        </pc:sldMkLst>
        <pc:spChg chg="mod ord">
          <ac:chgData name="Amy Peace" userId="S::amy.peace@leicester.gov.uk::caef7dc3-0d83-4f8b-849b-f17cf985f9e9" providerId="AD" clId="Web-{7A9B5044-508D-4CB2-AB9B-A71CA6FC0B9E}" dt="2020-06-18T10:20:33.749" v="47"/>
          <ac:spMkLst>
            <pc:docMk/>
            <pc:sldMk cId="304270638" sldId="275"/>
            <ac:spMk id="2" creationId="{372A65CE-67DE-40D8-80D5-7E78F6AACB16}"/>
          </ac:spMkLst>
        </pc:spChg>
      </pc:sldChg>
      <pc:sldChg chg="modSp mod modClrScheme chgLayout">
        <pc:chgData name="Amy Peace" userId="S::amy.peace@leicester.gov.uk::caef7dc3-0d83-4f8b-849b-f17cf985f9e9" providerId="AD" clId="Web-{7A9B5044-508D-4CB2-AB9B-A71CA6FC0B9E}" dt="2020-06-18T10:20:33.749" v="47"/>
        <pc:sldMkLst>
          <pc:docMk/>
          <pc:sldMk cId="541870188" sldId="276"/>
        </pc:sldMkLst>
        <pc:spChg chg="mod ord">
          <ac:chgData name="Amy Peace" userId="S::amy.peace@leicester.gov.uk::caef7dc3-0d83-4f8b-849b-f17cf985f9e9" providerId="AD" clId="Web-{7A9B5044-508D-4CB2-AB9B-A71CA6FC0B9E}" dt="2020-06-18T10:20:33.749" v="47"/>
          <ac:spMkLst>
            <pc:docMk/>
            <pc:sldMk cId="541870188" sldId="276"/>
            <ac:spMk id="3" creationId="{6DD866C9-3CB0-457E-A746-8E627B5A038C}"/>
          </ac:spMkLst>
        </pc:spChg>
        <pc:spChg chg="mod ord">
          <ac:chgData name="Amy Peace" userId="S::amy.peace@leicester.gov.uk::caef7dc3-0d83-4f8b-849b-f17cf985f9e9" providerId="AD" clId="Web-{7A9B5044-508D-4CB2-AB9B-A71CA6FC0B9E}" dt="2020-06-18T10:20:33.749" v="47"/>
          <ac:spMkLst>
            <pc:docMk/>
            <pc:sldMk cId="541870188" sldId="276"/>
            <ac:spMk id="5" creationId="{C0C8685A-BDEA-43A8-8FCF-037823C6C15F}"/>
          </ac:spMkLst>
        </pc:spChg>
      </pc:sldChg>
      <pc:sldChg chg="modSp mod modClrScheme chgLayout">
        <pc:chgData name="Amy Peace" userId="S::amy.peace@leicester.gov.uk::caef7dc3-0d83-4f8b-849b-f17cf985f9e9" providerId="AD" clId="Web-{7A9B5044-508D-4CB2-AB9B-A71CA6FC0B9E}" dt="2020-06-18T10:20:33.749" v="47"/>
        <pc:sldMkLst>
          <pc:docMk/>
          <pc:sldMk cId="889516551" sldId="277"/>
        </pc:sldMkLst>
        <pc:spChg chg="mod ord">
          <ac:chgData name="Amy Peace" userId="S::amy.peace@leicester.gov.uk::caef7dc3-0d83-4f8b-849b-f17cf985f9e9" providerId="AD" clId="Web-{7A9B5044-508D-4CB2-AB9B-A71CA6FC0B9E}" dt="2020-06-18T10:20:33.749" v="47"/>
          <ac:spMkLst>
            <pc:docMk/>
            <pc:sldMk cId="889516551" sldId="277"/>
            <ac:spMk id="3" creationId="{6DD866C9-3CB0-457E-A746-8E627B5A038C}"/>
          </ac:spMkLst>
        </pc:spChg>
      </pc:sldChg>
      <pc:sldChg chg="modSp mod modClrScheme chgLayout">
        <pc:chgData name="Amy Peace" userId="S::amy.peace@leicester.gov.uk::caef7dc3-0d83-4f8b-849b-f17cf985f9e9" providerId="AD" clId="Web-{7A9B5044-508D-4CB2-AB9B-A71CA6FC0B9E}" dt="2020-06-18T10:20:33.749" v="47"/>
        <pc:sldMkLst>
          <pc:docMk/>
          <pc:sldMk cId="2684760943" sldId="278"/>
        </pc:sldMkLst>
        <pc:spChg chg="mod ord">
          <ac:chgData name="Amy Peace" userId="S::amy.peace@leicester.gov.uk::caef7dc3-0d83-4f8b-849b-f17cf985f9e9" providerId="AD" clId="Web-{7A9B5044-508D-4CB2-AB9B-A71CA6FC0B9E}" dt="2020-06-18T10:20:33.749" v="47"/>
          <ac:spMkLst>
            <pc:docMk/>
            <pc:sldMk cId="2684760943" sldId="278"/>
            <ac:spMk id="3" creationId="{6DD866C9-3CB0-457E-A746-8E627B5A038C}"/>
          </ac:spMkLst>
        </pc:spChg>
      </pc:sldChg>
      <pc:sldChg chg="addSp delSp modSp mod modClrScheme delDesignElem chgLayout">
        <pc:chgData name="Amy Peace" userId="S::amy.peace@leicester.gov.uk::caef7dc3-0d83-4f8b-849b-f17cf985f9e9" providerId="AD" clId="Web-{7A9B5044-508D-4CB2-AB9B-A71CA6FC0B9E}" dt="2020-06-18T10:20:33.749" v="47"/>
        <pc:sldMkLst>
          <pc:docMk/>
          <pc:sldMk cId="2212935875" sldId="280"/>
        </pc:sldMkLst>
        <pc:spChg chg="mod ord">
          <ac:chgData name="Amy Peace" userId="S::amy.peace@leicester.gov.uk::caef7dc3-0d83-4f8b-849b-f17cf985f9e9" providerId="AD" clId="Web-{7A9B5044-508D-4CB2-AB9B-A71CA6FC0B9E}" dt="2020-06-18T10:20:33.749" v="47"/>
          <ac:spMkLst>
            <pc:docMk/>
            <pc:sldMk cId="2212935875" sldId="280"/>
            <ac:spMk id="2" creationId="{3498D3D7-2543-40B7-811B-72465857593E}"/>
          </ac:spMkLst>
        </pc:spChg>
        <pc:spChg chg="add del">
          <ac:chgData name="Amy Peace" userId="S::amy.peace@leicester.gov.uk::caef7dc3-0d83-4f8b-849b-f17cf985f9e9" providerId="AD" clId="Web-{7A9B5044-508D-4CB2-AB9B-A71CA6FC0B9E}" dt="2020-06-18T10:20:33.749" v="47"/>
          <ac:spMkLst>
            <pc:docMk/>
            <pc:sldMk cId="2212935875" sldId="280"/>
            <ac:spMk id="11" creationId="{3CD9DF72-87A3-404E-A828-84CBF11A8303}"/>
          </ac:spMkLst>
        </pc:spChg>
        <pc:cxnChg chg="add del">
          <ac:chgData name="Amy Peace" userId="S::amy.peace@leicester.gov.uk::caef7dc3-0d83-4f8b-849b-f17cf985f9e9" providerId="AD" clId="Web-{7A9B5044-508D-4CB2-AB9B-A71CA6FC0B9E}" dt="2020-06-18T10:20:33.749" v="47"/>
          <ac:cxnSpMkLst>
            <pc:docMk/>
            <pc:sldMk cId="2212935875" sldId="280"/>
            <ac:cxnSpMk id="13" creationId="{20E3A342-4D61-4E3F-AF90-1AB42AEB96CC}"/>
          </ac:cxnSpMkLst>
        </pc:cxnChg>
      </pc:sldChg>
      <pc:sldChg chg="addSp delSp modSp mod modClrScheme delDesignElem chgLayout">
        <pc:chgData name="Amy Peace" userId="S::amy.peace@leicester.gov.uk::caef7dc3-0d83-4f8b-849b-f17cf985f9e9" providerId="AD" clId="Web-{7A9B5044-508D-4CB2-AB9B-A71CA6FC0B9E}" dt="2020-06-18T10:20:33.749" v="47"/>
        <pc:sldMkLst>
          <pc:docMk/>
          <pc:sldMk cId="2511679585" sldId="281"/>
        </pc:sldMkLst>
        <pc:spChg chg="mod ord">
          <ac:chgData name="Amy Peace" userId="S::amy.peace@leicester.gov.uk::caef7dc3-0d83-4f8b-849b-f17cf985f9e9" providerId="AD" clId="Web-{7A9B5044-508D-4CB2-AB9B-A71CA6FC0B9E}" dt="2020-06-18T10:20:33.749" v="47"/>
          <ac:spMkLst>
            <pc:docMk/>
            <pc:sldMk cId="2511679585" sldId="281"/>
            <ac:spMk id="2" creationId="{C4C54E7A-903C-4018-9A1C-C209E84BFECD}"/>
          </ac:spMkLst>
        </pc:spChg>
        <pc:spChg chg="add del">
          <ac:chgData name="Amy Peace" userId="S::amy.peace@leicester.gov.uk::caef7dc3-0d83-4f8b-849b-f17cf985f9e9" providerId="AD" clId="Web-{7A9B5044-508D-4CB2-AB9B-A71CA6FC0B9E}" dt="2020-06-18T10:20:33.749" v="47"/>
          <ac:spMkLst>
            <pc:docMk/>
            <pc:sldMk cId="2511679585" sldId="281"/>
            <ac:spMk id="11" creationId="{3CD9DF72-87A3-404E-A828-84CBF11A8303}"/>
          </ac:spMkLst>
        </pc:spChg>
        <pc:cxnChg chg="add del">
          <ac:chgData name="Amy Peace" userId="S::amy.peace@leicester.gov.uk::caef7dc3-0d83-4f8b-849b-f17cf985f9e9" providerId="AD" clId="Web-{7A9B5044-508D-4CB2-AB9B-A71CA6FC0B9E}" dt="2020-06-18T10:20:33.749" v="47"/>
          <ac:cxnSpMkLst>
            <pc:docMk/>
            <pc:sldMk cId="2511679585" sldId="281"/>
            <ac:cxnSpMk id="13" creationId="{20E3A342-4D61-4E3F-AF90-1AB42AEB96CC}"/>
          </ac:cxnSpMkLst>
        </pc:cxnChg>
      </pc:sldChg>
      <pc:sldChg chg="modSp mod modClrScheme chgLayout">
        <pc:chgData name="Amy Peace" userId="S::amy.peace@leicester.gov.uk::caef7dc3-0d83-4f8b-849b-f17cf985f9e9" providerId="AD" clId="Web-{7A9B5044-508D-4CB2-AB9B-A71CA6FC0B9E}" dt="2020-06-18T10:20:33.749" v="47"/>
        <pc:sldMkLst>
          <pc:docMk/>
          <pc:sldMk cId="301459619" sldId="282"/>
        </pc:sldMkLst>
        <pc:spChg chg="mod ord">
          <ac:chgData name="Amy Peace" userId="S::amy.peace@leicester.gov.uk::caef7dc3-0d83-4f8b-849b-f17cf985f9e9" providerId="AD" clId="Web-{7A9B5044-508D-4CB2-AB9B-A71CA6FC0B9E}" dt="2020-06-18T10:20:33.749" v="47"/>
          <ac:spMkLst>
            <pc:docMk/>
            <pc:sldMk cId="301459619" sldId="282"/>
            <ac:spMk id="3" creationId="{6DD866C9-3CB0-457E-A746-8E627B5A038C}"/>
          </ac:spMkLst>
        </pc:spChg>
      </pc:sldChg>
      <pc:sldChg chg="modSp mod modClrScheme chgLayout">
        <pc:chgData name="Amy Peace" userId="S::amy.peace@leicester.gov.uk::caef7dc3-0d83-4f8b-849b-f17cf985f9e9" providerId="AD" clId="Web-{7A9B5044-508D-4CB2-AB9B-A71CA6FC0B9E}" dt="2020-06-18T10:20:33.749" v="47"/>
        <pc:sldMkLst>
          <pc:docMk/>
          <pc:sldMk cId="3161148571" sldId="283"/>
        </pc:sldMkLst>
        <pc:spChg chg="mod ord">
          <ac:chgData name="Amy Peace" userId="S::amy.peace@leicester.gov.uk::caef7dc3-0d83-4f8b-849b-f17cf985f9e9" providerId="AD" clId="Web-{7A9B5044-508D-4CB2-AB9B-A71CA6FC0B9E}" dt="2020-06-18T10:20:33.749" v="47"/>
          <ac:spMkLst>
            <pc:docMk/>
            <pc:sldMk cId="3161148571" sldId="283"/>
            <ac:spMk id="3" creationId="{6DD866C9-3CB0-457E-A746-8E627B5A038C}"/>
          </ac:spMkLst>
        </pc:spChg>
      </pc:sldChg>
      <pc:sldChg chg="modSp mod modClrScheme chgLayout">
        <pc:chgData name="Amy Peace" userId="S::amy.peace@leicester.gov.uk::caef7dc3-0d83-4f8b-849b-f17cf985f9e9" providerId="AD" clId="Web-{7A9B5044-508D-4CB2-AB9B-A71CA6FC0B9E}" dt="2020-06-18T10:20:33.749" v="47"/>
        <pc:sldMkLst>
          <pc:docMk/>
          <pc:sldMk cId="3666872305" sldId="284"/>
        </pc:sldMkLst>
        <pc:spChg chg="mod ord">
          <ac:chgData name="Amy Peace" userId="S::amy.peace@leicester.gov.uk::caef7dc3-0d83-4f8b-849b-f17cf985f9e9" providerId="AD" clId="Web-{7A9B5044-508D-4CB2-AB9B-A71CA6FC0B9E}" dt="2020-06-18T10:20:33.749" v="47"/>
          <ac:spMkLst>
            <pc:docMk/>
            <pc:sldMk cId="3666872305" sldId="284"/>
            <ac:spMk id="3" creationId="{6DD866C9-3CB0-457E-A746-8E627B5A038C}"/>
          </ac:spMkLst>
        </pc:spChg>
      </pc:sldChg>
      <pc:sldChg chg="modSp mod modClrScheme chgLayout">
        <pc:chgData name="Amy Peace" userId="S::amy.peace@leicester.gov.uk::caef7dc3-0d83-4f8b-849b-f17cf985f9e9" providerId="AD" clId="Web-{7A9B5044-508D-4CB2-AB9B-A71CA6FC0B9E}" dt="2020-06-18T10:20:33.749" v="47"/>
        <pc:sldMkLst>
          <pc:docMk/>
          <pc:sldMk cId="2401097837" sldId="285"/>
        </pc:sldMkLst>
        <pc:spChg chg="mod ord">
          <ac:chgData name="Amy Peace" userId="S::amy.peace@leicester.gov.uk::caef7dc3-0d83-4f8b-849b-f17cf985f9e9" providerId="AD" clId="Web-{7A9B5044-508D-4CB2-AB9B-A71CA6FC0B9E}" dt="2020-06-18T10:20:33.749" v="47"/>
          <ac:spMkLst>
            <pc:docMk/>
            <pc:sldMk cId="2401097837" sldId="285"/>
            <ac:spMk id="2" creationId="{594075EC-8E43-4435-9D90-294C456417DF}"/>
          </ac:spMkLst>
        </pc:spChg>
      </pc:sldChg>
      <pc:sldChg chg="modSp mod modClrScheme chgLayout">
        <pc:chgData name="Amy Peace" userId="S::amy.peace@leicester.gov.uk::caef7dc3-0d83-4f8b-849b-f17cf985f9e9" providerId="AD" clId="Web-{7A9B5044-508D-4CB2-AB9B-A71CA6FC0B9E}" dt="2020-06-18T10:20:33.749" v="47"/>
        <pc:sldMkLst>
          <pc:docMk/>
          <pc:sldMk cId="1487776366" sldId="286"/>
        </pc:sldMkLst>
        <pc:spChg chg="mod ord">
          <ac:chgData name="Amy Peace" userId="S::amy.peace@leicester.gov.uk::caef7dc3-0d83-4f8b-849b-f17cf985f9e9" providerId="AD" clId="Web-{7A9B5044-508D-4CB2-AB9B-A71CA6FC0B9E}" dt="2020-06-18T10:20:33.749" v="47"/>
          <ac:spMkLst>
            <pc:docMk/>
            <pc:sldMk cId="1487776366" sldId="286"/>
            <ac:spMk id="2" creationId="{594075EC-8E43-4435-9D90-294C456417DF}"/>
          </ac:spMkLst>
        </pc:spChg>
        <pc:spChg chg="mod ord">
          <ac:chgData name="Amy Peace" userId="S::amy.peace@leicester.gov.uk::caef7dc3-0d83-4f8b-849b-f17cf985f9e9" providerId="AD" clId="Web-{7A9B5044-508D-4CB2-AB9B-A71CA6FC0B9E}" dt="2020-06-18T10:20:33.749" v="47"/>
          <ac:spMkLst>
            <pc:docMk/>
            <pc:sldMk cId="1487776366" sldId="286"/>
            <ac:spMk id="3" creationId="{6DD866C9-3CB0-457E-A746-8E627B5A038C}"/>
          </ac:spMkLst>
        </pc:spChg>
      </pc:sldChg>
      <pc:sldChg chg="addSp delSp modSp mod modClrScheme chgLayout">
        <pc:chgData name="Amy Peace" userId="S::amy.peace@leicester.gov.uk::caef7dc3-0d83-4f8b-849b-f17cf985f9e9" providerId="AD" clId="Web-{7A9B5044-508D-4CB2-AB9B-A71CA6FC0B9E}" dt="2020-06-18T10:23:54.920" v="91" actId="20577"/>
        <pc:sldMkLst>
          <pc:docMk/>
          <pc:sldMk cId="1872542749" sldId="287"/>
        </pc:sldMkLst>
        <pc:spChg chg="mod ord">
          <ac:chgData name="Amy Peace" userId="S::amy.peace@leicester.gov.uk::caef7dc3-0d83-4f8b-849b-f17cf985f9e9" providerId="AD" clId="Web-{7A9B5044-508D-4CB2-AB9B-A71CA6FC0B9E}" dt="2020-06-18T10:20:33.749" v="47"/>
          <ac:spMkLst>
            <pc:docMk/>
            <pc:sldMk cId="1872542749" sldId="287"/>
            <ac:spMk id="2" creationId="{5DFB937F-8187-4820-AFFA-E644F6B99A55}"/>
          </ac:spMkLst>
        </pc:spChg>
        <pc:spChg chg="add del mod">
          <ac:chgData name="Amy Peace" userId="S::amy.peace@leicester.gov.uk::caef7dc3-0d83-4f8b-849b-f17cf985f9e9" providerId="AD" clId="Web-{7A9B5044-508D-4CB2-AB9B-A71CA6FC0B9E}" dt="2020-06-18T10:23:41.452" v="84"/>
          <ac:spMkLst>
            <pc:docMk/>
            <pc:sldMk cId="1872542749" sldId="287"/>
            <ac:spMk id="4" creationId="{CB3044E7-1763-4217-8681-B67F3F5AEFBC}"/>
          </ac:spMkLst>
        </pc:spChg>
        <pc:spChg chg="mod">
          <ac:chgData name="Amy Peace" userId="S::amy.peace@leicester.gov.uk::caef7dc3-0d83-4f8b-849b-f17cf985f9e9" providerId="AD" clId="Web-{7A9B5044-508D-4CB2-AB9B-A71CA6FC0B9E}" dt="2020-06-18T10:23:54.920" v="91" actId="20577"/>
          <ac:spMkLst>
            <pc:docMk/>
            <pc:sldMk cId="1872542749" sldId="287"/>
            <ac:spMk id="12" creationId="{216AC0B8-B2D6-4E4E-951F-0D10B9A2873D}"/>
          </ac:spMkLst>
        </pc:spChg>
        <pc:picChg chg="del">
          <ac:chgData name="Amy Peace" userId="S::amy.peace@leicester.gov.uk::caef7dc3-0d83-4f8b-849b-f17cf985f9e9" providerId="AD" clId="Web-{7A9B5044-508D-4CB2-AB9B-A71CA6FC0B9E}" dt="2020-06-18T10:23:11.327" v="80"/>
          <ac:picMkLst>
            <pc:docMk/>
            <pc:sldMk cId="1872542749" sldId="287"/>
            <ac:picMk id="9" creationId="{EBCDA787-3CB8-4C46-B9CB-1D8C2C088BB5}"/>
          </ac:picMkLst>
        </pc:picChg>
        <pc:picChg chg="del mod ord">
          <ac:chgData name="Amy Peace" userId="S::amy.peace@leicester.gov.uk::caef7dc3-0d83-4f8b-849b-f17cf985f9e9" providerId="AD" clId="Web-{7A9B5044-508D-4CB2-AB9B-A71CA6FC0B9E}" dt="2020-06-18T10:23:13.092" v="81"/>
          <ac:picMkLst>
            <pc:docMk/>
            <pc:sldMk cId="1872542749" sldId="287"/>
            <ac:picMk id="10" creationId="{0FCB8407-8D80-4164-8AB8-401F6D137E1F}"/>
          </ac:picMkLst>
        </pc:picChg>
      </pc:sldChg>
      <pc:sldChg chg="modSp mod modClrScheme chgLayout">
        <pc:chgData name="Amy Peace" userId="S::amy.peace@leicester.gov.uk::caef7dc3-0d83-4f8b-849b-f17cf985f9e9" providerId="AD" clId="Web-{7A9B5044-508D-4CB2-AB9B-A71CA6FC0B9E}" dt="2020-06-18T10:20:33.749" v="47"/>
        <pc:sldMkLst>
          <pc:docMk/>
          <pc:sldMk cId="2264809856" sldId="288"/>
        </pc:sldMkLst>
        <pc:spChg chg="mod ord">
          <ac:chgData name="Amy Peace" userId="S::amy.peace@leicester.gov.uk::caef7dc3-0d83-4f8b-849b-f17cf985f9e9" providerId="AD" clId="Web-{7A9B5044-508D-4CB2-AB9B-A71CA6FC0B9E}" dt="2020-06-18T10:20:33.749" v="47"/>
          <ac:spMkLst>
            <pc:docMk/>
            <pc:sldMk cId="2264809856" sldId="288"/>
            <ac:spMk id="2" creationId="{594075EC-8E43-4435-9D90-294C456417DF}"/>
          </ac:spMkLst>
        </pc:spChg>
        <pc:picChg chg="mod ord">
          <ac:chgData name="Amy Peace" userId="S::amy.peace@leicester.gov.uk::caef7dc3-0d83-4f8b-849b-f17cf985f9e9" providerId="AD" clId="Web-{7A9B5044-508D-4CB2-AB9B-A71CA6FC0B9E}" dt="2020-06-18T10:20:33.749" v="47"/>
          <ac:picMkLst>
            <pc:docMk/>
            <pc:sldMk cId="2264809856" sldId="288"/>
            <ac:picMk id="18" creationId="{2DB735F2-399C-4758-83AB-6D47F670306E}"/>
          </ac:picMkLst>
        </pc:picChg>
      </pc:sldChg>
      <pc:sldChg chg="modSp del mod modClrScheme chgLayout">
        <pc:chgData name="Amy Peace" userId="S::amy.peace@leicester.gov.uk::caef7dc3-0d83-4f8b-849b-f17cf985f9e9" providerId="AD" clId="Web-{7A9B5044-508D-4CB2-AB9B-A71CA6FC0B9E}" dt="2020-06-18T10:22:59.577" v="77"/>
        <pc:sldMkLst>
          <pc:docMk/>
          <pc:sldMk cId="4065706349" sldId="289"/>
        </pc:sldMkLst>
        <pc:spChg chg="mod ord">
          <ac:chgData name="Amy Peace" userId="S::amy.peace@leicester.gov.uk::caef7dc3-0d83-4f8b-849b-f17cf985f9e9" providerId="AD" clId="Web-{7A9B5044-508D-4CB2-AB9B-A71CA6FC0B9E}" dt="2020-06-18T10:20:33.749" v="47"/>
          <ac:spMkLst>
            <pc:docMk/>
            <pc:sldMk cId="4065706349" sldId="289"/>
            <ac:spMk id="2" creationId="{A7543E82-F3AC-40D6-AAA3-30F82DB08DAB}"/>
          </ac:spMkLst>
        </pc:spChg>
      </pc:sldChg>
      <pc:sldChg chg="modSp del mod modClrScheme chgLayout">
        <pc:chgData name="Amy Peace" userId="S::amy.peace@leicester.gov.uk::caef7dc3-0d83-4f8b-849b-f17cf985f9e9" providerId="AD" clId="Web-{7A9B5044-508D-4CB2-AB9B-A71CA6FC0B9E}" dt="2020-06-18T10:22:59.577" v="78"/>
        <pc:sldMkLst>
          <pc:docMk/>
          <pc:sldMk cId="3775226229" sldId="290"/>
        </pc:sldMkLst>
        <pc:spChg chg="mod ord">
          <ac:chgData name="Amy Peace" userId="S::amy.peace@leicester.gov.uk::caef7dc3-0d83-4f8b-849b-f17cf985f9e9" providerId="AD" clId="Web-{7A9B5044-508D-4CB2-AB9B-A71CA6FC0B9E}" dt="2020-06-18T10:20:33.749" v="47"/>
          <ac:spMkLst>
            <pc:docMk/>
            <pc:sldMk cId="3775226229" sldId="290"/>
            <ac:spMk id="2" creationId="{CF3F8C29-53FE-441F-ABD8-67FCAAEC18AC}"/>
          </ac:spMkLst>
        </pc:spChg>
      </pc:sldChg>
      <pc:sldChg chg="addSp delSp modSp del mod modClrScheme delDesignElem chgLayout">
        <pc:chgData name="Amy Peace" userId="S::amy.peace@leicester.gov.uk::caef7dc3-0d83-4f8b-849b-f17cf985f9e9" providerId="AD" clId="Web-{7A9B5044-508D-4CB2-AB9B-A71CA6FC0B9E}" dt="2020-06-18T10:22:59.561" v="68"/>
        <pc:sldMkLst>
          <pc:docMk/>
          <pc:sldMk cId="2935248905" sldId="291"/>
        </pc:sldMkLst>
        <pc:spChg chg="mod ord">
          <ac:chgData name="Amy Peace" userId="S::amy.peace@leicester.gov.uk::caef7dc3-0d83-4f8b-849b-f17cf985f9e9" providerId="AD" clId="Web-{7A9B5044-508D-4CB2-AB9B-A71CA6FC0B9E}" dt="2020-06-18T10:20:33.749" v="47"/>
          <ac:spMkLst>
            <pc:docMk/>
            <pc:sldMk cId="2935248905" sldId="291"/>
            <ac:spMk id="2" creationId="{7F49C83E-A3E2-42F1-8745-70CACBD7C5BE}"/>
          </ac:spMkLst>
        </pc:spChg>
        <pc:spChg chg="add del">
          <ac:chgData name="Amy Peace" userId="S::amy.peace@leicester.gov.uk::caef7dc3-0d83-4f8b-849b-f17cf985f9e9" providerId="AD" clId="Web-{7A9B5044-508D-4CB2-AB9B-A71CA6FC0B9E}" dt="2020-06-18T10:20:33.749" v="47"/>
          <ac:spMkLst>
            <pc:docMk/>
            <pc:sldMk cId="2935248905" sldId="291"/>
            <ac:spMk id="8" creationId="{0BC9EFE1-D8CB-4668-9980-DB108327A794}"/>
          </ac:spMkLst>
        </pc:spChg>
        <pc:spChg chg="add del">
          <ac:chgData name="Amy Peace" userId="S::amy.peace@leicester.gov.uk::caef7dc3-0d83-4f8b-849b-f17cf985f9e9" providerId="AD" clId="Web-{7A9B5044-508D-4CB2-AB9B-A71CA6FC0B9E}" dt="2020-06-18T10:20:33.749" v="47"/>
          <ac:spMkLst>
            <pc:docMk/>
            <pc:sldMk cId="2935248905" sldId="291"/>
            <ac:spMk id="12" creationId="{77DA6D33-2D62-458C-BF5D-DBF612FD557E}"/>
          </ac:spMkLst>
        </pc:spChg>
        <pc:picChg chg="add del">
          <ac:chgData name="Amy Peace" userId="S::amy.peace@leicester.gov.uk::caef7dc3-0d83-4f8b-849b-f17cf985f9e9" providerId="AD" clId="Web-{7A9B5044-508D-4CB2-AB9B-A71CA6FC0B9E}" dt="2020-06-18T10:20:33.749" v="47"/>
          <ac:picMkLst>
            <pc:docMk/>
            <pc:sldMk cId="2935248905" sldId="291"/>
            <ac:picMk id="10" creationId="{7CBAE1BD-B8E4-4029-8AA2-C77E4FED9864}"/>
          </ac:picMkLst>
        </pc:picChg>
      </pc:sldChg>
      <pc:sldChg chg="modSp del mod modClrScheme chgLayout">
        <pc:chgData name="Amy Peace" userId="S::amy.peace@leicester.gov.uk::caef7dc3-0d83-4f8b-849b-f17cf985f9e9" providerId="AD" clId="Web-{7A9B5044-508D-4CB2-AB9B-A71CA6FC0B9E}" dt="2020-06-18T10:22:59.545" v="67"/>
        <pc:sldMkLst>
          <pc:docMk/>
          <pc:sldMk cId="2662995030" sldId="292"/>
        </pc:sldMkLst>
        <pc:spChg chg="mod ord">
          <ac:chgData name="Amy Peace" userId="S::amy.peace@leicester.gov.uk::caef7dc3-0d83-4f8b-849b-f17cf985f9e9" providerId="AD" clId="Web-{7A9B5044-508D-4CB2-AB9B-A71CA6FC0B9E}" dt="2020-06-18T10:20:33.749" v="47"/>
          <ac:spMkLst>
            <pc:docMk/>
            <pc:sldMk cId="2662995030" sldId="292"/>
            <ac:spMk id="2" creationId="{7F49C83E-A3E2-42F1-8745-70CACBD7C5BE}"/>
          </ac:spMkLst>
        </pc:spChg>
      </pc:sldChg>
      <pc:sldChg chg="modSp del mod modClrScheme chgLayout">
        <pc:chgData name="Amy Peace" userId="S::amy.peace@leicester.gov.uk::caef7dc3-0d83-4f8b-849b-f17cf985f9e9" providerId="AD" clId="Web-{7A9B5044-508D-4CB2-AB9B-A71CA6FC0B9E}" dt="2020-06-18T10:22:59.545" v="66"/>
        <pc:sldMkLst>
          <pc:docMk/>
          <pc:sldMk cId="2638804994" sldId="293"/>
        </pc:sldMkLst>
        <pc:spChg chg="mod ord">
          <ac:chgData name="Amy Peace" userId="S::amy.peace@leicester.gov.uk::caef7dc3-0d83-4f8b-849b-f17cf985f9e9" providerId="AD" clId="Web-{7A9B5044-508D-4CB2-AB9B-A71CA6FC0B9E}" dt="2020-06-18T10:20:33.749" v="47"/>
          <ac:spMkLst>
            <pc:docMk/>
            <pc:sldMk cId="2638804994" sldId="293"/>
            <ac:spMk id="17" creationId="{717118B0-3721-4852-B780-3E73B9DA0AAA}"/>
          </ac:spMkLst>
        </pc:spChg>
      </pc:sldChg>
      <pc:sldChg chg="modSp del mod modClrScheme chgLayout">
        <pc:chgData name="Amy Peace" userId="S::amy.peace@leicester.gov.uk::caef7dc3-0d83-4f8b-849b-f17cf985f9e9" providerId="AD" clId="Web-{7A9B5044-508D-4CB2-AB9B-A71CA6FC0B9E}" dt="2020-06-18T10:22:59.545" v="64"/>
        <pc:sldMkLst>
          <pc:docMk/>
          <pc:sldMk cId="1265127301" sldId="294"/>
        </pc:sldMkLst>
        <pc:spChg chg="mod ord">
          <ac:chgData name="Amy Peace" userId="S::amy.peace@leicester.gov.uk::caef7dc3-0d83-4f8b-849b-f17cf985f9e9" providerId="AD" clId="Web-{7A9B5044-508D-4CB2-AB9B-A71CA6FC0B9E}" dt="2020-06-18T10:20:33.749" v="47"/>
          <ac:spMkLst>
            <pc:docMk/>
            <pc:sldMk cId="1265127301" sldId="294"/>
            <ac:spMk id="2" creationId="{F7BFD418-2F5A-41C3-8978-4EFF0F97AB30}"/>
          </ac:spMkLst>
        </pc:spChg>
      </pc:sldChg>
      <pc:sldChg chg="modSp del mod modClrScheme chgLayout">
        <pc:chgData name="Amy Peace" userId="S::amy.peace@leicester.gov.uk::caef7dc3-0d83-4f8b-849b-f17cf985f9e9" providerId="AD" clId="Web-{7A9B5044-508D-4CB2-AB9B-A71CA6FC0B9E}" dt="2020-06-18T10:22:59.545" v="61"/>
        <pc:sldMkLst>
          <pc:docMk/>
          <pc:sldMk cId="2803720957" sldId="295"/>
        </pc:sldMkLst>
        <pc:spChg chg="mod ord">
          <ac:chgData name="Amy Peace" userId="S::amy.peace@leicester.gov.uk::caef7dc3-0d83-4f8b-849b-f17cf985f9e9" providerId="AD" clId="Web-{7A9B5044-508D-4CB2-AB9B-A71CA6FC0B9E}" dt="2020-06-18T10:20:33.749" v="47"/>
          <ac:spMkLst>
            <pc:docMk/>
            <pc:sldMk cId="2803720957" sldId="295"/>
            <ac:spMk id="2" creationId="{7A6A0035-45AE-4AC5-BF3B-C0E485A2204D}"/>
          </ac:spMkLst>
        </pc:spChg>
      </pc:sldChg>
      <pc:sldChg chg="modSp del mod modClrScheme chgLayout">
        <pc:chgData name="Amy Peace" userId="S::amy.peace@leicester.gov.uk::caef7dc3-0d83-4f8b-849b-f17cf985f9e9" providerId="AD" clId="Web-{7A9B5044-508D-4CB2-AB9B-A71CA6FC0B9E}" dt="2020-06-18T10:22:59.545" v="62"/>
        <pc:sldMkLst>
          <pc:docMk/>
          <pc:sldMk cId="609242336" sldId="296"/>
        </pc:sldMkLst>
        <pc:spChg chg="mod ord">
          <ac:chgData name="Amy Peace" userId="S::amy.peace@leicester.gov.uk::caef7dc3-0d83-4f8b-849b-f17cf985f9e9" providerId="AD" clId="Web-{7A9B5044-508D-4CB2-AB9B-A71CA6FC0B9E}" dt="2020-06-18T10:20:33.749" v="47"/>
          <ac:spMkLst>
            <pc:docMk/>
            <pc:sldMk cId="609242336" sldId="296"/>
            <ac:spMk id="2" creationId="{D1C0D698-9527-4EFE-9CD7-DB1CEE7B6821}"/>
          </ac:spMkLst>
        </pc:spChg>
      </pc:sldChg>
      <pc:sldChg chg="modSp del mod modClrScheme chgLayout">
        <pc:chgData name="Amy Peace" userId="S::amy.peace@leicester.gov.uk::caef7dc3-0d83-4f8b-849b-f17cf985f9e9" providerId="AD" clId="Web-{7A9B5044-508D-4CB2-AB9B-A71CA6FC0B9E}" dt="2020-06-18T10:22:59.545" v="60"/>
        <pc:sldMkLst>
          <pc:docMk/>
          <pc:sldMk cId="2755039134" sldId="297"/>
        </pc:sldMkLst>
        <pc:spChg chg="mod ord">
          <ac:chgData name="Amy Peace" userId="S::amy.peace@leicester.gov.uk::caef7dc3-0d83-4f8b-849b-f17cf985f9e9" providerId="AD" clId="Web-{7A9B5044-508D-4CB2-AB9B-A71CA6FC0B9E}" dt="2020-06-18T10:20:33.749" v="47"/>
          <ac:spMkLst>
            <pc:docMk/>
            <pc:sldMk cId="2755039134" sldId="297"/>
            <ac:spMk id="2" creationId="{372A65CE-67DE-40D8-80D5-7E78F6AACB16}"/>
          </ac:spMkLst>
        </pc:spChg>
      </pc:sldChg>
      <pc:sldChg chg="modSp del mod modClrScheme chgLayout">
        <pc:chgData name="Amy Peace" userId="S::amy.peace@leicester.gov.uk::caef7dc3-0d83-4f8b-849b-f17cf985f9e9" providerId="AD" clId="Web-{7A9B5044-508D-4CB2-AB9B-A71CA6FC0B9E}" dt="2020-06-18T10:22:59.545" v="63"/>
        <pc:sldMkLst>
          <pc:docMk/>
          <pc:sldMk cId="3654077476" sldId="298"/>
        </pc:sldMkLst>
        <pc:spChg chg="mod ord">
          <ac:chgData name="Amy Peace" userId="S::amy.peace@leicester.gov.uk::caef7dc3-0d83-4f8b-849b-f17cf985f9e9" providerId="AD" clId="Web-{7A9B5044-508D-4CB2-AB9B-A71CA6FC0B9E}" dt="2020-06-18T10:20:33.749" v="47"/>
          <ac:spMkLst>
            <pc:docMk/>
            <pc:sldMk cId="3654077476" sldId="298"/>
            <ac:spMk id="2" creationId="{7A6A0035-45AE-4AC5-BF3B-C0E485A2204D}"/>
          </ac:spMkLst>
        </pc:spChg>
      </pc:sldChg>
      <pc:sldChg chg="addSp delSp modSp mod modClrScheme delDesignElem chgLayout">
        <pc:chgData name="Amy Peace" userId="S::amy.peace@leicester.gov.uk::caef7dc3-0d83-4f8b-849b-f17cf985f9e9" providerId="AD" clId="Web-{7A9B5044-508D-4CB2-AB9B-A71CA6FC0B9E}" dt="2020-06-18T10:24:06.577" v="100" actId="20577"/>
        <pc:sldMkLst>
          <pc:docMk/>
          <pc:sldMk cId="3616343761" sldId="299"/>
        </pc:sldMkLst>
        <pc:spChg chg="mod ord">
          <ac:chgData name="Amy Peace" userId="S::amy.peace@leicester.gov.uk::caef7dc3-0d83-4f8b-849b-f17cf985f9e9" providerId="AD" clId="Web-{7A9B5044-508D-4CB2-AB9B-A71CA6FC0B9E}" dt="2020-06-18T10:20:33.749" v="47"/>
          <ac:spMkLst>
            <pc:docMk/>
            <pc:sldMk cId="3616343761" sldId="299"/>
            <ac:spMk id="2" creationId="{F73A25A7-5373-4AAA-B3A1-E85CF17BF0AE}"/>
          </ac:spMkLst>
        </pc:spChg>
        <pc:spChg chg="mod ord">
          <ac:chgData name="Amy Peace" userId="S::amy.peace@leicester.gov.uk::caef7dc3-0d83-4f8b-849b-f17cf985f9e9" providerId="AD" clId="Web-{7A9B5044-508D-4CB2-AB9B-A71CA6FC0B9E}" dt="2020-06-18T10:24:06.577" v="100" actId="20577"/>
          <ac:spMkLst>
            <pc:docMk/>
            <pc:sldMk cId="3616343761" sldId="299"/>
            <ac:spMk id="3" creationId="{BB4ADB73-6CC2-461E-82D4-76E076F9F6BF}"/>
          </ac:spMkLst>
        </pc:spChg>
        <pc:spChg chg="add del">
          <ac:chgData name="Amy Peace" userId="S::amy.peace@leicester.gov.uk::caef7dc3-0d83-4f8b-849b-f17cf985f9e9" providerId="AD" clId="Web-{7A9B5044-508D-4CB2-AB9B-A71CA6FC0B9E}" dt="2020-06-18T10:20:33.749" v="47"/>
          <ac:spMkLst>
            <pc:docMk/>
            <pc:sldMk cId="3616343761" sldId="299"/>
            <ac:spMk id="5" creationId="{3B854194-185D-494D-905C-7C7CB2E30F6E}"/>
          </ac:spMkLst>
        </pc:spChg>
        <pc:spChg chg="add del">
          <ac:chgData name="Amy Peace" userId="S::amy.peace@leicester.gov.uk::caef7dc3-0d83-4f8b-849b-f17cf985f9e9" providerId="AD" clId="Web-{7A9B5044-508D-4CB2-AB9B-A71CA6FC0B9E}" dt="2020-06-18T10:20:33.749" v="47"/>
          <ac:spMkLst>
            <pc:docMk/>
            <pc:sldMk cId="3616343761" sldId="299"/>
            <ac:spMk id="6" creationId="{B4F5FA0D-0104-4987-8241-EFF7C85B88DE}"/>
          </ac:spMkLst>
        </pc:spChg>
        <pc:picChg chg="add del">
          <ac:chgData name="Amy Peace" userId="S::amy.peace@leicester.gov.uk::caef7dc3-0d83-4f8b-849b-f17cf985f9e9" providerId="AD" clId="Web-{7A9B5044-508D-4CB2-AB9B-A71CA6FC0B9E}" dt="2020-06-18T10:20:33.749" v="47"/>
          <ac:picMkLst>
            <pc:docMk/>
            <pc:sldMk cId="3616343761" sldId="299"/>
            <ac:picMk id="7" creationId="{2897127E-6CEF-446C-BE87-93B7C46E49D1}"/>
          </ac:picMkLst>
        </pc:picChg>
      </pc:sldChg>
      <pc:sldChg chg="modSp mod modClrScheme chgLayout">
        <pc:chgData name="Amy Peace" userId="S::amy.peace@leicester.gov.uk::caef7dc3-0d83-4f8b-849b-f17cf985f9e9" providerId="AD" clId="Web-{7A9B5044-508D-4CB2-AB9B-A71CA6FC0B9E}" dt="2020-06-18T10:20:33.749" v="47"/>
        <pc:sldMkLst>
          <pc:docMk/>
          <pc:sldMk cId="2616504193" sldId="300"/>
        </pc:sldMkLst>
        <pc:spChg chg="mod ord">
          <ac:chgData name="Amy Peace" userId="S::amy.peace@leicester.gov.uk::caef7dc3-0d83-4f8b-849b-f17cf985f9e9" providerId="AD" clId="Web-{7A9B5044-508D-4CB2-AB9B-A71CA6FC0B9E}" dt="2020-06-18T10:20:33.749" v="47"/>
          <ac:spMkLst>
            <pc:docMk/>
            <pc:sldMk cId="2616504193" sldId="300"/>
            <ac:spMk id="2" creationId="{F73A25A7-5373-4AAA-B3A1-E85CF17BF0AE}"/>
          </ac:spMkLst>
        </pc:spChg>
        <pc:spChg chg="mod ord">
          <ac:chgData name="Amy Peace" userId="S::amy.peace@leicester.gov.uk::caef7dc3-0d83-4f8b-849b-f17cf985f9e9" providerId="AD" clId="Web-{7A9B5044-508D-4CB2-AB9B-A71CA6FC0B9E}" dt="2020-06-18T10:20:33.749" v="47"/>
          <ac:spMkLst>
            <pc:docMk/>
            <pc:sldMk cId="2616504193" sldId="300"/>
            <ac:spMk id="21" creationId="{B1279EE9-AEAA-446F-AA83-11F3826F1E69}"/>
          </ac:spMkLst>
        </pc:spChg>
      </pc:sldChg>
      <pc:sldChg chg="addSp delSp modSp del mod modClrScheme delDesignElem chgLayout">
        <pc:chgData name="Amy Peace" userId="S::amy.peace@leicester.gov.uk::caef7dc3-0d83-4f8b-849b-f17cf985f9e9" providerId="AD" clId="Web-{7A9B5044-508D-4CB2-AB9B-A71CA6FC0B9E}" dt="2020-06-18T10:24:14.170" v="103"/>
        <pc:sldMkLst>
          <pc:docMk/>
          <pc:sldMk cId="2527096760" sldId="301"/>
        </pc:sldMkLst>
        <pc:spChg chg="mod ord">
          <ac:chgData name="Amy Peace" userId="S::amy.peace@leicester.gov.uk::caef7dc3-0d83-4f8b-849b-f17cf985f9e9" providerId="AD" clId="Web-{7A9B5044-508D-4CB2-AB9B-A71CA6FC0B9E}" dt="2020-06-18T10:20:33.749" v="47"/>
          <ac:spMkLst>
            <pc:docMk/>
            <pc:sldMk cId="2527096760" sldId="301"/>
            <ac:spMk id="2" creationId="{F73A25A7-5373-4AAA-B3A1-E85CF17BF0AE}"/>
          </ac:spMkLst>
        </pc:spChg>
        <pc:spChg chg="add del">
          <ac:chgData name="Amy Peace" userId="S::amy.peace@leicester.gov.uk::caef7dc3-0d83-4f8b-849b-f17cf985f9e9" providerId="AD" clId="Web-{7A9B5044-508D-4CB2-AB9B-A71CA6FC0B9E}" dt="2020-06-18T10:20:33.749" v="47"/>
          <ac:spMkLst>
            <pc:docMk/>
            <pc:sldMk cId="2527096760" sldId="301"/>
            <ac:spMk id="15" creationId="{9AF5C66A-E8F2-4E13-98A3-FE96597C5A42}"/>
          </ac:spMkLst>
        </pc:spChg>
        <pc:picChg chg="add del">
          <ac:chgData name="Amy Peace" userId="S::amy.peace@leicester.gov.uk::caef7dc3-0d83-4f8b-849b-f17cf985f9e9" providerId="AD" clId="Web-{7A9B5044-508D-4CB2-AB9B-A71CA6FC0B9E}" dt="2020-06-18T10:20:33.749" v="47"/>
          <ac:picMkLst>
            <pc:docMk/>
            <pc:sldMk cId="2527096760" sldId="301"/>
            <ac:picMk id="17" creationId="{AC860275-E106-493A-8BF0-E0A91130EF6A}"/>
          </ac:picMkLst>
        </pc:picChg>
      </pc:sldChg>
      <pc:sldChg chg="addSp delSp modSp del mod modClrScheme delDesignElem chgLayout">
        <pc:chgData name="Amy Peace" userId="S::amy.peace@leicester.gov.uk::caef7dc3-0d83-4f8b-849b-f17cf985f9e9" providerId="AD" clId="Web-{7A9B5044-508D-4CB2-AB9B-A71CA6FC0B9E}" dt="2020-06-18T10:22:48.561" v="58"/>
        <pc:sldMkLst>
          <pc:docMk/>
          <pc:sldMk cId="420954490" sldId="304"/>
        </pc:sldMkLst>
        <pc:spChg chg="mod ord">
          <ac:chgData name="Amy Peace" userId="S::amy.peace@leicester.gov.uk::caef7dc3-0d83-4f8b-849b-f17cf985f9e9" providerId="AD" clId="Web-{7A9B5044-508D-4CB2-AB9B-A71CA6FC0B9E}" dt="2020-06-18T10:20:33.749" v="47"/>
          <ac:spMkLst>
            <pc:docMk/>
            <pc:sldMk cId="420954490" sldId="304"/>
            <ac:spMk id="2" creationId="{F73A25A7-5373-4AAA-B3A1-E85CF17BF0AE}"/>
          </ac:spMkLst>
        </pc:spChg>
        <pc:spChg chg="mod ord">
          <ac:chgData name="Amy Peace" userId="S::amy.peace@leicester.gov.uk::caef7dc3-0d83-4f8b-849b-f17cf985f9e9" providerId="AD" clId="Web-{7A9B5044-508D-4CB2-AB9B-A71CA6FC0B9E}" dt="2020-06-18T10:20:33.749" v="47"/>
          <ac:spMkLst>
            <pc:docMk/>
            <pc:sldMk cId="420954490" sldId="304"/>
            <ac:spMk id="3" creationId="{BB4ADB73-6CC2-461E-82D4-76E076F9F6BF}"/>
          </ac:spMkLst>
        </pc:spChg>
        <pc:spChg chg="add del">
          <ac:chgData name="Amy Peace" userId="S::amy.peace@leicester.gov.uk::caef7dc3-0d83-4f8b-849b-f17cf985f9e9" providerId="AD" clId="Web-{7A9B5044-508D-4CB2-AB9B-A71CA6FC0B9E}" dt="2020-06-18T10:20:33.749" v="47"/>
          <ac:spMkLst>
            <pc:docMk/>
            <pc:sldMk cId="420954490" sldId="304"/>
            <ac:spMk id="5" creationId="{3B854194-185D-494D-905C-7C7CB2E30F6E}"/>
          </ac:spMkLst>
        </pc:spChg>
        <pc:spChg chg="add del">
          <ac:chgData name="Amy Peace" userId="S::amy.peace@leicester.gov.uk::caef7dc3-0d83-4f8b-849b-f17cf985f9e9" providerId="AD" clId="Web-{7A9B5044-508D-4CB2-AB9B-A71CA6FC0B9E}" dt="2020-06-18T10:20:33.749" v="47"/>
          <ac:spMkLst>
            <pc:docMk/>
            <pc:sldMk cId="420954490" sldId="304"/>
            <ac:spMk id="6" creationId="{B4F5FA0D-0104-4987-8241-EFF7C85B88DE}"/>
          </ac:spMkLst>
        </pc:spChg>
        <pc:picChg chg="add del">
          <ac:chgData name="Amy Peace" userId="S::amy.peace@leicester.gov.uk::caef7dc3-0d83-4f8b-849b-f17cf985f9e9" providerId="AD" clId="Web-{7A9B5044-508D-4CB2-AB9B-A71CA6FC0B9E}" dt="2020-06-18T10:20:33.749" v="47"/>
          <ac:picMkLst>
            <pc:docMk/>
            <pc:sldMk cId="420954490" sldId="304"/>
            <ac:picMk id="7" creationId="{2897127E-6CEF-446C-BE87-93B7C46E49D1}"/>
          </ac:picMkLst>
        </pc:picChg>
      </pc:sldChg>
      <pc:sldChg chg="modSp del mod modClrScheme chgLayout">
        <pc:chgData name="Amy Peace" userId="S::amy.peace@leicester.gov.uk::caef7dc3-0d83-4f8b-849b-f17cf985f9e9" providerId="AD" clId="Web-{7A9B5044-508D-4CB2-AB9B-A71CA6FC0B9E}" dt="2020-06-18T10:22:59.545" v="59"/>
        <pc:sldMkLst>
          <pc:docMk/>
          <pc:sldMk cId="235101157" sldId="305"/>
        </pc:sldMkLst>
        <pc:spChg chg="mod ord">
          <ac:chgData name="Amy Peace" userId="S::amy.peace@leicester.gov.uk::caef7dc3-0d83-4f8b-849b-f17cf985f9e9" providerId="AD" clId="Web-{7A9B5044-508D-4CB2-AB9B-A71CA6FC0B9E}" dt="2020-06-18T10:20:33.749" v="47"/>
          <ac:spMkLst>
            <pc:docMk/>
            <pc:sldMk cId="235101157" sldId="305"/>
            <ac:spMk id="2" creationId="{15EE9A51-29E0-4FC3-BAAB-19C19E31D92A}"/>
          </ac:spMkLst>
        </pc:spChg>
        <pc:picChg chg="mod ord">
          <ac:chgData name="Amy Peace" userId="S::amy.peace@leicester.gov.uk::caef7dc3-0d83-4f8b-849b-f17cf985f9e9" providerId="AD" clId="Web-{7A9B5044-508D-4CB2-AB9B-A71CA6FC0B9E}" dt="2020-06-18T10:20:33.749" v="47"/>
          <ac:picMkLst>
            <pc:docMk/>
            <pc:sldMk cId="235101157" sldId="305"/>
            <ac:picMk id="4" creationId="{B280F41B-EA03-4B3C-8E87-BD5318558D5D}"/>
          </ac:picMkLst>
        </pc:picChg>
      </pc:sldChg>
      <pc:sldMasterChg chg="add del addSldLayout delSldLayout">
        <pc:chgData name="Amy Peace" userId="S::amy.peace@leicester.gov.uk::caef7dc3-0d83-4f8b-849b-f17cf985f9e9" providerId="AD" clId="Web-{7A9B5044-508D-4CB2-AB9B-A71CA6FC0B9E}" dt="2020-06-18T10:20:33.749" v="47"/>
        <pc:sldMasterMkLst>
          <pc:docMk/>
          <pc:sldMasterMk cId="2597767708" sldId="2147483750"/>
        </pc:sldMasterMkLst>
        <pc:sldLayoutChg chg="add del">
          <pc:chgData name="Amy Peace" userId="S::amy.peace@leicester.gov.uk::caef7dc3-0d83-4f8b-849b-f17cf985f9e9" providerId="AD" clId="Web-{7A9B5044-508D-4CB2-AB9B-A71CA6FC0B9E}" dt="2020-06-18T10:20:33.749" v="47"/>
          <pc:sldLayoutMkLst>
            <pc:docMk/>
            <pc:sldMasterMk cId="2597767708" sldId="2147483750"/>
            <pc:sldLayoutMk cId="3748707636" sldId="2147483751"/>
          </pc:sldLayoutMkLst>
        </pc:sldLayoutChg>
        <pc:sldLayoutChg chg="add del">
          <pc:chgData name="Amy Peace" userId="S::amy.peace@leicester.gov.uk::caef7dc3-0d83-4f8b-849b-f17cf985f9e9" providerId="AD" clId="Web-{7A9B5044-508D-4CB2-AB9B-A71CA6FC0B9E}" dt="2020-06-18T10:20:33.749" v="47"/>
          <pc:sldLayoutMkLst>
            <pc:docMk/>
            <pc:sldMasterMk cId="2597767708" sldId="2147483750"/>
            <pc:sldLayoutMk cId="3581151839" sldId="2147483752"/>
          </pc:sldLayoutMkLst>
        </pc:sldLayoutChg>
        <pc:sldLayoutChg chg="add del">
          <pc:chgData name="Amy Peace" userId="S::amy.peace@leicester.gov.uk::caef7dc3-0d83-4f8b-849b-f17cf985f9e9" providerId="AD" clId="Web-{7A9B5044-508D-4CB2-AB9B-A71CA6FC0B9E}" dt="2020-06-18T10:20:33.749" v="47"/>
          <pc:sldLayoutMkLst>
            <pc:docMk/>
            <pc:sldMasterMk cId="2597767708" sldId="2147483750"/>
            <pc:sldLayoutMk cId="3032614210" sldId="2147483753"/>
          </pc:sldLayoutMkLst>
        </pc:sldLayoutChg>
        <pc:sldLayoutChg chg="add del">
          <pc:chgData name="Amy Peace" userId="S::amy.peace@leicester.gov.uk::caef7dc3-0d83-4f8b-849b-f17cf985f9e9" providerId="AD" clId="Web-{7A9B5044-508D-4CB2-AB9B-A71CA6FC0B9E}" dt="2020-06-18T10:20:33.749" v="47"/>
          <pc:sldLayoutMkLst>
            <pc:docMk/>
            <pc:sldMasterMk cId="2597767708" sldId="2147483750"/>
            <pc:sldLayoutMk cId="4194694815" sldId="2147483754"/>
          </pc:sldLayoutMkLst>
        </pc:sldLayoutChg>
        <pc:sldLayoutChg chg="add del">
          <pc:chgData name="Amy Peace" userId="S::amy.peace@leicester.gov.uk::caef7dc3-0d83-4f8b-849b-f17cf985f9e9" providerId="AD" clId="Web-{7A9B5044-508D-4CB2-AB9B-A71CA6FC0B9E}" dt="2020-06-18T10:20:33.749" v="47"/>
          <pc:sldLayoutMkLst>
            <pc:docMk/>
            <pc:sldMasterMk cId="2597767708" sldId="2147483750"/>
            <pc:sldLayoutMk cId="842636497" sldId="2147483755"/>
          </pc:sldLayoutMkLst>
        </pc:sldLayoutChg>
        <pc:sldLayoutChg chg="add del">
          <pc:chgData name="Amy Peace" userId="S::amy.peace@leicester.gov.uk::caef7dc3-0d83-4f8b-849b-f17cf985f9e9" providerId="AD" clId="Web-{7A9B5044-508D-4CB2-AB9B-A71CA6FC0B9E}" dt="2020-06-18T10:20:33.749" v="47"/>
          <pc:sldLayoutMkLst>
            <pc:docMk/>
            <pc:sldMasterMk cId="2597767708" sldId="2147483750"/>
            <pc:sldLayoutMk cId="3627306436" sldId="2147483756"/>
          </pc:sldLayoutMkLst>
        </pc:sldLayoutChg>
        <pc:sldLayoutChg chg="add del">
          <pc:chgData name="Amy Peace" userId="S::amy.peace@leicester.gov.uk::caef7dc3-0d83-4f8b-849b-f17cf985f9e9" providerId="AD" clId="Web-{7A9B5044-508D-4CB2-AB9B-A71CA6FC0B9E}" dt="2020-06-18T10:20:33.749" v="47"/>
          <pc:sldLayoutMkLst>
            <pc:docMk/>
            <pc:sldMasterMk cId="2597767708" sldId="2147483750"/>
            <pc:sldLayoutMk cId="3396935054" sldId="2147483757"/>
          </pc:sldLayoutMkLst>
        </pc:sldLayoutChg>
        <pc:sldLayoutChg chg="add del">
          <pc:chgData name="Amy Peace" userId="S::amy.peace@leicester.gov.uk::caef7dc3-0d83-4f8b-849b-f17cf985f9e9" providerId="AD" clId="Web-{7A9B5044-508D-4CB2-AB9B-A71CA6FC0B9E}" dt="2020-06-18T10:20:33.749" v="47"/>
          <pc:sldLayoutMkLst>
            <pc:docMk/>
            <pc:sldMasterMk cId="2597767708" sldId="2147483750"/>
            <pc:sldLayoutMk cId="3391029063" sldId="2147483758"/>
          </pc:sldLayoutMkLst>
        </pc:sldLayoutChg>
        <pc:sldLayoutChg chg="add del">
          <pc:chgData name="Amy Peace" userId="S::amy.peace@leicester.gov.uk::caef7dc3-0d83-4f8b-849b-f17cf985f9e9" providerId="AD" clId="Web-{7A9B5044-508D-4CB2-AB9B-A71CA6FC0B9E}" dt="2020-06-18T10:20:33.749" v="47"/>
          <pc:sldLayoutMkLst>
            <pc:docMk/>
            <pc:sldMasterMk cId="2597767708" sldId="2147483750"/>
            <pc:sldLayoutMk cId="3731924044" sldId="2147483759"/>
          </pc:sldLayoutMkLst>
        </pc:sldLayoutChg>
        <pc:sldLayoutChg chg="add del">
          <pc:chgData name="Amy Peace" userId="S::amy.peace@leicester.gov.uk::caef7dc3-0d83-4f8b-849b-f17cf985f9e9" providerId="AD" clId="Web-{7A9B5044-508D-4CB2-AB9B-A71CA6FC0B9E}" dt="2020-06-18T10:20:33.749" v="47"/>
          <pc:sldLayoutMkLst>
            <pc:docMk/>
            <pc:sldMasterMk cId="2597767708" sldId="2147483750"/>
            <pc:sldLayoutMk cId="1961911869" sldId="2147483760"/>
          </pc:sldLayoutMkLst>
        </pc:sldLayoutChg>
        <pc:sldLayoutChg chg="add del">
          <pc:chgData name="Amy Peace" userId="S::amy.peace@leicester.gov.uk::caef7dc3-0d83-4f8b-849b-f17cf985f9e9" providerId="AD" clId="Web-{7A9B5044-508D-4CB2-AB9B-A71CA6FC0B9E}" dt="2020-06-18T10:20:33.749" v="47"/>
          <pc:sldLayoutMkLst>
            <pc:docMk/>
            <pc:sldMasterMk cId="2597767708" sldId="2147483750"/>
            <pc:sldLayoutMk cId="1574706917" sldId="2147483761"/>
          </pc:sldLayoutMkLst>
        </pc:sldLayoutChg>
      </pc:sldMasterChg>
      <pc:sldMasterChg chg="add del addSldLayout delSldLayout modSldLayout">
        <pc:chgData name="Amy Peace" userId="S::amy.peace@leicester.gov.uk::caef7dc3-0d83-4f8b-849b-f17cf985f9e9" providerId="AD" clId="Web-{7A9B5044-508D-4CB2-AB9B-A71CA6FC0B9E}" dt="2020-06-18T10:20:33.749" v="47"/>
        <pc:sldMasterMkLst>
          <pc:docMk/>
          <pc:sldMasterMk cId="3624029801" sldId="2147483762"/>
        </pc:sldMasterMkLst>
        <pc:sldLayoutChg chg="add del mod replId">
          <pc:chgData name="Amy Peace" userId="S::amy.peace@leicester.gov.uk::caef7dc3-0d83-4f8b-849b-f17cf985f9e9" providerId="AD" clId="Web-{7A9B5044-508D-4CB2-AB9B-A71CA6FC0B9E}" dt="2020-06-18T10:20:33.749" v="47"/>
          <pc:sldLayoutMkLst>
            <pc:docMk/>
            <pc:sldMasterMk cId="3624029801" sldId="2147483762"/>
            <pc:sldLayoutMk cId="2085590501" sldId="2147483763"/>
          </pc:sldLayoutMkLst>
        </pc:sldLayoutChg>
        <pc:sldLayoutChg chg="add del mod replId">
          <pc:chgData name="Amy Peace" userId="S::amy.peace@leicester.gov.uk::caef7dc3-0d83-4f8b-849b-f17cf985f9e9" providerId="AD" clId="Web-{7A9B5044-508D-4CB2-AB9B-A71CA6FC0B9E}" dt="2020-06-18T10:20:33.749" v="47"/>
          <pc:sldLayoutMkLst>
            <pc:docMk/>
            <pc:sldMasterMk cId="3624029801" sldId="2147483762"/>
            <pc:sldLayoutMk cId="4081246787" sldId="2147483764"/>
          </pc:sldLayoutMkLst>
        </pc:sldLayoutChg>
        <pc:sldLayoutChg chg="add del mod replId">
          <pc:chgData name="Amy Peace" userId="S::amy.peace@leicester.gov.uk::caef7dc3-0d83-4f8b-849b-f17cf985f9e9" providerId="AD" clId="Web-{7A9B5044-508D-4CB2-AB9B-A71CA6FC0B9E}" dt="2020-06-18T10:20:33.749" v="47"/>
          <pc:sldLayoutMkLst>
            <pc:docMk/>
            <pc:sldMasterMk cId="3624029801" sldId="2147483762"/>
            <pc:sldLayoutMk cId="1070883128" sldId="2147483765"/>
          </pc:sldLayoutMkLst>
        </pc:sldLayoutChg>
        <pc:sldLayoutChg chg="add del mod replId">
          <pc:chgData name="Amy Peace" userId="S::amy.peace@leicester.gov.uk::caef7dc3-0d83-4f8b-849b-f17cf985f9e9" providerId="AD" clId="Web-{7A9B5044-508D-4CB2-AB9B-A71CA6FC0B9E}" dt="2020-06-18T10:20:33.749" v="47"/>
          <pc:sldLayoutMkLst>
            <pc:docMk/>
            <pc:sldMasterMk cId="3624029801" sldId="2147483762"/>
            <pc:sldLayoutMk cId="1215842690" sldId="2147483766"/>
          </pc:sldLayoutMkLst>
        </pc:sldLayoutChg>
        <pc:sldLayoutChg chg="add del mod replId">
          <pc:chgData name="Amy Peace" userId="S::amy.peace@leicester.gov.uk::caef7dc3-0d83-4f8b-849b-f17cf985f9e9" providerId="AD" clId="Web-{7A9B5044-508D-4CB2-AB9B-A71CA6FC0B9E}" dt="2020-06-18T10:20:33.749" v="47"/>
          <pc:sldLayoutMkLst>
            <pc:docMk/>
            <pc:sldMasterMk cId="3624029801" sldId="2147483762"/>
            <pc:sldLayoutMk cId="3746399947" sldId="2147483767"/>
          </pc:sldLayoutMkLst>
        </pc:sldLayoutChg>
        <pc:sldLayoutChg chg="add del mod replId">
          <pc:chgData name="Amy Peace" userId="S::amy.peace@leicester.gov.uk::caef7dc3-0d83-4f8b-849b-f17cf985f9e9" providerId="AD" clId="Web-{7A9B5044-508D-4CB2-AB9B-A71CA6FC0B9E}" dt="2020-06-18T10:20:33.749" v="47"/>
          <pc:sldLayoutMkLst>
            <pc:docMk/>
            <pc:sldMasterMk cId="3624029801" sldId="2147483762"/>
            <pc:sldLayoutMk cId="3181871380" sldId="2147483768"/>
          </pc:sldLayoutMkLst>
        </pc:sldLayoutChg>
        <pc:sldLayoutChg chg="add del mod replId">
          <pc:chgData name="Amy Peace" userId="S::amy.peace@leicester.gov.uk::caef7dc3-0d83-4f8b-849b-f17cf985f9e9" providerId="AD" clId="Web-{7A9B5044-508D-4CB2-AB9B-A71CA6FC0B9E}" dt="2020-06-18T10:20:33.749" v="47"/>
          <pc:sldLayoutMkLst>
            <pc:docMk/>
            <pc:sldMasterMk cId="3624029801" sldId="2147483762"/>
            <pc:sldLayoutMk cId="171427915" sldId="2147483769"/>
          </pc:sldLayoutMkLst>
        </pc:sldLayoutChg>
        <pc:sldLayoutChg chg="add del mod replId">
          <pc:chgData name="Amy Peace" userId="S::amy.peace@leicester.gov.uk::caef7dc3-0d83-4f8b-849b-f17cf985f9e9" providerId="AD" clId="Web-{7A9B5044-508D-4CB2-AB9B-A71CA6FC0B9E}" dt="2020-06-18T10:20:33.749" v="47"/>
          <pc:sldLayoutMkLst>
            <pc:docMk/>
            <pc:sldMasterMk cId="3624029801" sldId="2147483762"/>
            <pc:sldLayoutMk cId="2523347086" sldId="2147483770"/>
          </pc:sldLayoutMkLst>
        </pc:sldLayoutChg>
        <pc:sldLayoutChg chg="add del mod replId">
          <pc:chgData name="Amy Peace" userId="S::amy.peace@leicester.gov.uk::caef7dc3-0d83-4f8b-849b-f17cf985f9e9" providerId="AD" clId="Web-{7A9B5044-508D-4CB2-AB9B-A71CA6FC0B9E}" dt="2020-06-18T10:20:33.749" v="47"/>
          <pc:sldLayoutMkLst>
            <pc:docMk/>
            <pc:sldMasterMk cId="3624029801" sldId="2147483762"/>
            <pc:sldLayoutMk cId="2584361122" sldId="2147483771"/>
          </pc:sldLayoutMkLst>
        </pc:sldLayoutChg>
        <pc:sldLayoutChg chg="add del mod replId">
          <pc:chgData name="Amy Peace" userId="S::amy.peace@leicester.gov.uk::caef7dc3-0d83-4f8b-849b-f17cf985f9e9" providerId="AD" clId="Web-{7A9B5044-508D-4CB2-AB9B-A71CA6FC0B9E}" dt="2020-06-18T10:20:33.749" v="47"/>
          <pc:sldLayoutMkLst>
            <pc:docMk/>
            <pc:sldMasterMk cId="3624029801" sldId="2147483762"/>
            <pc:sldLayoutMk cId="1088394227" sldId="2147483772"/>
          </pc:sldLayoutMkLst>
        </pc:sldLayoutChg>
        <pc:sldLayoutChg chg="add del mod replId">
          <pc:chgData name="Amy Peace" userId="S::amy.peace@leicester.gov.uk::caef7dc3-0d83-4f8b-849b-f17cf985f9e9" providerId="AD" clId="Web-{7A9B5044-508D-4CB2-AB9B-A71CA6FC0B9E}" dt="2020-06-18T10:20:33.749" v="47"/>
          <pc:sldLayoutMkLst>
            <pc:docMk/>
            <pc:sldMasterMk cId="3624029801" sldId="2147483762"/>
            <pc:sldLayoutMk cId="2163428197" sldId="2147483773"/>
          </pc:sldLayoutMkLst>
        </pc:sldLayoutChg>
      </pc:sldMasterChg>
    </pc:docChg>
  </pc:docChgLst>
  <pc:docChgLst>
    <pc:chgData name="Lee Jowett" userId="S::lee.jowett@leicester.gov.uk::b4c18200-571b-4fac-968d-92e9fa7f3d31" providerId="AD" clId="Web-{7D0F9ED6-31E1-D24B-F17F-2E8E4FBE3AC1}"/>
    <pc:docChg chg="addSld delSld modSld">
      <pc:chgData name="Lee Jowett" userId="S::lee.jowett@leicester.gov.uk::b4c18200-571b-4fac-968d-92e9fa7f3d31" providerId="AD" clId="Web-{7D0F9ED6-31E1-D24B-F17F-2E8E4FBE3AC1}" dt="2020-04-20T16:51:58.924" v="1031"/>
      <pc:docMkLst>
        <pc:docMk/>
      </pc:docMkLst>
      <pc:sldChg chg="modSp">
        <pc:chgData name="Lee Jowett" userId="S::lee.jowett@leicester.gov.uk::b4c18200-571b-4fac-968d-92e9fa7f3d31" providerId="AD" clId="Web-{7D0F9ED6-31E1-D24B-F17F-2E8E4FBE3AC1}" dt="2020-04-20T16:13:34.100" v="12" actId="1076"/>
        <pc:sldMkLst>
          <pc:docMk/>
          <pc:sldMk cId="899484424" sldId="256"/>
        </pc:sldMkLst>
        <pc:spChg chg="mod">
          <ac:chgData name="Lee Jowett" userId="S::lee.jowett@leicester.gov.uk::b4c18200-571b-4fac-968d-92e9fa7f3d31" providerId="AD" clId="Web-{7D0F9ED6-31E1-D24B-F17F-2E8E4FBE3AC1}" dt="2020-04-20T16:13:34.100" v="12" actId="1076"/>
          <ac:spMkLst>
            <pc:docMk/>
            <pc:sldMk cId="899484424" sldId="256"/>
            <ac:spMk id="3" creationId="{3DCFFD74-8732-46D0-A805-FC99D462827D}"/>
          </ac:spMkLst>
        </pc:spChg>
      </pc:sldChg>
      <pc:sldChg chg="modSp">
        <pc:chgData name="Lee Jowett" userId="S::lee.jowett@leicester.gov.uk::b4c18200-571b-4fac-968d-92e9fa7f3d31" providerId="AD" clId="Web-{7D0F9ED6-31E1-D24B-F17F-2E8E4FBE3AC1}" dt="2020-04-20T16:13:20.131" v="10" actId="1076"/>
        <pc:sldMkLst>
          <pc:docMk/>
          <pc:sldMk cId="106024778" sldId="257"/>
        </pc:sldMkLst>
        <pc:spChg chg="mod">
          <ac:chgData name="Lee Jowett" userId="S::lee.jowett@leicester.gov.uk::b4c18200-571b-4fac-968d-92e9fa7f3d31" providerId="AD" clId="Web-{7D0F9ED6-31E1-D24B-F17F-2E8E4FBE3AC1}" dt="2020-04-20T16:13:20.131" v="10" actId="1076"/>
          <ac:spMkLst>
            <pc:docMk/>
            <pc:sldMk cId="106024778" sldId="257"/>
            <ac:spMk id="2" creationId="{45568680-1F6E-4073-8B45-306811ED2065}"/>
          </ac:spMkLst>
        </pc:spChg>
        <pc:spChg chg="mod">
          <ac:chgData name="Lee Jowett" userId="S::lee.jowett@leicester.gov.uk::b4c18200-571b-4fac-968d-92e9fa7f3d31" providerId="AD" clId="Web-{7D0F9ED6-31E1-D24B-F17F-2E8E4FBE3AC1}" dt="2020-04-20T16:13:10.241" v="3" actId="20577"/>
          <ac:spMkLst>
            <pc:docMk/>
            <pc:sldMk cId="106024778" sldId="257"/>
            <ac:spMk id="3" creationId="{DD2D824A-FFCF-4A60-8009-B0A78D08C93B}"/>
          </ac:spMkLst>
        </pc:spChg>
      </pc:sldChg>
      <pc:sldChg chg="addSp modSp mod setBg">
        <pc:chgData name="Lee Jowett" userId="S::lee.jowett@leicester.gov.uk::b4c18200-571b-4fac-968d-92e9fa7f3d31" providerId="AD" clId="Web-{7D0F9ED6-31E1-D24B-F17F-2E8E4FBE3AC1}" dt="2020-04-20T16:29:42.480" v="220" actId="1076"/>
        <pc:sldMkLst>
          <pc:docMk/>
          <pc:sldMk cId="3946519191" sldId="258"/>
        </pc:sldMkLst>
        <pc:spChg chg="mod">
          <ac:chgData name="Lee Jowett" userId="S::lee.jowett@leicester.gov.uk::b4c18200-571b-4fac-968d-92e9fa7f3d31" providerId="AD" clId="Web-{7D0F9ED6-31E1-D24B-F17F-2E8E4FBE3AC1}" dt="2020-04-20T16:29:42.480" v="220" actId="1076"/>
          <ac:spMkLst>
            <pc:docMk/>
            <pc:sldMk cId="3946519191" sldId="258"/>
            <ac:spMk id="2" creationId="{A86AD6C6-96D9-4325-8A7D-4318B778DDFC}"/>
          </ac:spMkLst>
        </pc:spChg>
        <pc:spChg chg="mod">
          <ac:chgData name="Lee Jowett" userId="S::lee.jowett@leicester.gov.uk::b4c18200-571b-4fac-968d-92e9fa7f3d31" providerId="AD" clId="Web-{7D0F9ED6-31E1-D24B-F17F-2E8E4FBE3AC1}" dt="2020-04-20T16:29:40.574" v="219" actId="1076"/>
          <ac:spMkLst>
            <pc:docMk/>
            <pc:sldMk cId="3946519191" sldId="258"/>
            <ac:spMk id="3" creationId="{E50CFA65-FAB1-4529-8EAE-5B9043C09908}"/>
          </ac:spMkLst>
        </pc:spChg>
        <pc:spChg chg="add">
          <ac:chgData name="Lee Jowett" userId="S::lee.jowett@leicester.gov.uk::b4c18200-571b-4fac-968d-92e9fa7f3d31" providerId="AD" clId="Web-{7D0F9ED6-31E1-D24B-F17F-2E8E4FBE3AC1}" dt="2020-04-20T16:15:41.648" v="20"/>
          <ac:spMkLst>
            <pc:docMk/>
            <pc:sldMk cId="3946519191" sldId="258"/>
            <ac:spMk id="8" creationId="{3B854194-185D-494D-905C-7C7CB2E30F6E}"/>
          </ac:spMkLst>
        </pc:spChg>
        <pc:spChg chg="add">
          <ac:chgData name="Lee Jowett" userId="S::lee.jowett@leicester.gov.uk::b4c18200-571b-4fac-968d-92e9fa7f3d31" providerId="AD" clId="Web-{7D0F9ED6-31E1-D24B-F17F-2E8E4FBE3AC1}" dt="2020-04-20T16:15:41.648" v="20"/>
          <ac:spMkLst>
            <pc:docMk/>
            <pc:sldMk cId="3946519191" sldId="258"/>
            <ac:spMk id="10" creationId="{B4F5FA0D-0104-4987-8241-EFF7C85B88DE}"/>
          </ac:spMkLst>
        </pc:spChg>
        <pc:picChg chg="add">
          <ac:chgData name="Lee Jowett" userId="S::lee.jowett@leicester.gov.uk::b4c18200-571b-4fac-968d-92e9fa7f3d31" providerId="AD" clId="Web-{7D0F9ED6-31E1-D24B-F17F-2E8E4FBE3AC1}" dt="2020-04-20T16:15:41.648" v="20"/>
          <ac:picMkLst>
            <pc:docMk/>
            <pc:sldMk cId="3946519191" sldId="258"/>
            <ac:picMk id="12" creationId="{2897127E-6CEF-446C-BE87-93B7C46E49D1}"/>
          </ac:picMkLst>
        </pc:picChg>
      </pc:sldChg>
      <pc:sldChg chg="addSp delSp modSp mod setBg">
        <pc:chgData name="Lee Jowett" userId="S::lee.jowett@leicester.gov.uk::b4c18200-571b-4fac-968d-92e9fa7f3d31" providerId="AD" clId="Web-{7D0F9ED6-31E1-D24B-F17F-2E8E4FBE3AC1}" dt="2020-04-20T16:51:58.924" v="1031"/>
        <pc:sldMkLst>
          <pc:docMk/>
          <pc:sldMk cId="3396303939" sldId="259"/>
        </pc:sldMkLst>
        <pc:spChg chg="mod">
          <ac:chgData name="Lee Jowett" userId="S::lee.jowett@leicester.gov.uk::b4c18200-571b-4fac-968d-92e9fa7f3d31" providerId="AD" clId="Web-{7D0F9ED6-31E1-D24B-F17F-2E8E4FBE3AC1}" dt="2020-04-20T16:51:49.283" v="1030" actId="1076"/>
          <ac:spMkLst>
            <pc:docMk/>
            <pc:sldMk cId="3396303939" sldId="259"/>
            <ac:spMk id="2" creationId="{475938B7-4D54-4161-8B87-74ACA753FA41}"/>
          </ac:spMkLst>
        </pc:spChg>
        <pc:spChg chg="del mod">
          <ac:chgData name="Lee Jowett" userId="S::lee.jowett@leicester.gov.uk::b4c18200-571b-4fac-968d-92e9fa7f3d31" providerId="AD" clId="Web-{7D0F9ED6-31E1-D24B-F17F-2E8E4FBE3AC1}" dt="2020-04-20T16:41:10.858" v="233"/>
          <ac:spMkLst>
            <pc:docMk/>
            <pc:sldMk cId="3396303939" sldId="259"/>
            <ac:spMk id="3" creationId="{EE5096D3-D576-4514-8071-47E71EC15DB9}"/>
          </ac:spMkLst>
        </pc:spChg>
        <pc:spChg chg="add mod ord">
          <ac:chgData name="Lee Jowett" userId="S::lee.jowett@leicester.gov.uk::b4c18200-571b-4fac-968d-92e9fa7f3d31" providerId="AD" clId="Web-{7D0F9ED6-31E1-D24B-F17F-2E8E4FBE3AC1}" dt="2020-04-20T16:51:44.439" v="1029" actId="1076"/>
          <ac:spMkLst>
            <pc:docMk/>
            <pc:sldMk cId="3396303939" sldId="259"/>
            <ac:spMk id="6" creationId="{D99557EC-A6A0-4C65-B098-DF467F90BBA5}"/>
          </ac:spMkLst>
        </pc:spChg>
        <pc:spChg chg="add">
          <ac:chgData name="Lee Jowett" userId="S::lee.jowett@leicester.gov.uk::b4c18200-571b-4fac-968d-92e9fa7f3d31" providerId="AD" clId="Web-{7D0F9ED6-31E1-D24B-F17F-2E8E4FBE3AC1}" dt="2020-04-20T16:50:05.032" v="1012"/>
          <ac:spMkLst>
            <pc:docMk/>
            <pc:sldMk cId="3396303939" sldId="259"/>
            <ac:spMk id="16" creationId="{AFA67CD3-AB4E-4A7A-BEB8-53C445D8C44E}"/>
          </ac:spMkLst>
        </pc:spChg>
        <pc:spChg chg="add">
          <ac:chgData name="Lee Jowett" userId="S::lee.jowett@leicester.gov.uk::b4c18200-571b-4fac-968d-92e9fa7f3d31" providerId="AD" clId="Web-{7D0F9ED6-31E1-D24B-F17F-2E8E4FBE3AC1}" dt="2020-04-20T16:50:05.032" v="1012"/>
          <ac:spMkLst>
            <pc:docMk/>
            <pc:sldMk cId="3396303939" sldId="259"/>
            <ac:spMk id="20" creationId="{339C8D78-A644-462F-B674-F440635E5353}"/>
          </ac:spMkLst>
        </pc:spChg>
        <pc:picChg chg="add mod ord">
          <ac:chgData name="Lee Jowett" userId="S::lee.jowett@leicester.gov.uk::b4c18200-571b-4fac-968d-92e9fa7f3d31" providerId="AD" clId="Web-{7D0F9ED6-31E1-D24B-F17F-2E8E4FBE3AC1}" dt="2020-04-20T16:51:58.924" v="1031"/>
          <ac:picMkLst>
            <pc:docMk/>
            <pc:sldMk cId="3396303939" sldId="259"/>
            <ac:picMk id="4" creationId="{1ED86B2C-7EFC-4173-AEB9-7D0413C9D01A}"/>
          </ac:picMkLst>
        </pc:picChg>
        <pc:picChg chg="add">
          <ac:chgData name="Lee Jowett" userId="S::lee.jowett@leicester.gov.uk::b4c18200-571b-4fac-968d-92e9fa7f3d31" providerId="AD" clId="Web-{7D0F9ED6-31E1-D24B-F17F-2E8E4FBE3AC1}" dt="2020-04-20T16:50:05.032" v="1012"/>
          <ac:picMkLst>
            <pc:docMk/>
            <pc:sldMk cId="3396303939" sldId="259"/>
            <ac:picMk id="18" creationId="{07CF545F-9C2E-4446-97CD-AD92990C2B68}"/>
          </ac:picMkLst>
        </pc:picChg>
        <pc:cxnChg chg="add del">
          <ac:chgData name="Lee Jowett" userId="S::lee.jowett@leicester.gov.uk::b4c18200-571b-4fac-968d-92e9fa7f3d31" providerId="AD" clId="Web-{7D0F9ED6-31E1-D24B-F17F-2E8E4FBE3AC1}" dt="2020-04-20T16:50:05.032" v="1012"/>
          <ac:cxnSpMkLst>
            <pc:docMk/>
            <pc:sldMk cId="3396303939" sldId="259"/>
            <ac:cxnSpMk id="11" creationId="{A7F400EE-A8A5-48AF-B4D6-291B52C6F0B0}"/>
          </ac:cxnSpMkLst>
        </pc:cxnChg>
      </pc:sldChg>
      <pc:sldChg chg="modSp">
        <pc:chgData name="Lee Jowett" userId="S::lee.jowett@leicester.gov.uk::b4c18200-571b-4fac-968d-92e9fa7f3d31" providerId="AD" clId="Web-{7D0F9ED6-31E1-D24B-F17F-2E8E4FBE3AC1}" dt="2020-04-20T16:19:05.664" v="111" actId="20577"/>
        <pc:sldMkLst>
          <pc:docMk/>
          <pc:sldMk cId="3743779763" sldId="261"/>
        </pc:sldMkLst>
        <pc:spChg chg="mod">
          <ac:chgData name="Lee Jowett" userId="S::lee.jowett@leicester.gov.uk::b4c18200-571b-4fac-968d-92e9fa7f3d31" providerId="AD" clId="Web-{7D0F9ED6-31E1-D24B-F17F-2E8E4FBE3AC1}" dt="2020-04-20T16:19:05.664" v="111" actId="20577"/>
          <ac:spMkLst>
            <pc:docMk/>
            <pc:sldMk cId="3743779763" sldId="261"/>
            <ac:spMk id="3" creationId="{E0B61B41-2B95-4E86-BBBC-34AE00F5AECA}"/>
          </ac:spMkLst>
        </pc:spChg>
      </pc:sldChg>
      <pc:sldChg chg="modSp">
        <pc:chgData name="Lee Jowett" userId="S::lee.jowett@leicester.gov.uk::b4c18200-571b-4fac-968d-92e9fa7f3d31" providerId="AD" clId="Web-{7D0F9ED6-31E1-D24B-F17F-2E8E4FBE3AC1}" dt="2020-04-20T16:17:32.898" v="28" actId="20577"/>
        <pc:sldMkLst>
          <pc:docMk/>
          <pc:sldMk cId="1362260283" sldId="262"/>
        </pc:sldMkLst>
        <pc:spChg chg="mod">
          <ac:chgData name="Lee Jowett" userId="S::lee.jowett@leicester.gov.uk::b4c18200-571b-4fac-968d-92e9fa7f3d31" providerId="AD" clId="Web-{7D0F9ED6-31E1-D24B-F17F-2E8E4FBE3AC1}" dt="2020-04-20T16:17:32.898" v="28" actId="20577"/>
          <ac:spMkLst>
            <pc:docMk/>
            <pc:sldMk cId="1362260283" sldId="262"/>
            <ac:spMk id="3" creationId="{24E98E51-A193-4087-9499-CF2F2B23E83F}"/>
          </ac:spMkLst>
        </pc:spChg>
      </pc:sldChg>
      <pc:sldChg chg="modSp">
        <pc:chgData name="Lee Jowett" userId="S::lee.jowett@leicester.gov.uk::b4c18200-571b-4fac-968d-92e9fa7f3d31" providerId="AD" clId="Web-{7D0F9ED6-31E1-D24B-F17F-2E8E4FBE3AC1}" dt="2020-04-20T16:19:39.368" v="216" actId="20577"/>
        <pc:sldMkLst>
          <pc:docMk/>
          <pc:sldMk cId="3712251468" sldId="264"/>
        </pc:sldMkLst>
        <pc:spChg chg="mod">
          <ac:chgData name="Lee Jowett" userId="S::lee.jowett@leicester.gov.uk::b4c18200-571b-4fac-968d-92e9fa7f3d31" providerId="AD" clId="Web-{7D0F9ED6-31E1-D24B-F17F-2E8E4FBE3AC1}" dt="2020-04-20T16:19:39.368" v="216" actId="20577"/>
          <ac:spMkLst>
            <pc:docMk/>
            <pc:sldMk cId="3712251468" sldId="264"/>
            <ac:spMk id="3" creationId="{BB4ADB73-6CC2-461E-82D4-76E076F9F6BF}"/>
          </ac:spMkLst>
        </pc:spChg>
      </pc:sldChg>
      <pc:sldChg chg="modSp new">
        <pc:chgData name="Lee Jowett" userId="S::lee.jowett@leicester.gov.uk::b4c18200-571b-4fac-968d-92e9fa7f3d31" providerId="AD" clId="Web-{7D0F9ED6-31E1-D24B-F17F-2E8E4FBE3AC1}" dt="2020-04-20T16:19:26.789" v="187" actId="20577"/>
        <pc:sldMkLst>
          <pc:docMk/>
          <pc:sldMk cId="2769446588" sldId="265"/>
        </pc:sldMkLst>
        <pc:spChg chg="mod">
          <ac:chgData name="Lee Jowett" userId="S::lee.jowett@leicester.gov.uk::b4c18200-571b-4fac-968d-92e9fa7f3d31" providerId="AD" clId="Web-{7D0F9ED6-31E1-D24B-F17F-2E8E4FBE3AC1}" dt="2020-04-20T16:19:19.321" v="154" actId="20577"/>
          <ac:spMkLst>
            <pc:docMk/>
            <pc:sldMk cId="2769446588" sldId="265"/>
            <ac:spMk id="2" creationId="{76E5F1F4-95B7-4DF2-A4AA-FC873FE6D292}"/>
          </ac:spMkLst>
        </pc:spChg>
        <pc:spChg chg="mod">
          <ac:chgData name="Lee Jowett" userId="S::lee.jowett@leicester.gov.uk::b4c18200-571b-4fac-968d-92e9fa7f3d31" providerId="AD" clId="Web-{7D0F9ED6-31E1-D24B-F17F-2E8E4FBE3AC1}" dt="2020-04-20T16:19:26.789" v="187" actId="20577"/>
          <ac:spMkLst>
            <pc:docMk/>
            <pc:sldMk cId="2769446588" sldId="265"/>
            <ac:spMk id="3" creationId="{EBAEE696-73C5-4007-AD4C-08261895CB66}"/>
          </ac:spMkLst>
        </pc:spChg>
      </pc:sldChg>
      <pc:sldChg chg="add del replId">
        <pc:chgData name="Lee Jowett" userId="S::lee.jowett@leicester.gov.uk::b4c18200-571b-4fac-968d-92e9fa7f3d31" providerId="AD" clId="Web-{7D0F9ED6-31E1-D24B-F17F-2E8E4FBE3AC1}" dt="2020-04-20T16:15:23.741" v="19"/>
        <pc:sldMkLst>
          <pc:docMk/>
          <pc:sldMk cId="3981240410" sldId="265"/>
        </pc:sldMkLst>
      </pc:sldChg>
    </pc:docChg>
  </pc:docChgLst>
  <pc:docChgLst>
    <pc:chgData name="Amy Peace" userId="S::amy.peace@leicester.gov.uk::caef7dc3-0d83-4f8b-849b-f17cf985f9e9" providerId="AD" clId="Web-{FD85E141-2C27-47E0-BC96-97D770EA4DD6}"/>
    <pc:docChg chg="modSld">
      <pc:chgData name="Amy Peace" userId="S::amy.peace@leicester.gov.uk::caef7dc3-0d83-4f8b-849b-f17cf985f9e9" providerId="AD" clId="Web-{FD85E141-2C27-47E0-BC96-97D770EA4DD6}" dt="2020-04-22T10:25:09.112" v="6" actId="20577"/>
      <pc:docMkLst>
        <pc:docMk/>
      </pc:docMkLst>
      <pc:sldChg chg="modSp">
        <pc:chgData name="Amy Peace" userId="S::amy.peace@leicester.gov.uk::caef7dc3-0d83-4f8b-849b-f17cf985f9e9" providerId="AD" clId="Web-{FD85E141-2C27-47E0-BC96-97D770EA4DD6}" dt="2020-04-22T10:25:09.112" v="5" actId="20577"/>
        <pc:sldMkLst>
          <pc:docMk/>
          <pc:sldMk cId="3654077476" sldId="298"/>
        </pc:sldMkLst>
        <pc:spChg chg="mod">
          <ac:chgData name="Amy Peace" userId="S::amy.peace@leicester.gov.uk::caef7dc3-0d83-4f8b-849b-f17cf985f9e9" providerId="AD" clId="Web-{FD85E141-2C27-47E0-BC96-97D770EA4DD6}" dt="2020-04-22T10:25:09.112" v="5" actId="20577"/>
          <ac:spMkLst>
            <pc:docMk/>
            <pc:sldMk cId="3654077476" sldId="298"/>
            <ac:spMk id="2" creationId="{7A6A0035-45AE-4AC5-BF3B-C0E485A2204D}"/>
          </ac:spMkLst>
        </pc:spChg>
        <pc:spChg chg="mod">
          <ac:chgData name="Amy Peace" userId="S::amy.peace@leicester.gov.uk::caef7dc3-0d83-4f8b-849b-f17cf985f9e9" providerId="AD" clId="Web-{FD85E141-2C27-47E0-BC96-97D770EA4DD6}" dt="2020-04-22T10:24:53.674" v="0" actId="20577"/>
          <ac:spMkLst>
            <pc:docMk/>
            <pc:sldMk cId="3654077476" sldId="298"/>
            <ac:spMk id="11" creationId="{78A40AA2-F522-46FA-AA60-AF66AF24F6AE}"/>
          </ac:spMkLst>
        </pc:spChg>
      </pc:sldChg>
    </pc:docChg>
  </pc:docChgLst>
  <pc:docChgLst>
    <pc:chgData name="Amy Peace" userId="S::amy.peace@leicester.gov.uk::caef7dc3-0d83-4f8b-849b-f17cf985f9e9" providerId="AD" clId="Web-{C17A143A-37E1-483B-B954-77F7875B47EE}"/>
    <pc:docChg chg="addSld modSld">
      <pc:chgData name="Amy Peace" userId="S::amy.peace@leicester.gov.uk::caef7dc3-0d83-4f8b-849b-f17cf985f9e9" providerId="AD" clId="Web-{C17A143A-37E1-483B-B954-77F7875B47EE}" dt="2020-06-30T10:07:36.956" v="70" actId="20577"/>
      <pc:docMkLst>
        <pc:docMk/>
      </pc:docMkLst>
      <pc:sldChg chg="modSp">
        <pc:chgData name="Amy Peace" userId="S::amy.peace@leicester.gov.uk::caef7dc3-0d83-4f8b-849b-f17cf985f9e9" providerId="AD" clId="Web-{C17A143A-37E1-483B-B954-77F7875B47EE}" dt="2020-06-30T09:32:42.814" v="15" actId="20577"/>
        <pc:sldMkLst>
          <pc:docMk/>
          <pc:sldMk cId="899484424" sldId="256"/>
        </pc:sldMkLst>
        <pc:spChg chg="mod">
          <ac:chgData name="Amy Peace" userId="S::amy.peace@leicester.gov.uk::caef7dc3-0d83-4f8b-849b-f17cf985f9e9" providerId="AD" clId="Web-{C17A143A-37E1-483B-B954-77F7875B47EE}" dt="2020-06-30T09:32:42.814" v="15" actId="20577"/>
          <ac:spMkLst>
            <pc:docMk/>
            <pc:sldMk cId="899484424" sldId="256"/>
            <ac:spMk id="3" creationId="{3DCFFD74-8732-46D0-A805-FC99D462827D}"/>
          </ac:spMkLst>
        </pc:spChg>
      </pc:sldChg>
      <pc:sldChg chg="modSp">
        <pc:chgData name="Amy Peace" userId="S::amy.peace@leicester.gov.uk::caef7dc3-0d83-4f8b-849b-f17cf985f9e9" providerId="AD" clId="Web-{C17A143A-37E1-483B-B954-77F7875B47EE}" dt="2020-06-30T09:33:15.689" v="16" actId="20577"/>
        <pc:sldMkLst>
          <pc:docMk/>
          <pc:sldMk cId="3616343761" sldId="299"/>
        </pc:sldMkLst>
        <pc:spChg chg="mod">
          <ac:chgData name="Amy Peace" userId="S::amy.peace@leicester.gov.uk::caef7dc3-0d83-4f8b-849b-f17cf985f9e9" providerId="AD" clId="Web-{C17A143A-37E1-483B-B954-77F7875B47EE}" dt="2020-06-30T09:33:15.689" v="16" actId="20577"/>
          <ac:spMkLst>
            <pc:docMk/>
            <pc:sldMk cId="3616343761" sldId="299"/>
            <ac:spMk id="3" creationId="{BB4ADB73-6CC2-461E-82D4-76E076F9F6BF}"/>
          </ac:spMkLst>
        </pc:spChg>
      </pc:sldChg>
      <pc:sldChg chg="delSp modSp">
        <pc:chgData name="Amy Peace" userId="S::amy.peace@leicester.gov.uk::caef7dc3-0d83-4f8b-849b-f17cf985f9e9" providerId="AD" clId="Web-{C17A143A-37E1-483B-B954-77F7875B47EE}" dt="2020-06-30T10:04:55.829" v="57"/>
        <pc:sldMkLst>
          <pc:docMk/>
          <pc:sldMk cId="2647354505" sldId="304"/>
        </pc:sldMkLst>
        <pc:spChg chg="del">
          <ac:chgData name="Amy Peace" userId="S::amy.peace@leicester.gov.uk::caef7dc3-0d83-4f8b-849b-f17cf985f9e9" providerId="AD" clId="Web-{C17A143A-37E1-483B-B954-77F7875B47EE}" dt="2020-06-30T09:58:58.545" v="54"/>
          <ac:spMkLst>
            <pc:docMk/>
            <pc:sldMk cId="2647354505" sldId="304"/>
            <ac:spMk id="12" creationId="{216AC0B8-B2D6-4E4E-951F-0D10B9A2873D}"/>
          </ac:spMkLst>
        </pc:spChg>
        <pc:picChg chg="mod">
          <ac:chgData name="Amy Peace" userId="S::amy.peace@leicester.gov.uk::caef7dc3-0d83-4f8b-849b-f17cf985f9e9" providerId="AD" clId="Web-{C17A143A-37E1-483B-B954-77F7875B47EE}" dt="2020-06-30T10:04:39.204" v="56"/>
          <ac:picMkLst>
            <pc:docMk/>
            <pc:sldMk cId="2647354505" sldId="304"/>
            <ac:picMk id="4" creationId="{0A790567-BF91-4C1B-8BEB-1CD30B6F4A6D}"/>
          </ac:picMkLst>
        </pc:picChg>
        <pc:picChg chg="mod">
          <ac:chgData name="Amy Peace" userId="S::amy.peace@leicester.gov.uk::caef7dc3-0d83-4f8b-849b-f17cf985f9e9" providerId="AD" clId="Web-{C17A143A-37E1-483B-B954-77F7875B47EE}" dt="2020-06-30T10:04:55.829" v="57"/>
          <ac:picMkLst>
            <pc:docMk/>
            <pc:sldMk cId="2647354505" sldId="304"/>
            <ac:picMk id="5" creationId="{FC4D08C9-49EC-47C6-914F-7DD119978B41}"/>
          </ac:picMkLst>
        </pc:picChg>
      </pc:sldChg>
      <pc:sldChg chg="modSp">
        <pc:chgData name="Amy Peace" userId="S::amy.peace@leicester.gov.uk::caef7dc3-0d83-4f8b-849b-f17cf985f9e9" providerId="AD" clId="Web-{C17A143A-37E1-483B-B954-77F7875B47EE}" dt="2020-06-30T10:05:46.314" v="60"/>
        <pc:sldMkLst>
          <pc:docMk/>
          <pc:sldMk cId="289526155" sldId="306"/>
        </pc:sldMkLst>
        <pc:picChg chg="mod">
          <ac:chgData name="Amy Peace" userId="S::amy.peace@leicester.gov.uk::caef7dc3-0d83-4f8b-849b-f17cf985f9e9" providerId="AD" clId="Web-{C17A143A-37E1-483B-B954-77F7875B47EE}" dt="2020-06-30T10:05:46.314" v="60"/>
          <ac:picMkLst>
            <pc:docMk/>
            <pc:sldMk cId="289526155" sldId="306"/>
            <ac:picMk id="4" creationId="{3FC6A626-EF07-4F7F-BAC6-A914408B35F4}"/>
          </ac:picMkLst>
        </pc:picChg>
      </pc:sldChg>
      <pc:sldChg chg="modSp">
        <pc:chgData name="Amy Peace" userId="S::amy.peace@leicester.gov.uk::caef7dc3-0d83-4f8b-849b-f17cf985f9e9" providerId="AD" clId="Web-{C17A143A-37E1-483B-B954-77F7875B47EE}" dt="2020-06-30T09:36:45.472" v="31" actId="20577"/>
        <pc:sldMkLst>
          <pc:docMk/>
          <pc:sldMk cId="696557034" sldId="307"/>
        </pc:sldMkLst>
        <pc:spChg chg="mod">
          <ac:chgData name="Amy Peace" userId="S::amy.peace@leicester.gov.uk::caef7dc3-0d83-4f8b-849b-f17cf985f9e9" providerId="AD" clId="Web-{C17A143A-37E1-483B-B954-77F7875B47EE}" dt="2020-06-30T09:36:45.472" v="31" actId="20577"/>
          <ac:spMkLst>
            <pc:docMk/>
            <pc:sldMk cId="696557034" sldId="307"/>
            <ac:spMk id="3" creationId="{0A5404F2-C535-4500-B477-B5A924A0566A}"/>
          </ac:spMkLst>
        </pc:spChg>
      </pc:sldChg>
      <pc:sldChg chg="modSp">
        <pc:chgData name="Amy Peace" userId="S::amy.peace@leicester.gov.uk::caef7dc3-0d83-4f8b-849b-f17cf985f9e9" providerId="AD" clId="Web-{C17A143A-37E1-483B-B954-77F7875B47EE}" dt="2020-06-30T10:05:29.658" v="59"/>
        <pc:sldMkLst>
          <pc:docMk/>
          <pc:sldMk cId="710320778" sldId="314"/>
        </pc:sldMkLst>
        <pc:picChg chg="mod">
          <ac:chgData name="Amy Peace" userId="S::amy.peace@leicester.gov.uk::caef7dc3-0d83-4f8b-849b-f17cf985f9e9" providerId="AD" clId="Web-{C17A143A-37E1-483B-B954-77F7875B47EE}" dt="2020-06-30T10:05:20.564" v="58"/>
          <ac:picMkLst>
            <pc:docMk/>
            <pc:sldMk cId="710320778" sldId="314"/>
            <ac:picMk id="4" creationId="{AB2C5AA5-E107-4A6A-A684-5D9371FE0E6B}"/>
          </ac:picMkLst>
        </pc:picChg>
        <pc:picChg chg="mod">
          <ac:chgData name="Amy Peace" userId="S::amy.peace@leicester.gov.uk::caef7dc3-0d83-4f8b-849b-f17cf985f9e9" providerId="AD" clId="Web-{C17A143A-37E1-483B-B954-77F7875B47EE}" dt="2020-06-30T10:05:29.658" v="59"/>
          <ac:picMkLst>
            <pc:docMk/>
            <pc:sldMk cId="710320778" sldId="314"/>
            <ac:picMk id="5" creationId="{B89587B4-0961-49DB-9524-8ECF31ADA4A1}"/>
          </ac:picMkLst>
        </pc:picChg>
      </pc:sldChg>
      <pc:sldChg chg="delSp modSp">
        <pc:chgData name="Amy Peace" userId="S::amy.peace@leicester.gov.uk::caef7dc3-0d83-4f8b-849b-f17cf985f9e9" providerId="AD" clId="Web-{C17A143A-37E1-483B-B954-77F7875B47EE}" dt="2020-06-30T09:56:14.231" v="45"/>
        <pc:sldMkLst>
          <pc:docMk/>
          <pc:sldMk cId="3319396905" sldId="317"/>
        </pc:sldMkLst>
        <pc:spChg chg="del">
          <ac:chgData name="Amy Peace" userId="S::amy.peace@leicester.gov.uk::caef7dc3-0d83-4f8b-849b-f17cf985f9e9" providerId="AD" clId="Web-{C17A143A-37E1-483B-B954-77F7875B47EE}" dt="2020-06-30T09:55:26.981" v="42"/>
          <ac:spMkLst>
            <pc:docMk/>
            <pc:sldMk cId="3319396905" sldId="317"/>
            <ac:spMk id="12" creationId="{216AC0B8-B2D6-4E4E-951F-0D10B9A2873D}"/>
          </ac:spMkLst>
        </pc:spChg>
        <pc:picChg chg="mod">
          <ac:chgData name="Amy Peace" userId="S::amy.peace@leicester.gov.uk::caef7dc3-0d83-4f8b-849b-f17cf985f9e9" providerId="AD" clId="Web-{C17A143A-37E1-483B-B954-77F7875B47EE}" dt="2020-06-30T09:56:14.231" v="45"/>
          <ac:picMkLst>
            <pc:docMk/>
            <pc:sldMk cId="3319396905" sldId="317"/>
            <ac:picMk id="6" creationId="{C41DB0DA-6316-4279-9CDD-0EFD62F864AF}"/>
          </ac:picMkLst>
        </pc:picChg>
      </pc:sldChg>
      <pc:sldChg chg="modSp">
        <pc:chgData name="Amy Peace" userId="S::amy.peace@leicester.gov.uk::caef7dc3-0d83-4f8b-849b-f17cf985f9e9" providerId="AD" clId="Web-{C17A143A-37E1-483B-B954-77F7875B47EE}" dt="2020-06-30T09:53:48.277" v="33"/>
        <pc:sldMkLst>
          <pc:docMk/>
          <pc:sldMk cId="3792368956" sldId="319"/>
        </pc:sldMkLst>
        <pc:picChg chg="mod">
          <ac:chgData name="Amy Peace" userId="S::amy.peace@leicester.gov.uk::caef7dc3-0d83-4f8b-849b-f17cf985f9e9" providerId="AD" clId="Web-{C17A143A-37E1-483B-B954-77F7875B47EE}" dt="2020-06-30T09:53:48.277" v="33"/>
          <ac:picMkLst>
            <pc:docMk/>
            <pc:sldMk cId="3792368956" sldId="319"/>
            <ac:picMk id="4" creationId="{5829494C-6AA6-4756-AB5B-B8A4F812E128}"/>
          </ac:picMkLst>
        </pc:picChg>
      </pc:sldChg>
      <pc:sldChg chg="modSp">
        <pc:chgData name="Amy Peace" userId="S::amy.peace@leicester.gov.uk::caef7dc3-0d83-4f8b-849b-f17cf985f9e9" providerId="AD" clId="Web-{C17A143A-37E1-483B-B954-77F7875B47EE}" dt="2020-06-30T09:54:12.105" v="35"/>
        <pc:sldMkLst>
          <pc:docMk/>
          <pc:sldMk cId="1661422459" sldId="320"/>
        </pc:sldMkLst>
        <pc:picChg chg="mod">
          <ac:chgData name="Amy Peace" userId="S::amy.peace@leicester.gov.uk::caef7dc3-0d83-4f8b-849b-f17cf985f9e9" providerId="AD" clId="Web-{C17A143A-37E1-483B-B954-77F7875B47EE}" dt="2020-06-30T09:54:12.105" v="35"/>
          <ac:picMkLst>
            <pc:docMk/>
            <pc:sldMk cId="1661422459" sldId="320"/>
            <ac:picMk id="4" creationId="{F3541378-D3AC-4A53-89CC-F953D2007076}"/>
          </ac:picMkLst>
        </pc:picChg>
      </pc:sldChg>
      <pc:sldChg chg="modSp">
        <pc:chgData name="Amy Peace" userId="S::amy.peace@leicester.gov.uk::caef7dc3-0d83-4f8b-849b-f17cf985f9e9" providerId="AD" clId="Web-{C17A143A-37E1-483B-B954-77F7875B47EE}" dt="2020-06-30T09:54:01.902" v="34"/>
        <pc:sldMkLst>
          <pc:docMk/>
          <pc:sldMk cId="4232469825" sldId="321"/>
        </pc:sldMkLst>
        <pc:picChg chg="mod">
          <ac:chgData name="Amy Peace" userId="S::amy.peace@leicester.gov.uk::caef7dc3-0d83-4f8b-849b-f17cf985f9e9" providerId="AD" clId="Web-{C17A143A-37E1-483B-B954-77F7875B47EE}" dt="2020-06-30T09:54:01.902" v="34"/>
          <ac:picMkLst>
            <pc:docMk/>
            <pc:sldMk cId="4232469825" sldId="321"/>
            <ac:picMk id="4" creationId="{B11E34ED-F823-4783-B75A-10AE7526F4E2}"/>
          </ac:picMkLst>
        </pc:picChg>
      </pc:sldChg>
      <pc:sldChg chg="modSp">
        <pc:chgData name="Amy Peace" userId="S::amy.peace@leicester.gov.uk::caef7dc3-0d83-4f8b-849b-f17cf985f9e9" providerId="AD" clId="Web-{C17A143A-37E1-483B-B954-77F7875B47EE}" dt="2020-06-30T09:54:19.856" v="36"/>
        <pc:sldMkLst>
          <pc:docMk/>
          <pc:sldMk cId="79004577" sldId="322"/>
        </pc:sldMkLst>
        <pc:picChg chg="mod">
          <ac:chgData name="Amy Peace" userId="S::amy.peace@leicester.gov.uk::caef7dc3-0d83-4f8b-849b-f17cf985f9e9" providerId="AD" clId="Web-{C17A143A-37E1-483B-B954-77F7875B47EE}" dt="2020-06-30T09:54:19.856" v="36"/>
          <ac:picMkLst>
            <pc:docMk/>
            <pc:sldMk cId="79004577" sldId="322"/>
            <ac:picMk id="4" creationId="{7CEFAA39-9A66-43F8-8568-36327D4DA498}"/>
          </ac:picMkLst>
        </pc:picChg>
      </pc:sldChg>
      <pc:sldChg chg="modSp">
        <pc:chgData name="Amy Peace" userId="S::amy.peace@leicester.gov.uk::caef7dc3-0d83-4f8b-849b-f17cf985f9e9" providerId="AD" clId="Web-{C17A143A-37E1-483B-B954-77F7875B47EE}" dt="2020-06-30T09:54:29.340" v="37"/>
        <pc:sldMkLst>
          <pc:docMk/>
          <pc:sldMk cId="363000748" sldId="323"/>
        </pc:sldMkLst>
        <pc:picChg chg="mod">
          <ac:chgData name="Amy Peace" userId="S::amy.peace@leicester.gov.uk::caef7dc3-0d83-4f8b-849b-f17cf985f9e9" providerId="AD" clId="Web-{C17A143A-37E1-483B-B954-77F7875B47EE}" dt="2020-06-30T09:54:29.340" v="37"/>
          <ac:picMkLst>
            <pc:docMk/>
            <pc:sldMk cId="363000748" sldId="323"/>
            <ac:picMk id="4" creationId="{32DAC385-A30C-4C35-BB3F-957FF3B15A09}"/>
          </ac:picMkLst>
        </pc:picChg>
      </pc:sldChg>
      <pc:sldChg chg="modSp">
        <pc:chgData name="Amy Peace" userId="S::amy.peace@leicester.gov.uk::caef7dc3-0d83-4f8b-849b-f17cf985f9e9" providerId="AD" clId="Web-{C17A143A-37E1-483B-B954-77F7875B47EE}" dt="2020-06-30T09:54:35.715" v="38"/>
        <pc:sldMkLst>
          <pc:docMk/>
          <pc:sldMk cId="3133204716" sldId="324"/>
        </pc:sldMkLst>
        <pc:picChg chg="mod">
          <ac:chgData name="Amy Peace" userId="S::amy.peace@leicester.gov.uk::caef7dc3-0d83-4f8b-849b-f17cf985f9e9" providerId="AD" clId="Web-{C17A143A-37E1-483B-B954-77F7875B47EE}" dt="2020-06-30T09:54:35.715" v="38"/>
          <ac:picMkLst>
            <pc:docMk/>
            <pc:sldMk cId="3133204716" sldId="324"/>
            <ac:picMk id="4" creationId="{B5A9B290-0670-4929-B113-889A41A59217}"/>
          </ac:picMkLst>
        </pc:picChg>
      </pc:sldChg>
      <pc:sldChg chg="modSp">
        <pc:chgData name="Amy Peace" userId="S::amy.peace@leicester.gov.uk::caef7dc3-0d83-4f8b-849b-f17cf985f9e9" providerId="AD" clId="Web-{C17A143A-37E1-483B-B954-77F7875B47EE}" dt="2020-06-30T09:54:42.668" v="39"/>
        <pc:sldMkLst>
          <pc:docMk/>
          <pc:sldMk cId="2189955454" sldId="325"/>
        </pc:sldMkLst>
        <pc:picChg chg="mod">
          <ac:chgData name="Amy Peace" userId="S::amy.peace@leicester.gov.uk::caef7dc3-0d83-4f8b-849b-f17cf985f9e9" providerId="AD" clId="Web-{C17A143A-37E1-483B-B954-77F7875B47EE}" dt="2020-06-30T09:54:42.668" v="39"/>
          <ac:picMkLst>
            <pc:docMk/>
            <pc:sldMk cId="2189955454" sldId="325"/>
            <ac:picMk id="4" creationId="{C6CFDB28-D2D2-4DDC-8B94-5C9D7BE89EE8}"/>
          </ac:picMkLst>
        </pc:picChg>
      </pc:sldChg>
      <pc:sldChg chg="modSp">
        <pc:chgData name="Amy Peace" userId="S::amy.peace@leicester.gov.uk::caef7dc3-0d83-4f8b-849b-f17cf985f9e9" providerId="AD" clId="Web-{C17A143A-37E1-483B-B954-77F7875B47EE}" dt="2020-06-30T09:54:52.512" v="40"/>
        <pc:sldMkLst>
          <pc:docMk/>
          <pc:sldMk cId="1134131681" sldId="326"/>
        </pc:sldMkLst>
        <pc:picChg chg="mod">
          <ac:chgData name="Amy Peace" userId="S::amy.peace@leicester.gov.uk::caef7dc3-0d83-4f8b-849b-f17cf985f9e9" providerId="AD" clId="Web-{C17A143A-37E1-483B-B954-77F7875B47EE}" dt="2020-06-30T09:54:52.512" v="40"/>
          <ac:picMkLst>
            <pc:docMk/>
            <pc:sldMk cId="1134131681" sldId="326"/>
            <ac:picMk id="4" creationId="{6343413F-2582-4D7D-8F8A-ADC81CB28120}"/>
          </ac:picMkLst>
        </pc:picChg>
      </pc:sldChg>
      <pc:sldChg chg="modSp">
        <pc:chgData name="Amy Peace" userId="S::amy.peace@leicester.gov.uk::caef7dc3-0d83-4f8b-849b-f17cf985f9e9" providerId="AD" clId="Web-{C17A143A-37E1-483B-B954-77F7875B47EE}" dt="2020-06-30T09:55:05.934" v="41"/>
        <pc:sldMkLst>
          <pc:docMk/>
          <pc:sldMk cId="631767961" sldId="327"/>
        </pc:sldMkLst>
        <pc:picChg chg="mod">
          <ac:chgData name="Amy Peace" userId="S::amy.peace@leicester.gov.uk::caef7dc3-0d83-4f8b-849b-f17cf985f9e9" providerId="AD" clId="Web-{C17A143A-37E1-483B-B954-77F7875B47EE}" dt="2020-06-30T09:55:05.934" v="41"/>
          <ac:picMkLst>
            <pc:docMk/>
            <pc:sldMk cId="631767961" sldId="327"/>
            <ac:picMk id="4" creationId="{74446AFA-8741-4F1B-8024-ADC1372D0760}"/>
          </ac:picMkLst>
        </pc:picChg>
      </pc:sldChg>
      <pc:sldChg chg="delSp modSp">
        <pc:chgData name="Amy Peace" userId="S::amy.peace@leicester.gov.uk::caef7dc3-0d83-4f8b-849b-f17cf985f9e9" providerId="AD" clId="Web-{C17A143A-37E1-483B-B954-77F7875B47EE}" dt="2020-06-30T09:56:02.622" v="44"/>
        <pc:sldMkLst>
          <pc:docMk/>
          <pc:sldMk cId="4262236660" sldId="328"/>
        </pc:sldMkLst>
        <pc:spChg chg="del">
          <ac:chgData name="Amy Peace" userId="S::amy.peace@leicester.gov.uk::caef7dc3-0d83-4f8b-849b-f17cf985f9e9" providerId="AD" clId="Web-{C17A143A-37E1-483B-B954-77F7875B47EE}" dt="2020-06-30T09:55:36.450" v="43"/>
          <ac:spMkLst>
            <pc:docMk/>
            <pc:sldMk cId="4262236660" sldId="328"/>
            <ac:spMk id="12" creationId="{216AC0B8-B2D6-4E4E-951F-0D10B9A2873D}"/>
          </ac:spMkLst>
        </pc:spChg>
        <pc:picChg chg="mod">
          <ac:chgData name="Amy Peace" userId="S::amy.peace@leicester.gov.uk::caef7dc3-0d83-4f8b-849b-f17cf985f9e9" providerId="AD" clId="Web-{C17A143A-37E1-483B-B954-77F7875B47EE}" dt="2020-06-30T09:56:02.622" v="44"/>
          <ac:picMkLst>
            <pc:docMk/>
            <pc:sldMk cId="4262236660" sldId="328"/>
            <ac:picMk id="2" creationId="{A94AF070-B179-4DB1-87D2-1620EA8FAA97}"/>
          </ac:picMkLst>
        </pc:picChg>
      </pc:sldChg>
      <pc:sldChg chg="delSp modSp">
        <pc:chgData name="Amy Peace" userId="S::amy.peace@leicester.gov.uk::caef7dc3-0d83-4f8b-849b-f17cf985f9e9" providerId="AD" clId="Web-{C17A143A-37E1-483B-B954-77F7875B47EE}" dt="2020-06-30T09:57:43.888" v="50"/>
        <pc:sldMkLst>
          <pc:docMk/>
          <pc:sldMk cId="2405088573" sldId="329"/>
        </pc:sldMkLst>
        <pc:spChg chg="del">
          <ac:chgData name="Amy Peace" userId="S::amy.peace@leicester.gov.uk::caef7dc3-0d83-4f8b-849b-f17cf985f9e9" providerId="AD" clId="Web-{C17A143A-37E1-483B-B954-77F7875B47EE}" dt="2020-06-30T09:57:43.888" v="50"/>
          <ac:spMkLst>
            <pc:docMk/>
            <pc:sldMk cId="2405088573" sldId="329"/>
            <ac:spMk id="12" creationId="{216AC0B8-B2D6-4E4E-951F-0D10B9A2873D}"/>
          </ac:spMkLst>
        </pc:spChg>
        <pc:picChg chg="mod">
          <ac:chgData name="Amy Peace" userId="S::amy.peace@leicester.gov.uk::caef7dc3-0d83-4f8b-849b-f17cf985f9e9" providerId="AD" clId="Web-{C17A143A-37E1-483B-B954-77F7875B47EE}" dt="2020-06-30T09:56:21.169" v="46"/>
          <ac:picMkLst>
            <pc:docMk/>
            <pc:sldMk cId="2405088573" sldId="329"/>
            <ac:picMk id="4" creationId="{1B5318DC-3837-43D7-8A4F-8D848DC47CE3}"/>
          </ac:picMkLst>
        </pc:picChg>
      </pc:sldChg>
      <pc:sldChg chg="delSp modSp">
        <pc:chgData name="Amy Peace" userId="S::amy.peace@leicester.gov.uk::caef7dc3-0d83-4f8b-849b-f17cf985f9e9" providerId="AD" clId="Web-{C17A143A-37E1-483B-B954-77F7875B47EE}" dt="2020-06-30T09:57:50.045" v="51"/>
        <pc:sldMkLst>
          <pc:docMk/>
          <pc:sldMk cId="159762661" sldId="330"/>
        </pc:sldMkLst>
        <pc:spChg chg="del">
          <ac:chgData name="Amy Peace" userId="S::amy.peace@leicester.gov.uk::caef7dc3-0d83-4f8b-849b-f17cf985f9e9" providerId="AD" clId="Web-{C17A143A-37E1-483B-B954-77F7875B47EE}" dt="2020-06-30T09:57:50.045" v="51"/>
          <ac:spMkLst>
            <pc:docMk/>
            <pc:sldMk cId="159762661" sldId="330"/>
            <ac:spMk id="12" creationId="{216AC0B8-B2D6-4E4E-951F-0D10B9A2873D}"/>
          </ac:spMkLst>
        </pc:spChg>
        <pc:picChg chg="mod">
          <ac:chgData name="Amy Peace" userId="S::amy.peace@leicester.gov.uk::caef7dc3-0d83-4f8b-849b-f17cf985f9e9" providerId="AD" clId="Web-{C17A143A-37E1-483B-B954-77F7875B47EE}" dt="2020-06-30T09:56:29.169" v="47"/>
          <ac:picMkLst>
            <pc:docMk/>
            <pc:sldMk cId="159762661" sldId="330"/>
            <ac:picMk id="4" creationId="{0DC02AE6-480F-408E-B667-BB4442E820DE}"/>
          </ac:picMkLst>
        </pc:picChg>
      </pc:sldChg>
      <pc:sldChg chg="delSp modSp">
        <pc:chgData name="Amy Peace" userId="S::amy.peace@leicester.gov.uk::caef7dc3-0d83-4f8b-849b-f17cf985f9e9" providerId="AD" clId="Web-{C17A143A-37E1-483B-B954-77F7875B47EE}" dt="2020-06-30T09:57:57.185" v="52"/>
        <pc:sldMkLst>
          <pc:docMk/>
          <pc:sldMk cId="92838252" sldId="331"/>
        </pc:sldMkLst>
        <pc:spChg chg="del">
          <ac:chgData name="Amy Peace" userId="S::amy.peace@leicester.gov.uk::caef7dc3-0d83-4f8b-849b-f17cf985f9e9" providerId="AD" clId="Web-{C17A143A-37E1-483B-B954-77F7875B47EE}" dt="2020-06-30T09:57:57.185" v="52"/>
          <ac:spMkLst>
            <pc:docMk/>
            <pc:sldMk cId="92838252" sldId="331"/>
            <ac:spMk id="12" creationId="{216AC0B8-B2D6-4E4E-951F-0D10B9A2873D}"/>
          </ac:spMkLst>
        </pc:spChg>
        <pc:picChg chg="mod">
          <ac:chgData name="Amy Peace" userId="S::amy.peace@leicester.gov.uk::caef7dc3-0d83-4f8b-849b-f17cf985f9e9" providerId="AD" clId="Web-{C17A143A-37E1-483B-B954-77F7875B47EE}" dt="2020-06-30T09:56:35.982" v="48"/>
          <ac:picMkLst>
            <pc:docMk/>
            <pc:sldMk cId="92838252" sldId="331"/>
            <ac:picMk id="4" creationId="{14927496-59DF-4B66-B883-24D897433E11}"/>
          </ac:picMkLst>
        </pc:picChg>
      </pc:sldChg>
      <pc:sldChg chg="delSp modSp">
        <pc:chgData name="Amy Peace" userId="S::amy.peace@leicester.gov.uk::caef7dc3-0d83-4f8b-849b-f17cf985f9e9" providerId="AD" clId="Web-{C17A143A-37E1-483B-B954-77F7875B47EE}" dt="2020-06-30T09:58:04.248" v="53"/>
        <pc:sldMkLst>
          <pc:docMk/>
          <pc:sldMk cId="2715350530" sldId="332"/>
        </pc:sldMkLst>
        <pc:spChg chg="del">
          <ac:chgData name="Amy Peace" userId="S::amy.peace@leicester.gov.uk::caef7dc3-0d83-4f8b-849b-f17cf985f9e9" providerId="AD" clId="Web-{C17A143A-37E1-483B-B954-77F7875B47EE}" dt="2020-06-30T09:58:04.248" v="53"/>
          <ac:spMkLst>
            <pc:docMk/>
            <pc:sldMk cId="2715350530" sldId="332"/>
            <ac:spMk id="12" creationId="{216AC0B8-B2D6-4E4E-951F-0D10B9A2873D}"/>
          </ac:spMkLst>
        </pc:spChg>
        <pc:picChg chg="mod">
          <ac:chgData name="Amy Peace" userId="S::amy.peace@leicester.gov.uk::caef7dc3-0d83-4f8b-849b-f17cf985f9e9" providerId="AD" clId="Web-{C17A143A-37E1-483B-B954-77F7875B47EE}" dt="2020-06-30T09:56:47.654" v="49"/>
          <ac:picMkLst>
            <pc:docMk/>
            <pc:sldMk cId="2715350530" sldId="332"/>
            <ac:picMk id="4" creationId="{3CD13C9F-0428-4CCB-A1D3-6C5912D60159}"/>
          </ac:picMkLst>
        </pc:picChg>
      </pc:sldChg>
      <pc:sldChg chg="modSp">
        <pc:chgData name="Amy Peace" userId="S::amy.peace@leicester.gov.uk::caef7dc3-0d83-4f8b-849b-f17cf985f9e9" providerId="AD" clId="Web-{C17A143A-37E1-483B-B954-77F7875B47EE}" dt="2020-06-30T10:07:36.956" v="69" actId="20577"/>
        <pc:sldMkLst>
          <pc:docMk/>
          <pc:sldMk cId="294406854" sldId="333"/>
        </pc:sldMkLst>
        <pc:spChg chg="mod">
          <ac:chgData name="Amy Peace" userId="S::amy.peace@leicester.gov.uk::caef7dc3-0d83-4f8b-849b-f17cf985f9e9" providerId="AD" clId="Web-{C17A143A-37E1-483B-B954-77F7875B47EE}" dt="2020-06-30T10:07:36.956" v="69" actId="20577"/>
          <ac:spMkLst>
            <pc:docMk/>
            <pc:sldMk cId="294406854" sldId="333"/>
            <ac:spMk id="3" creationId="{9F34625C-F21C-4051-8FD2-87A46D8E38E2}"/>
          </ac:spMkLst>
        </pc:spChg>
      </pc:sldChg>
      <pc:sldChg chg="add replId">
        <pc:chgData name="Amy Peace" userId="S::amy.peace@leicester.gov.uk::caef7dc3-0d83-4f8b-849b-f17cf985f9e9" providerId="AD" clId="Web-{C17A143A-37E1-483B-B954-77F7875B47EE}" dt="2020-06-30T09:32:21.220" v="0"/>
        <pc:sldMkLst>
          <pc:docMk/>
          <pc:sldMk cId="1911754631" sldId="334"/>
        </pc:sldMkLst>
      </pc:sldChg>
    </pc:docChg>
  </pc:docChgLst>
  <pc:docChgLst>
    <pc:chgData name="Lee Jowett" userId="S::lee.jowett@leicester.gov.uk::b4c18200-571b-4fac-968d-92e9fa7f3d31" providerId="AD" clId="Web-{9591397C-32EE-7019-9808-0A6A141A3AF4}"/>
    <pc:docChg chg="modSld">
      <pc:chgData name="Lee Jowett" userId="S::lee.jowett@leicester.gov.uk::b4c18200-571b-4fac-968d-92e9fa7f3d31" providerId="AD" clId="Web-{9591397C-32EE-7019-9808-0A6A141A3AF4}" dt="2020-04-21T19:47:50.357" v="27" actId="20577"/>
      <pc:docMkLst>
        <pc:docMk/>
      </pc:docMkLst>
      <pc:sldChg chg="modSp">
        <pc:chgData name="Lee Jowett" userId="S::lee.jowett@leicester.gov.uk::b4c18200-571b-4fac-968d-92e9fa7f3d31" providerId="AD" clId="Web-{9591397C-32EE-7019-9808-0A6A141A3AF4}" dt="2020-04-21T19:46:23.654" v="23" actId="20577"/>
        <pc:sldMkLst>
          <pc:docMk/>
          <pc:sldMk cId="899484424" sldId="256"/>
        </pc:sldMkLst>
        <pc:spChg chg="mod">
          <ac:chgData name="Lee Jowett" userId="S::lee.jowett@leicester.gov.uk::b4c18200-571b-4fac-968d-92e9fa7f3d31" providerId="AD" clId="Web-{9591397C-32EE-7019-9808-0A6A141A3AF4}" dt="2020-04-21T19:46:17.842" v="17" actId="20577"/>
          <ac:spMkLst>
            <pc:docMk/>
            <pc:sldMk cId="899484424" sldId="256"/>
            <ac:spMk id="2" creationId="{23749A2C-639D-4222-8B5A-9EEF7D3835E2}"/>
          </ac:spMkLst>
        </pc:spChg>
        <pc:spChg chg="mod">
          <ac:chgData name="Lee Jowett" userId="S::lee.jowett@leicester.gov.uk::b4c18200-571b-4fac-968d-92e9fa7f3d31" providerId="AD" clId="Web-{9591397C-32EE-7019-9808-0A6A141A3AF4}" dt="2020-04-21T19:46:23.654" v="23" actId="20577"/>
          <ac:spMkLst>
            <pc:docMk/>
            <pc:sldMk cId="899484424" sldId="256"/>
            <ac:spMk id="3" creationId="{3DCFFD74-8732-46D0-A805-FC99D462827D}"/>
          </ac:spMkLst>
        </pc:spChg>
      </pc:sldChg>
      <pc:sldChg chg="modSp">
        <pc:chgData name="Lee Jowett" userId="S::lee.jowett@leicester.gov.uk::b4c18200-571b-4fac-968d-92e9fa7f3d31" providerId="AD" clId="Web-{9591397C-32EE-7019-9808-0A6A141A3AF4}" dt="2020-04-21T19:47:50.357" v="27" actId="20577"/>
        <pc:sldMkLst>
          <pc:docMk/>
          <pc:sldMk cId="3396303939" sldId="259"/>
        </pc:sldMkLst>
        <pc:spChg chg="mod">
          <ac:chgData name="Lee Jowett" userId="S::lee.jowett@leicester.gov.uk::b4c18200-571b-4fac-968d-92e9fa7f3d31" providerId="AD" clId="Web-{9591397C-32EE-7019-9808-0A6A141A3AF4}" dt="2020-04-21T19:47:50.357" v="27" actId="20577"/>
          <ac:spMkLst>
            <pc:docMk/>
            <pc:sldMk cId="3396303939" sldId="259"/>
            <ac:spMk id="6" creationId="{D99557EC-A6A0-4C65-B098-DF467F90BBA5}"/>
          </ac:spMkLst>
        </pc:spChg>
      </pc:sldChg>
    </pc:docChg>
  </pc:docChgLst>
  <pc:docChgLst>
    <pc:chgData name="Amy Peace" userId="S::amy.peace@leicester.gov.uk::caef7dc3-0d83-4f8b-849b-f17cf985f9e9" providerId="AD" clId="Web-{586332FF-0586-450D-BFD4-A81BA38FAB43}"/>
    <pc:docChg chg="addSld delSld modSld">
      <pc:chgData name="Amy Peace" userId="S::amy.peace@leicester.gov.uk::caef7dc3-0d83-4f8b-849b-f17cf985f9e9" providerId="AD" clId="Web-{586332FF-0586-450D-BFD4-A81BA38FAB43}" dt="2020-06-18T12:45:05.467" v="52"/>
      <pc:docMkLst>
        <pc:docMk/>
      </pc:docMkLst>
      <pc:sldChg chg="addSp delSp modSp mod setBg">
        <pc:chgData name="Amy Peace" userId="S::amy.peace@leicester.gov.uk::caef7dc3-0d83-4f8b-849b-f17cf985f9e9" providerId="AD" clId="Web-{586332FF-0586-450D-BFD4-A81BA38FAB43}" dt="2020-06-18T12:45:05.467" v="52"/>
        <pc:sldMkLst>
          <pc:docMk/>
          <pc:sldMk cId="3424306336" sldId="305"/>
        </pc:sldMkLst>
        <pc:spChg chg="mod">
          <ac:chgData name="Amy Peace" userId="S::amy.peace@leicester.gov.uk::caef7dc3-0d83-4f8b-849b-f17cf985f9e9" providerId="AD" clId="Web-{586332FF-0586-450D-BFD4-A81BA38FAB43}" dt="2020-06-18T12:45:05.467" v="52"/>
          <ac:spMkLst>
            <pc:docMk/>
            <pc:sldMk cId="3424306336" sldId="305"/>
            <ac:spMk id="2" creationId="{5DFB937F-8187-4820-AFFA-E644F6B99A55}"/>
          </ac:spMkLst>
        </pc:spChg>
        <pc:spChg chg="mod">
          <ac:chgData name="Amy Peace" userId="S::amy.peace@leicester.gov.uk::caef7dc3-0d83-4f8b-849b-f17cf985f9e9" providerId="AD" clId="Web-{586332FF-0586-450D-BFD4-A81BA38FAB43}" dt="2020-06-18T12:45:05.467" v="52"/>
          <ac:spMkLst>
            <pc:docMk/>
            <pc:sldMk cId="3424306336" sldId="305"/>
            <ac:spMk id="3" creationId="{EC72FEAF-F946-4CA6-914B-65F86CB19544}"/>
          </ac:spMkLst>
        </pc:spChg>
        <pc:spChg chg="ord">
          <ac:chgData name="Amy Peace" userId="S::amy.peace@leicester.gov.uk::caef7dc3-0d83-4f8b-849b-f17cf985f9e9" providerId="AD" clId="Web-{586332FF-0586-450D-BFD4-A81BA38FAB43}" dt="2020-06-18T12:45:05.467" v="52"/>
          <ac:spMkLst>
            <pc:docMk/>
            <pc:sldMk cId="3424306336" sldId="305"/>
            <ac:spMk id="12" creationId="{216AC0B8-B2D6-4E4E-951F-0D10B9A2873D}"/>
          </ac:spMkLst>
        </pc:spChg>
        <pc:spChg chg="add del">
          <ac:chgData name="Amy Peace" userId="S::amy.peace@leicester.gov.uk::caef7dc3-0d83-4f8b-849b-f17cf985f9e9" providerId="AD" clId="Web-{586332FF-0586-450D-BFD4-A81BA38FAB43}" dt="2020-06-18T12:45:05.467" v="52"/>
          <ac:spMkLst>
            <pc:docMk/>
            <pc:sldMk cId="3424306336" sldId="305"/>
            <ac:spMk id="17" creationId="{907EF6B7-1338-4443-8C46-6A318D952DFD}"/>
          </ac:spMkLst>
        </pc:spChg>
        <pc:spChg chg="add del">
          <ac:chgData name="Amy Peace" userId="S::amy.peace@leicester.gov.uk::caef7dc3-0d83-4f8b-849b-f17cf985f9e9" providerId="AD" clId="Web-{586332FF-0586-450D-BFD4-A81BA38FAB43}" dt="2020-06-18T12:45:05.467" v="52"/>
          <ac:spMkLst>
            <pc:docMk/>
            <pc:sldMk cId="3424306336" sldId="305"/>
            <ac:spMk id="19" creationId="{DAAE4CDD-124C-4DCF-9584-B6033B545DD5}"/>
          </ac:spMkLst>
        </pc:spChg>
        <pc:spChg chg="add del">
          <ac:chgData name="Amy Peace" userId="S::amy.peace@leicester.gov.uk::caef7dc3-0d83-4f8b-849b-f17cf985f9e9" providerId="AD" clId="Web-{586332FF-0586-450D-BFD4-A81BA38FAB43}" dt="2020-06-18T12:45:05.467" v="52"/>
          <ac:spMkLst>
            <pc:docMk/>
            <pc:sldMk cId="3424306336" sldId="305"/>
            <ac:spMk id="21" creationId="{081E4A58-353D-44AE-B2FC-2A74E2E400F7}"/>
          </ac:spMkLst>
        </pc:spChg>
      </pc:sldChg>
      <pc:sldChg chg="modSp">
        <pc:chgData name="Amy Peace" userId="S::amy.peace@leicester.gov.uk::caef7dc3-0d83-4f8b-849b-f17cf985f9e9" providerId="AD" clId="Web-{586332FF-0586-450D-BFD4-A81BA38FAB43}" dt="2020-06-18T12:29:05.846" v="2" actId="1076"/>
        <pc:sldMkLst>
          <pc:docMk/>
          <pc:sldMk cId="289526155" sldId="306"/>
        </pc:sldMkLst>
        <pc:picChg chg="mod">
          <ac:chgData name="Amy Peace" userId="S::amy.peace@leicester.gov.uk::caef7dc3-0d83-4f8b-849b-f17cf985f9e9" providerId="AD" clId="Web-{586332FF-0586-450D-BFD4-A81BA38FAB43}" dt="2020-06-18T12:29:05.846" v="2" actId="1076"/>
          <ac:picMkLst>
            <pc:docMk/>
            <pc:sldMk cId="289526155" sldId="306"/>
            <ac:picMk id="4" creationId="{3FC6A626-EF07-4F7F-BAC6-A914408B35F4}"/>
          </ac:picMkLst>
        </pc:picChg>
      </pc:sldChg>
      <pc:sldChg chg="addSp delSp modSp">
        <pc:chgData name="Amy Peace" userId="S::amy.peace@leicester.gov.uk::caef7dc3-0d83-4f8b-849b-f17cf985f9e9" providerId="AD" clId="Web-{586332FF-0586-450D-BFD4-A81BA38FAB43}" dt="2020-06-18T12:31:28.564" v="4"/>
        <pc:sldMkLst>
          <pc:docMk/>
          <pc:sldMk cId="2686495587" sldId="310"/>
        </pc:sldMkLst>
        <pc:picChg chg="add del mod">
          <ac:chgData name="Amy Peace" userId="S::amy.peace@leicester.gov.uk::caef7dc3-0d83-4f8b-849b-f17cf985f9e9" providerId="AD" clId="Web-{586332FF-0586-450D-BFD4-A81BA38FAB43}" dt="2020-06-18T12:31:28.564" v="4"/>
          <ac:picMkLst>
            <pc:docMk/>
            <pc:sldMk cId="2686495587" sldId="310"/>
            <ac:picMk id="3" creationId="{331403EE-5192-4E28-B56C-61A1D2C9C63E}"/>
          </ac:picMkLst>
        </pc:picChg>
      </pc:sldChg>
      <pc:sldChg chg="addSp delSp modSp add replId">
        <pc:chgData name="Amy Peace" userId="S::amy.peace@leicester.gov.uk::caef7dc3-0d83-4f8b-849b-f17cf985f9e9" providerId="AD" clId="Web-{586332FF-0586-450D-BFD4-A81BA38FAB43}" dt="2020-06-18T12:43:40.186" v="38" actId="1076"/>
        <pc:sldMkLst>
          <pc:docMk/>
          <pc:sldMk cId="1592620457" sldId="316"/>
        </pc:sldMkLst>
        <pc:spChg chg="del">
          <ac:chgData name="Amy Peace" userId="S::amy.peace@leicester.gov.uk::caef7dc3-0d83-4f8b-849b-f17cf985f9e9" providerId="AD" clId="Web-{586332FF-0586-450D-BFD4-A81BA38FAB43}" dt="2020-06-18T12:31:28.845" v="10"/>
          <ac:spMkLst>
            <pc:docMk/>
            <pc:sldMk cId="1592620457" sldId="316"/>
            <ac:spMk id="2" creationId="{5DFB937F-8187-4820-AFFA-E644F6B99A55}"/>
          </ac:spMkLst>
        </pc:spChg>
        <pc:spChg chg="add mod">
          <ac:chgData name="Amy Peace" userId="S::amy.peace@leicester.gov.uk::caef7dc3-0d83-4f8b-849b-f17cf985f9e9" providerId="AD" clId="Web-{586332FF-0586-450D-BFD4-A81BA38FAB43}" dt="2020-06-18T12:31:28.845" v="10"/>
          <ac:spMkLst>
            <pc:docMk/>
            <pc:sldMk cId="1592620457" sldId="316"/>
            <ac:spMk id="4" creationId="{2FBF005A-4D2A-49C8-85ED-A3AD30CE2422}"/>
          </ac:spMkLst>
        </pc:spChg>
        <pc:spChg chg="mod">
          <ac:chgData name="Amy Peace" userId="S::amy.peace@leicester.gov.uk::caef7dc3-0d83-4f8b-849b-f17cf985f9e9" providerId="AD" clId="Web-{586332FF-0586-450D-BFD4-A81BA38FAB43}" dt="2020-06-18T12:31:28.814" v="8" actId="20577"/>
          <ac:spMkLst>
            <pc:docMk/>
            <pc:sldMk cId="1592620457" sldId="316"/>
            <ac:spMk id="12" creationId="{216AC0B8-B2D6-4E4E-951F-0D10B9A2873D}"/>
          </ac:spMkLst>
        </pc:spChg>
        <pc:picChg chg="add mod">
          <ac:chgData name="Amy Peace" userId="S::amy.peace@leicester.gov.uk::caef7dc3-0d83-4f8b-849b-f17cf985f9e9" providerId="AD" clId="Web-{586332FF-0586-450D-BFD4-A81BA38FAB43}" dt="2020-06-18T12:43:40.186" v="38" actId="1076"/>
          <ac:picMkLst>
            <pc:docMk/>
            <pc:sldMk cId="1592620457" sldId="316"/>
            <ac:picMk id="5" creationId="{C4DF3CD0-7B8D-421F-BE04-042A99582D3B}"/>
          </ac:picMkLst>
        </pc:picChg>
        <pc:picChg chg="add del mod">
          <ac:chgData name="Amy Peace" userId="S::amy.peace@leicester.gov.uk::caef7dc3-0d83-4f8b-849b-f17cf985f9e9" providerId="AD" clId="Web-{586332FF-0586-450D-BFD4-A81BA38FAB43}" dt="2020-06-18T12:34:23.595" v="27"/>
          <ac:picMkLst>
            <pc:docMk/>
            <pc:sldMk cId="1592620457" sldId="316"/>
            <ac:picMk id="6" creationId="{FE9EBF9D-3A93-4A15-9F09-76B6E40ACACB}"/>
          </ac:picMkLst>
        </pc:picChg>
        <pc:picChg chg="add del mod">
          <ac:chgData name="Amy Peace" userId="S::amy.peace@leicester.gov.uk::caef7dc3-0d83-4f8b-849b-f17cf985f9e9" providerId="AD" clId="Web-{586332FF-0586-450D-BFD4-A81BA38FAB43}" dt="2020-06-18T12:34:23.595" v="26"/>
          <ac:picMkLst>
            <pc:docMk/>
            <pc:sldMk cId="1592620457" sldId="316"/>
            <ac:picMk id="8" creationId="{E9D3566B-7A0A-4CFE-B992-E3ECD6CD6867}"/>
          </ac:picMkLst>
        </pc:picChg>
        <pc:picChg chg="add del mod">
          <ac:chgData name="Amy Peace" userId="S::amy.peace@leicester.gov.uk::caef7dc3-0d83-4f8b-849b-f17cf985f9e9" providerId="AD" clId="Web-{586332FF-0586-450D-BFD4-A81BA38FAB43}" dt="2020-06-18T12:34:23.595" v="25"/>
          <ac:picMkLst>
            <pc:docMk/>
            <pc:sldMk cId="1592620457" sldId="316"/>
            <ac:picMk id="10" creationId="{01C7EDF2-28B8-497A-8E64-C5BBB2585F93}"/>
          </ac:picMkLst>
        </pc:picChg>
        <pc:picChg chg="add del mod">
          <ac:chgData name="Amy Peace" userId="S::amy.peace@leicester.gov.uk::caef7dc3-0d83-4f8b-849b-f17cf985f9e9" providerId="AD" clId="Web-{586332FF-0586-450D-BFD4-A81BA38FAB43}" dt="2020-06-18T12:43:20.295" v="34"/>
          <ac:picMkLst>
            <pc:docMk/>
            <pc:sldMk cId="1592620457" sldId="316"/>
            <ac:picMk id="13" creationId="{83BADCC2-79CE-4489-9A36-CBFC30434BA3}"/>
          </ac:picMkLst>
        </pc:picChg>
        <pc:picChg chg="add del mod">
          <ac:chgData name="Amy Peace" userId="S::amy.peace@leicester.gov.uk::caef7dc3-0d83-4f8b-849b-f17cf985f9e9" providerId="AD" clId="Web-{586332FF-0586-450D-BFD4-A81BA38FAB43}" dt="2020-06-18T12:43:21.655" v="35"/>
          <ac:picMkLst>
            <pc:docMk/>
            <pc:sldMk cId="1592620457" sldId="316"/>
            <ac:picMk id="14" creationId="{5F314D84-4505-4E69-8874-32C8DDB5DC95}"/>
          </ac:picMkLst>
        </pc:picChg>
      </pc:sldChg>
      <pc:sldChg chg="add del replId">
        <pc:chgData name="Amy Peace" userId="S::amy.peace@leicester.gov.uk::caef7dc3-0d83-4f8b-849b-f17cf985f9e9" providerId="AD" clId="Web-{586332FF-0586-450D-BFD4-A81BA38FAB43}" dt="2020-06-18T12:31:28.955" v="12"/>
        <pc:sldMkLst>
          <pc:docMk/>
          <pc:sldMk cId="1248641129" sldId="317"/>
        </pc:sldMkLst>
      </pc:sldChg>
      <pc:sldChg chg="delSp modSp add replId">
        <pc:chgData name="Amy Peace" userId="S::amy.peace@leicester.gov.uk::caef7dc3-0d83-4f8b-849b-f17cf985f9e9" providerId="AD" clId="Web-{586332FF-0586-450D-BFD4-A81BA38FAB43}" dt="2020-06-18T12:43:57.936" v="43" actId="1076"/>
        <pc:sldMkLst>
          <pc:docMk/>
          <pc:sldMk cId="3319396905" sldId="317"/>
        </pc:sldMkLst>
        <pc:picChg chg="del">
          <ac:chgData name="Amy Peace" userId="S::amy.peace@leicester.gov.uk::caef7dc3-0d83-4f8b-849b-f17cf985f9e9" providerId="AD" clId="Web-{586332FF-0586-450D-BFD4-A81BA38FAB43}" dt="2020-06-18T12:43:43.217" v="39"/>
          <ac:picMkLst>
            <pc:docMk/>
            <pc:sldMk cId="3319396905" sldId="317"/>
            <ac:picMk id="5" creationId="{C4DF3CD0-7B8D-421F-BE04-042A99582D3B}"/>
          </ac:picMkLst>
        </pc:picChg>
        <pc:picChg chg="del">
          <ac:chgData name="Amy Peace" userId="S::amy.peace@leicester.gov.uk::caef7dc3-0d83-4f8b-849b-f17cf985f9e9" providerId="AD" clId="Web-{586332FF-0586-450D-BFD4-A81BA38FAB43}" dt="2020-06-18T12:43:45.530" v="40"/>
          <ac:picMkLst>
            <pc:docMk/>
            <pc:sldMk cId="3319396905" sldId="317"/>
            <ac:picMk id="13" creationId="{83BADCC2-79CE-4489-9A36-CBFC30434BA3}"/>
          </ac:picMkLst>
        </pc:picChg>
        <pc:picChg chg="mod">
          <ac:chgData name="Amy Peace" userId="S::amy.peace@leicester.gov.uk::caef7dc3-0d83-4f8b-849b-f17cf985f9e9" providerId="AD" clId="Web-{586332FF-0586-450D-BFD4-A81BA38FAB43}" dt="2020-06-18T12:43:57.936" v="43" actId="1076"/>
          <ac:picMkLst>
            <pc:docMk/>
            <pc:sldMk cId="3319396905" sldId="317"/>
            <ac:picMk id="14" creationId="{5F314D84-4505-4E69-8874-32C8DDB5DC95}"/>
          </ac:picMkLst>
        </pc:picChg>
      </pc:sldChg>
      <pc:sldChg chg="add del replId">
        <pc:chgData name="Amy Peace" userId="S::amy.peace@leicester.gov.uk::caef7dc3-0d83-4f8b-849b-f17cf985f9e9" providerId="AD" clId="Web-{586332FF-0586-450D-BFD4-A81BA38FAB43}" dt="2020-06-18T12:31:48.252" v="14"/>
        <pc:sldMkLst>
          <pc:docMk/>
          <pc:sldMk cId="4144312364" sldId="317"/>
        </pc:sldMkLst>
      </pc:sldChg>
      <pc:sldChg chg="delSp modSp add replId">
        <pc:chgData name="Amy Peace" userId="S::amy.peace@leicester.gov.uk::caef7dc3-0d83-4f8b-849b-f17cf985f9e9" providerId="AD" clId="Web-{586332FF-0586-450D-BFD4-A81BA38FAB43}" dt="2020-06-18T12:44:17.905" v="50" actId="1076"/>
        <pc:sldMkLst>
          <pc:docMk/>
          <pc:sldMk cId="3232155502" sldId="318"/>
        </pc:sldMkLst>
        <pc:picChg chg="del">
          <ac:chgData name="Amy Peace" userId="S::amy.peace@leicester.gov.uk::caef7dc3-0d83-4f8b-849b-f17cf985f9e9" providerId="AD" clId="Web-{586332FF-0586-450D-BFD4-A81BA38FAB43}" dt="2020-06-18T12:44:01.077" v="44"/>
          <ac:picMkLst>
            <pc:docMk/>
            <pc:sldMk cId="3232155502" sldId="318"/>
            <ac:picMk id="5" creationId="{C4DF3CD0-7B8D-421F-BE04-042A99582D3B}"/>
          </ac:picMkLst>
        </pc:picChg>
        <pc:picChg chg="mod">
          <ac:chgData name="Amy Peace" userId="S::amy.peace@leicester.gov.uk::caef7dc3-0d83-4f8b-849b-f17cf985f9e9" providerId="AD" clId="Web-{586332FF-0586-450D-BFD4-A81BA38FAB43}" dt="2020-06-18T12:44:17.905" v="50" actId="1076"/>
          <ac:picMkLst>
            <pc:docMk/>
            <pc:sldMk cId="3232155502" sldId="318"/>
            <ac:picMk id="13" creationId="{83BADCC2-79CE-4489-9A36-CBFC30434BA3}"/>
          </ac:picMkLst>
        </pc:picChg>
        <pc:picChg chg="del">
          <ac:chgData name="Amy Peace" userId="S::amy.peace@leicester.gov.uk::caef7dc3-0d83-4f8b-849b-f17cf985f9e9" providerId="AD" clId="Web-{586332FF-0586-450D-BFD4-A81BA38FAB43}" dt="2020-06-18T12:44:02.998" v="45"/>
          <ac:picMkLst>
            <pc:docMk/>
            <pc:sldMk cId="3232155502" sldId="318"/>
            <ac:picMk id="14" creationId="{5F314D84-4505-4E69-8874-32C8DDB5DC9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D30B0-63A7-4CA8-81F5-9132CCE437AC}" type="datetimeFigureOut">
              <a:rPr lang="en-US"/>
              <a:t>7/1/2020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3C4EE-FCCE-4F4C-A1EC-054E6DF039D0}" type="slidenum">
              <a:rPr lang="en-US"/>
              <a:t>‹#›</a:t>
            </a:fld>
            <a:endParaRPr lang="en-US"/>
          </a:p>
        </p:txBody>
      </p:sp>
    </p:spTree>
    <p:extLst>
      <p:ext uri="{BB962C8B-B14F-4D97-AF65-F5344CB8AC3E}">
        <p14:creationId xmlns:p14="http://schemas.microsoft.com/office/powerpoint/2010/main" val="417448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E3C4EE-FCCE-4F4C-A1EC-054E6DF039D0}" type="slidenum">
              <a:rPr lang="en-US" smtClean="0"/>
              <a:t>46</a:t>
            </a:fld>
            <a:endParaRPr lang="en-US"/>
          </a:p>
        </p:txBody>
      </p:sp>
    </p:spTree>
    <p:extLst>
      <p:ext uri="{BB962C8B-B14F-4D97-AF65-F5344CB8AC3E}">
        <p14:creationId xmlns:p14="http://schemas.microsoft.com/office/powerpoint/2010/main" val="2461269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48707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61911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7470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1151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3261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469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4263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27306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96935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91029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31924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59776770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eg"/><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X0oofNVswGE?feature=oembed" TargetMode="External"/><Relationship Id="rId6" Type="http://schemas.openxmlformats.org/officeDocument/2006/relationships/hyperlink" Target="https://www.eco-schools.org.uk/secondary-pathway/seven-steps/step-1-eco-committee/" TargetMode="External"/><Relationship Id="rId5" Type="http://schemas.openxmlformats.org/officeDocument/2006/relationships/hyperlink" Target="https://www.eco-schools.org.uk/primary-pathway/seven-steps/eco-committee/" TargetMode="External"/><Relationship Id="rId4" Type="http://schemas.openxmlformats.org/officeDocument/2006/relationships/hyperlink" Target="https://www.eco-schools.org.uk/eyfs-pathway/seven-steps/step-1-eco-committe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eco-schools.org.uk/eyfs-pathway/seven-steps/step-2-environmental-review/" TargetMode="Externa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https://www.youtube.com/embed/dcQH3lwsOWg?feature=oembed" TargetMode="External"/><Relationship Id="rId6" Type="http://schemas.openxmlformats.org/officeDocument/2006/relationships/image" Target="../media/image13.jpeg"/><Relationship Id="rId11" Type="http://schemas.openxmlformats.org/officeDocument/2006/relationships/image" Target="../media/image12.png"/><Relationship Id="rId5" Type="http://schemas.openxmlformats.org/officeDocument/2006/relationships/hyperlink" Target="https://www.eco-schools.org.uk/secondary-pathway/seven-steps/step-2-environmental-review/" TargetMode="External"/><Relationship Id="rId10" Type="http://schemas.openxmlformats.org/officeDocument/2006/relationships/image" Target="../media/image17.png"/><Relationship Id="rId4" Type="http://schemas.openxmlformats.org/officeDocument/2006/relationships/hyperlink" Target="https://www.eco-schools.org.uk/primary-pathway/seven-steps/environmental-review/" TargetMode="Externa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https://www.youtube.com/embed/ax-7w0D99h0?feature=oembed" TargetMode="External"/><Relationship Id="rId6" Type="http://schemas.openxmlformats.org/officeDocument/2006/relationships/hyperlink" Target="https://www.eco-schools.org.uk/secondary-pathway/seven-steps/step-3-action-plan/" TargetMode="External"/><Relationship Id="rId5" Type="http://schemas.openxmlformats.org/officeDocument/2006/relationships/hyperlink" Target="https://www.eco-schools.org.uk/primary-pathway/seven-steps/action-plan/" TargetMode="External"/><Relationship Id="rId4" Type="http://schemas.openxmlformats.org/officeDocument/2006/relationships/hyperlink" Target="https://www.eco-schools.org.uk/eyfs-pathway/seven-steps/step-3-action-plan/" TargetMode="Externa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eco-schools.org.uk/eyfs-pathway/seven-steps/step-4-curriculum-links/" TargetMode="Externa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https://www.youtube.com/embed/FaNhNwBSAhI?feature=oembed" TargetMode="External"/><Relationship Id="rId6" Type="http://schemas.openxmlformats.org/officeDocument/2006/relationships/image" Target="../media/image21.jpeg"/><Relationship Id="rId5" Type="http://schemas.openxmlformats.org/officeDocument/2006/relationships/hyperlink" Target="https://www.eco-schools.org.uk/secondary-pathway/seven-steps/step-4-curriculum-links/" TargetMode="External"/><Relationship Id="rId4" Type="http://schemas.openxmlformats.org/officeDocument/2006/relationships/hyperlink" Target="https://www.eco-schools.org.uk/primary-pathway/seven-steps/linking-to-the-curriculum/" TargetMode="Externa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eco-schools.org.uk/eyfs-pathway/seven-steps/step-5-informing-and-involving/" TargetMode="Externa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ideo" Target="https://www.youtube.com/embed/6IwTE1119EU?feature=oembed" TargetMode="External"/><Relationship Id="rId6" Type="http://schemas.openxmlformats.org/officeDocument/2006/relationships/image" Target="../media/image24.jpeg"/><Relationship Id="rId5" Type="http://schemas.openxmlformats.org/officeDocument/2006/relationships/hyperlink" Target="https://www.eco-schools.org.uk/secondary-pathway/seven-steps/step-5-informing-and-involving/" TargetMode="External"/><Relationship Id="rId4" Type="http://schemas.openxmlformats.org/officeDocument/2006/relationships/hyperlink" Target="https://www.eco-schools.org.uk/primary-pathway/seven-steps/informing-and-involving/" TargetMode="Externa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hyperlink" Target="https://www.eco-schools.org.uk/eyfs-pathway/seven-steps/step-6-monitoring-and-evaluation/" TargetMode="Externa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NhDfaS_pxPw?feature=oembed" TargetMode="Externa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s://www.eco-schools.org.uk/secondary-pathway/seven-steps/step-6-monitoring-and-evaluation/"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eco-schools.org.uk/eyfs-pathway/seven-steps/step-7-eco-code/" TargetMode="Externa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ideo" Target="https://www.youtube.com/embed/G9e5QvhwoF0?feature=oembed" TargetMode="External"/><Relationship Id="rId6" Type="http://schemas.openxmlformats.org/officeDocument/2006/relationships/image" Target="../media/image29.jpeg"/><Relationship Id="rId5" Type="http://schemas.openxmlformats.org/officeDocument/2006/relationships/hyperlink" Target="https://www.eco-schools.org.uk/secondary-pathway/seven-steps/step-7-eco-code/" TargetMode="External"/><Relationship Id="rId10" Type="http://schemas.openxmlformats.org/officeDocument/2006/relationships/image" Target="../media/image12.png"/><Relationship Id="rId4" Type="http://schemas.openxmlformats.org/officeDocument/2006/relationships/hyperlink" Target="https://www.eco-schools.org.uk/primary-pathway/seven-steps/eco-code/" TargetMode="External"/><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eco-schools.org.uk/"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eco-schools.org.uk/eyfs-primary-pathway/seven-steps/action-plan/" TargetMode="External"/><Relationship Id="rId2" Type="http://schemas.openxmlformats.org/officeDocument/2006/relationships/hyperlink" Target="https://www.eco-schools.org.uk/eyfs-primary-pathway/seven-steps/environmental-review/" TargetMode="Externa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9.png"/><Relationship Id="rId4" Type="http://schemas.openxmlformats.org/officeDocument/2006/relationships/hyperlink" Target="https://www.eco-schools.org.uk/wp-content/uploads/2018/08/EcoBoard-1024x837.jp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co-schools.org.uk/secondary-pathway/seven-steps/step-2-environmental-review/"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co-schools.org.uk/secondary-pathway/seven-steps/step-3-action-plan/"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eco-schools.org.uk/wp-content/uploads/2018/08/EcoBoard-1024x837.jpg"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hyperlink" Target="https://www.eco-schools.org.uk/secondary-pathway/seven-steps/step-2-environmental-review/" TargetMode="External"/><Relationship Id="rId2" Type="http://schemas.openxmlformats.org/officeDocument/2006/relationships/hyperlink" Target="https://www.eco-schools.org.uk/wp-content/uploads/2018/08/EcoBoard-1024x837.jpg"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eco-schools.org.uk/secondary-pathway/seven-steps/step-3-action-plan/"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chools.leicester.gov.uk/services/environment-health-and-well-being/environmental-education/"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eco-schools.org.uk/secondary-pathway/seven-steps/step-3-action-plan/"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eco-schools.org.uk/wp-content/uploads/2018/08/EcoBoard-1024x837.jp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chools.leicester.gov.uk/BESS-Energy&#8203;&#8203;" TargetMode="Externa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hyperlink" Target="https://www.leicester.gov.uk/your-council/policies-plans-and-strategies/environment-and-sustainability/climate-emergency/" TargetMode="External"/><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hyperlink" Target="http://schools.leicester.gov.uk/climate-emergency"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s://unccelearn.org/educcate/"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offschool.org.uk/"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mailto:Eco-Schools@leicester.gov.uk" TargetMode="External"/><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2285638" y="2306239"/>
            <a:ext cx="7615825" cy="2031055"/>
          </a:xfrm>
        </p:spPr>
        <p:txBody>
          <a:bodyPr>
            <a:normAutofit fontScale="90000"/>
          </a:bodyPr>
          <a:lstStyle/>
          <a:p>
            <a:r>
              <a:rPr lang="en-GB">
                <a:solidFill>
                  <a:srgbClr val="FFFFFF"/>
                </a:solidFill>
              </a:rPr>
              <a:t>#EcoTeach Webinar </a:t>
            </a:r>
            <a:br>
              <a:rPr lang="en-GB">
                <a:cs typeface="Calibri Light"/>
              </a:rPr>
            </a:br>
            <a:r>
              <a:rPr lang="en-GB">
                <a:solidFill>
                  <a:srgbClr val="FFFFFF"/>
                </a:solidFill>
              </a:rPr>
              <a:t>How to apply for your Green Flag </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3045368" y="4577925"/>
            <a:ext cx="6105194" cy="682079"/>
          </a:xfrm>
        </p:spPr>
        <p:txBody>
          <a:bodyPr vert="horz" lIns="91440" tIns="45720" rIns="91440" bIns="45720" rtlCol="0" anchor="t">
            <a:noAutofit/>
          </a:bodyPr>
          <a:lstStyle/>
          <a:p>
            <a:r>
              <a:rPr lang="en-GB" sz="2000">
                <a:solidFill>
                  <a:srgbClr val="FFFFFF"/>
                </a:solidFill>
              </a:rPr>
              <a:t>The webinar will begin shortly...</a:t>
            </a:r>
            <a:endParaRPr lang="en-US"/>
          </a:p>
        </p:txBody>
      </p:sp>
    </p:spTree>
    <p:extLst>
      <p:ext uri="{BB962C8B-B14F-4D97-AF65-F5344CB8AC3E}">
        <p14:creationId xmlns:p14="http://schemas.microsoft.com/office/powerpoint/2010/main" val="899484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03664" y="1751284"/>
            <a:ext cx="6631260" cy="4788094"/>
          </a:xfrm>
        </p:spPr>
        <p:txBody>
          <a:bodyPr vert="horz" lIns="91440" tIns="45720" rIns="91440" bIns="45720" rtlCol="0" anchor="t">
            <a:normAutofit/>
          </a:bodyPr>
          <a:lstStyle/>
          <a:p>
            <a:r>
              <a:rPr lang="en-US">
                <a:cs typeface="Calibri"/>
              </a:rPr>
              <a:t>Step 1 – Eco-Committee, the heart of an Eco-Schools action and learning</a:t>
            </a:r>
          </a:p>
          <a:p>
            <a:endParaRPr lang="en-US">
              <a:cs typeface="Calibri"/>
            </a:endParaRPr>
          </a:p>
          <a:p>
            <a:pPr lvl="1"/>
            <a:r>
              <a:rPr lang="en-US">
                <a:cs typeface="Calibri"/>
              </a:rPr>
              <a:t>At least one pupil form each year group</a:t>
            </a:r>
          </a:p>
          <a:p>
            <a:pPr lvl="1"/>
            <a:r>
              <a:rPr lang="en-US">
                <a:cs typeface="Calibri"/>
              </a:rPr>
              <a:t>Meet at least once per half term</a:t>
            </a:r>
          </a:p>
          <a:p>
            <a:pPr lvl="1"/>
            <a:r>
              <a:rPr lang="en-US">
                <a:cs typeface="Calibri"/>
              </a:rPr>
              <a:t>Share responsibility for running meetings</a:t>
            </a:r>
          </a:p>
          <a:p>
            <a:pPr lvl="1"/>
            <a:r>
              <a:rPr lang="en-US">
                <a:cs typeface="Calibri"/>
              </a:rPr>
              <a:t>Records of minutes are kept</a:t>
            </a:r>
          </a:p>
          <a:p>
            <a:pPr lvl="1"/>
            <a:r>
              <a:rPr lang="en-US">
                <a:cs typeface="Calibri"/>
              </a:rPr>
              <a:t>Minutes displayed on the Eco-board</a:t>
            </a:r>
          </a:p>
          <a:p>
            <a:pPr lvl="1"/>
            <a:r>
              <a:rPr lang="en-US" i="1">
                <a:cs typeface="Calibri"/>
              </a:rPr>
              <a:t>Representative from parents, governors or senior leaders </a:t>
            </a:r>
          </a:p>
          <a:p>
            <a:endParaRPr lang="en-US">
              <a:cs typeface="Calibri"/>
            </a:endParaRPr>
          </a:p>
          <a:p>
            <a:endParaRPr lang="en-US">
              <a:cs typeface="Calibri"/>
            </a:endParaRPr>
          </a:p>
          <a:p>
            <a:pPr marL="0" indent="0">
              <a:buNone/>
            </a:pPr>
            <a:endParaRPr lang="en-US">
              <a:cs typeface="Calibri"/>
            </a:endParaRPr>
          </a:p>
        </p:txBody>
      </p:sp>
      <p:pic>
        <p:nvPicPr>
          <p:cNvPr id="4" name="Picture 4" descr="Eco School video - Eco Committee" title="Eco School video - Eco Committee">
            <a:hlinkClick r:id="" action="ppaction://media"/>
            <a:extLst>
              <a:ext uri="{FF2B5EF4-FFF2-40B4-BE49-F238E27FC236}">
                <a16:creationId xmlns:a16="http://schemas.microsoft.com/office/drawing/2014/main" id="{ABFB1576-E15C-440D-B456-335F1112B2CD}"/>
              </a:ext>
            </a:extLst>
          </p:cNvPr>
          <p:cNvPicPr>
            <a:picLocks noRot="1" noChangeAspect="1"/>
          </p:cNvPicPr>
          <p:nvPr>
            <a:videoFile r:link="rId1"/>
          </p:nvPr>
        </p:nvPicPr>
        <p:blipFill>
          <a:blip r:embed="rId3"/>
          <a:stretch>
            <a:fillRect/>
          </a:stretch>
        </p:blipFill>
        <p:spPr>
          <a:xfrm>
            <a:off x="7275469" y="3161989"/>
            <a:ext cx="4572000" cy="3324457"/>
          </a:xfrm>
          <a:prstGeom prst="rect">
            <a:avLst/>
          </a:prstGeom>
        </p:spPr>
      </p:pic>
      <p:sp>
        <p:nvSpPr>
          <p:cNvPr id="6" name="TextBox 5">
            <a:extLst>
              <a:ext uri="{FF2B5EF4-FFF2-40B4-BE49-F238E27FC236}">
                <a16:creationId xmlns:a16="http://schemas.microsoft.com/office/drawing/2014/main" id="{CF16CF84-CF18-4568-8B05-E8A512E857C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hlinkClick r:id="rId5"/>
            </a:endParaRPr>
          </a:p>
          <a:p>
            <a:r>
              <a:rPr lang="en-US">
                <a:cs typeface="Calibri"/>
                <a:hlinkClick r:id="rId6"/>
              </a:rPr>
              <a:t>Secondary resources</a:t>
            </a:r>
          </a:p>
          <a:p>
            <a:endParaRPr lang="en-US">
              <a:cs typeface="Calibri"/>
            </a:endParaRPr>
          </a:p>
        </p:txBody>
      </p:sp>
      <p:pic>
        <p:nvPicPr>
          <p:cNvPr id="7" name="Picture 7" descr="A group of children posing with Filbet the fox">
            <a:extLst>
              <a:ext uri="{FF2B5EF4-FFF2-40B4-BE49-F238E27FC236}">
                <a16:creationId xmlns:a16="http://schemas.microsoft.com/office/drawing/2014/main" id="{19650E17-6255-4D5D-856C-54F2B2E447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88625" y="1377421"/>
            <a:ext cx="2464420" cy="1650764"/>
          </a:xfrm>
          <a:prstGeom prst="rect">
            <a:avLst/>
          </a:prstGeom>
        </p:spPr>
      </p:pic>
      <p:sp>
        <p:nvSpPr>
          <p:cNvPr id="10" name="Title 1">
            <a:extLst>
              <a:ext uri="{FF2B5EF4-FFF2-40B4-BE49-F238E27FC236}">
                <a16:creationId xmlns:a16="http://schemas.microsoft.com/office/drawing/2014/main" id="{39B1C2BA-454D-4386-ADDD-1747816825F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pic>
        <p:nvPicPr>
          <p:cNvPr id="12" name="Picture 7" descr="Eco schools logo">
            <a:extLst>
              <a:ext uri="{FF2B5EF4-FFF2-40B4-BE49-F238E27FC236}">
                <a16:creationId xmlns:a16="http://schemas.microsoft.com/office/drawing/2014/main" id="{6E9F468F-F5C1-42DC-BFCF-C2AC3ADE319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5" name="Title 1" hidden="1">
            <a:extLst>
              <a:ext uri="{FF2B5EF4-FFF2-40B4-BE49-F238E27FC236}">
                <a16:creationId xmlns:a16="http://schemas.microsoft.com/office/drawing/2014/main" id="{C0C8685A-BDEA-43A8-8FCF-037823C6C15F}"/>
              </a:ext>
            </a:extLst>
          </p:cNvPr>
          <p:cNvSpPr>
            <a:spLocks noGrp="1"/>
          </p:cNvSpPr>
          <p:nvPr>
            <p:ph type="title"/>
          </p:nvPr>
        </p:nvSpPr>
        <p:spPr>
          <a:xfrm>
            <a:off x="476738" y="189279"/>
            <a:ext cx="10515600" cy="1325563"/>
          </a:xfrm>
        </p:spPr>
        <p:txBody>
          <a:bodyPr/>
          <a:lstStyle/>
          <a:p>
            <a:r>
              <a:rPr lang="en-US" b="1">
                <a:cs typeface="Calibri Light"/>
              </a:rPr>
              <a:t>Step 1</a:t>
            </a:r>
            <a:endParaRPr lang="en-US"/>
          </a:p>
        </p:txBody>
      </p:sp>
    </p:spTree>
    <p:extLst>
      <p:ext uri="{BB962C8B-B14F-4D97-AF65-F5344CB8AC3E}">
        <p14:creationId xmlns:p14="http://schemas.microsoft.com/office/powerpoint/2010/main" val="541870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59277" y="1836903"/>
            <a:ext cx="5766587" cy="4788094"/>
          </a:xfrm>
        </p:spPr>
        <p:txBody>
          <a:bodyPr vert="horz" lIns="91440" tIns="45720" rIns="91440" bIns="45720" rtlCol="0" anchor="t">
            <a:normAutofit/>
          </a:bodyPr>
          <a:lstStyle/>
          <a:p>
            <a:r>
              <a:rPr lang="en-US">
                <a:cs typeface="Calibri"/>
              </a:rPr>
              <a:t>Step 2 – Environmental Review – investigating the school's environmental performance</a:t>
            </a:r>
            <a:endParaRPr lang="en-US"/>
          </a:p>
          <a:p>
            <a:endParaRPr lang="en-US">
              <a:cs typeface="Calibri"/>
            </a:endParaRPr>
          </a:p>
          <a:p>
            <a:pPr lvl="1"/>
            <a:r>
              <a:rPr lang="en-US">
                <a:cs typeface="Calibri"/>
              </a:rPr>
              <a:t>Covers all 10 Eco-Schools topics</a:t>
            </a:r>
          </a:p>
          <a:p>
            <a:pPr lvl="1"/>
            <a:r>
              <a:rPr lang="en-US">
                <a:cs typeface="Calibri"/>
              </a:rPr>
              <a:t>A copy is displayed on the notice board</a:t>
            </a:r>
          </a:p>
          <a:p>
            <a:pPr lvl="1"/>
            <a:r>
              <a:rPr lang="en-US">
                <a:cs typeface="Calibri"/>
              </a:rPr>
              <a:t>It is updated/reviewed at least every 2 years </a:t>
            </a:r>
            <a:r>
              <a:rPr lang="en-US" i="1">
                <a:cs typeface="Calibri"/>
              </a:rPr>
              <a:t>(best practice is annually)</a:t>
            </a:r>
          </a:p>
        </p:txBody>
      </p:sp>
      <p:sp>
        <p:nvSpPr>
          <p:cNvPr id="5" name="TextBox 4">
            <a:extLst>
              <a:ext uri="{FF2B5EF4-FFF2-40B4-BE49-F238E27FC236}">
                <a16:creationId xmlns:a16="http://schemas.microsoft.com/office/drawing/2014/main" id="{4E44896C-A054-42BF-BBAE-F0D64387A0B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hlinkClick r:id="rId4"/>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6" descr="Eco School video - Environmental Review" title="Eco School video - Environmental Review">
            <a:hlinkClick r:id="" action="ppaction://media"/>
            <a:extLst>
              <a:ext uri="{FF2B5EF4-FFF2-40B4-BE49-F238E27FC236}">
                <a16:creationId xmlns:a16="http://schemas.microsoft.com/office/drawing/2014/main" id="{341CC279-7197-4133-8298-5ABD6F538F77}"/>
              </a:ext>
            </a:extLst>
          </p:cNvPr>
          <p:cNvPicPr>
            <a:picLocks noRot="1" noChangeAspect="1"/>
          </p:cNvPicPr>
          <p:nvPr>
            <a:videoFile r:link="rId1"/>
          </p:nvPr>
        </p:nvPicPr>
        <p:blipFill>
          <a:blip r:embed="rId6"/>
          <a:stretch>
            <a:fillRect/>
          </a:stretch>
        </p:blipFill>
        <p:spPr>
          <a:xfrm>
            <a:off x="7620000" y="3800989"/>
            <a:ext cx="4139514" cy="2798291"/>
          </a:xfrm>
          <a:prstGeom prst="rect">
            <a:avLst/>
          </a:prstGeom>
        </p:spPr>
      </p:pic>
      <p:pic>
        <p:nvPicPr>
          <p:cNvPr id="10" name="Picture 10" descr="Image of Primary environmental review">
            <a:extLst>
              <a:ext uri="{FF2B5EF4-FFF2-40B4-BE49-F238E27FC236}">
                <a16:creationId xmlns:a16="http://schemas.microsoft.com/office/drawing/2014/main" id="{EF39D6B8-202F-4C73-B656-49FA85CC8F6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15184" y="1789916"/>
            <a:ext cx="1219202" cy="1764464"/>
          </a:xfrm>
          <a:prstGeom prst="rect">
            <a:avLst/>
          </a:prstGeom>
          <a:ln w="6350">
            <a:solidFill>
              <a:schemeClr val="tx1"/>
            </a:solidFill>
          </a:ln>
        </p:spPr>
      </p:pic>
      <p:pic>
        <p:nvPicPr>
          <p:cNvPr id="12" name="Picture 12" descr="Image of EYFS environmental review">
            <a:extLst>
              <a:ext uri="{FF2B5EF4-FFF2-40B4-BE49-F238E27FC236}">
                <a16:creationId xmlns:a16="http://schemas.microsoft.com/office/drawing/2014/main" id="{F3A3FF64-F1B4-4BCC-AC87-38059FDF86F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66239" y="1794117"/>
            <a:ext cx="1260389" cy="1756063"/>
          </a:xfrm>
          <a:prstGeom prst="rect">
            <a:avLst/>
          </a:prstGeom>
          <a:ln w="6350">
            <a:solidFill>
              <a:schemeClr val="tx1"/>
            </a:solidFill>
          </a:ln>
        </p:spPr>
      </p:pic>
      <p:pic>
        <p:nvPicPr>
          <p:cNvPr id="14" name="Picture 14" descr="Image of Secondary environmental review">
            <a:extLst>
              <a:ext uri="{FF2B5EF4-FFF2-40B4-BE49-F238E27FC236}">
                <a16:creationId xmlns:a16="http://schemas.microsoft.com/office/drawing/2014/main" id="{24E12933-DEFC-4806-8BAB-24C3D52F3DD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02346" y="1777098"/>
            <a:ext cx="1291281" cy="1769505"/>
          </a:xfrm>
          <a:prstGeom prst="rect">
            <a:avLst/>
          </a:prstGeom>
          <a:ln w="6350">
            <a:solidFill>
              <a:schemeClr val="tx1"/>
            </a:solidFill>
          </a:ln>
        </p:spPr>
      </p:pic>
      <p:pic>
        <p:nvPicPr>
          <p:cNvPr id="16" name="Picture 16" descr="Image of Secondary environmental review">
            <a:extLst>
              <a:ext uri="{FF2B5EF4-FFF2-40B4-BE49-F238E27FC236}">
                <a16:creationId xmlns:a16="http://schemas.microsoft.com/office/drawing/2014/main" id="{1252E8B2-F0A5-44BA-8177-2F2CA46E6E3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89509" y="1778054"/>
            <a:ext cx="1291281" cy="1767595"/>
          </a:xfrm>
          <a:prstGeom prst="rect">
            <a:avLst/>
          </a:prstGeom>
          <a:ln w="6350">
            <a:solidFill>
              <a:schemeClr val="tx1"/>
            </a:solidFill>
          </a:ln>
        </p:spPr>
      </p:pic>
      <p:sp>
        <p:nvSpPr>
          <p:cNvPr id="18" name="TextBox 17">
            <a:extLst>
              <a:ext uri="{FF2B5EF4-FFF2-40B4-BE49-F238E27FC236}">
                <a16:creationId xmlns:a16="http://schemas.microsoft.com/office/drawing/2014/main" id="{676E634B-3F58-418C-8080-1C7E1F2D1D92}"/>
              </a:ext>
            </a:extLst>
          </p:cNvPr>
          <p:cNvSpPr txBox="1"/>
          <p:nvPr/>
        </p:nvSpPr>
        <p:spPr>
          <a:xfrm>
            <a:off x="7155543" y="1410305"/>
            <a:ext cx="8563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EYFS</a:t>
            </a:r>
          </a:p>
        </p:txBody>
      </p:sp>
      <p:sp>
        <p:nvSpPr>
          <p:cNvPr id="19" name="TextBox 18">
            <a:extLst>
              <a:ext uri="{FF2B5EF4-FFF2-40B4-BE49-F238E27FC236}">
                <a16:creationId xmlns:a16="http://schemas.microsoft.com/office/drawing/2014/main" id="{09A06B24-5C95-4B9A-AB56-8C7796E705F3}"/>
              </a:ext>
            </a:extLst>
          </p:cNvPr>
          <p:cNvSpPr txBox="1"/>
          <p:nvPr/>
        </p:nvSpPr>
        <p:spPr>
          <a:xfrm>
            <a:off x="8316686" y="1410304"/>
            <a:ext cx="113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Primary</a:t>
            </a:r>
          </a:p>
        </p:txBody>
      </p:sp>
      <p:sp>
        <p:nvSpPr>
          <p:cNvPr id="20" name="TextBox 19">
            <a:extLst>
              <a:ext uri="{FF2B5EF4-FFF2-40B4-BE49-F238E27FC236}">
                <a16:creationId xmlns:a16="http://schemas.microsoft.com/office/drawing/2014/main" id="{8D2B9E9F-7206-4A24-B98E-06640AFBA982}"/>
              </a:ext>
            </a:extLst>
          </p:cNvPr>
          <p:cNvSpPr txBox="1"/>
          <p:nvPr/>
        </p:nvSpPr>
        <p:spPr>
          <a:xfrm>
            <a:off x="10191448" y="1410304"/>
            <a:ext cx="1303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Secondary</a:t>
            </a:r>
          </a:p>
        </p:txBody>
      </p:sp>
      <p:pic>
        <p:nvPicPr>
          <p:cNvPr id="9" name="Picture 7" descr="Eco schools logo">
            <a:extLst>
              <a:ext uri="{FF2B5EF4-FFF2-40B4-BE49-F238E27FC236}">
                <a16:creationId xmlns:a16="http://schemas.microsoft.com/office/drawing/2014/main" id="{CC7D64FD-AA49-4941-8636-8B59DF61542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21" name="Title 1" hidden="1">
            <a:extLst>
              <a:ext uri="{FF2B5EF4-FFF2-40B4-BE49-F238E27FC236}">
                <a16:creationId xmlns:a16="http://schemas.microsoft.com/office/drawing/2014/main" id="{57A57FCF-0A65-421F-94E4-20B97DB33EC5}"/>
              </a:ext>
            </a:extLst>
          </p:cNvPr>
          <p:cNvSpPr txBox="1">
            <a:spLocks/>
          </p:cNvSpPr>
          <p:nvPr/>
        </p:nvSpPr>
        <p:spPr>
          <a:xfrm>
            <a:off x="696223" y="328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2</a:t>
            </a:r>
            <a:endParaRPr lang="en-US"/>
          </a:p>
        </p:txBody>
      </p:sp>
      <p:sp>
        <p:nvSpPr>
          <p:cNvPr id="2" name="Title 1">
            <a:extLst>
              <a:ext uri="{FF2B5EF4-FFF2-40B4-BE49-F238E27FC236}">
                <a16:creationId xmlns:a16="http://schemas.microsoft.com/office/drawing/2014/main" id="{F65EB969-171C-4B85-9B40-5315EA9A166F}"/>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sp>
        <p:nvSpPr>
          <p:cNvPr id="4" name="Title 3" hidden="1">
            <a:extLst>
              <a:ext uri="{FF2B5EF4-FFF2-40B4-BE49-F238E27FC236}">
                <a16:creationId xmlns:a16="http://schemas.microsoft.com/office/drawing/2014/main" id="{34E46F54-088E-42A0-BB67-08C5A5218E4D}"/>
              </a:ext>
            </a:extLst>
          </p:cNvPr>
          <p:cNvSpPr>
            <a:spLocks noGrp="1"/>
          </p:cNvSpPr>
          <p:nvPr>
            <p:ph type="title"/>
          </p:nvPr>
        </p:nvSpPr>
        <p:spPr/>
        <p:txBody>
          <a:bodyPr/>
          <a:lstStyle/>
          <a:p>
            <a:r>
              <a:rPr lang="en-GB"/>
              <a:t>Step</a:t>
            </a:r>
            <a:r>
              <a:rPr lang="en-GB" baseline="0"/>
              <a:t> 2</a:t>
            </a:r>
            <a:endParaRPr lang="en-GB"/>
          </a:p>
        </p:txBody>
      </p:sp>
    </p:spTree>
    <p:extLst>
      <p:ext uri="{BB962C8B-B14F-4D97-AF65-F5344CB8AC3E}">
        <p14:creationId xmlns:p14="http://schemas.microsoft.com/office/powerpoint/2010/main" val="889516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fontScale="92500" lnSpcReduction="10000"/>
          </a:bodyPr>
          <a:lstStyle/>
          <a:p>
            <a:r>
              <a:rPr lang="en-US">
                <a:cs typeface="Calibri"/>
              </a:rPr>
              <a:t>Step 3 – Action Plan – Decide on topic actions, based on the result of the Environmental Review</a:t>
            </a:r>
          </a:p>
          <a:p>
            <a:endParaRPr lang="en-US">
              <a:cs typeface="Calibri"/>
            </a:endParaRPr>
          </a:p>
          <a:p>
            <a:pPr lvl="1"/>
            <a:r>
              <a:rPr lang="en-US">
                <a:cs typeface="Calibri"/>
              </a:rPr>
              <a:t>The action plan is influenced by the review</a:t>
            </a:r>
          </a:p>
          <a:p>
            <a:pPr lvl="1"/>
            <a:r>
              <a:rPr lang="en-US">
                <a:cs typeface="Calibri"/>
              </a:rPr>
              <a:t>Pupils take responsibility for learning on the topics</a:t>
            </a:r>
          </a:p>
          <a:p>
            <a:pPr lvl="2"/>
            <a:r>
              <a:rPr lang="en-US">
                <a:cs typeface="Calibri"/>
              </a:rPr>
              <a:t>3 for the first green flag</a:t>
            </a:r>
          </a:p>
          <a:p>
            <a:pPr lvl="2"/>
            <a:r>
              <a:rPr lang="en-US">
                <a:cs typeface="Calibri"/>
              </a:rPr>
              <a:t>5 for the renewal (changing 2 with each subsequent application)</a:t>
            </a:r>
          </a:p>
          <a:p>
            <a:pPr lvl="1"/>
            <a:r>
              <a:rPr lang="en-US">
                <a:cs typeface="Calibri"/>
              </a:rPr>
              <a:t>Contains timescale, who is responsible and how it will be monitored</a:t>
            </a:r>
          </a:p>
          <a:p>
            <a:pPr lvl="1"/>
            <a:r>
              <a:rPr lang="en-US">
                <a:cs typeface="Calibri"/>
              </a:rPr>
              <a:t>Shared with the whole school</a:t>
            </a:r>
          </a:p>
          <a:p>
            <a:pPr lvl="1"/>
            <a:r>
              <a:rPr lang="en-US">
                <a:cs typeface="Calibri"/>
              </a:rPr>
              <a:t>A copy is displayed on the noticeboard </a:t>
            </a:r>
          </a:p>
        </p:txBody>
      </p:sp>
      <p:pic>
        <p:nvPicPr>
          <p:cNvPr id="4" name="Picture 4" descr="Eco School Video - Action Plan" title="Eco School Video - Action Plan">
            <a:hlinkClick r:id="" action="ppaction://media"/>
            <a:extLst>
              <a:ext uri="{FF2B5EF4-FFF2-40B4-BE49-F238E27FC236}">
                <a16:creationId xmlns:a16="http://schemas.microsoft.com/office/drawing/2014/main" id="{415C13A2-79B5-486F-81B4-1FCAF358DF59}"/>
              </a:ext>
            </a:extLst>
          </p:cNvPr>
          <p:cNvPicPr>
            <a:picLocks noRot="1" noChangeAspect="1"/>
          </p:cNvPicPr>
          <p:nvPr>
            <a:videoFile r:link="rId1"/>
          </p:nvPr>
        </p:nvPicPr>
        <p:blipFill>
          <a:blip r:embed="rId3"/>
          <a:stretch>
            <a:fillRect/>
          </a:stretch>
        </p:blipFill>
        <p:spPr>
          <a:xfrm>
            <a:off x="7115432" y="3409693"/>
            <a:ext cx="4572000" cy="3168993"/>
          </a:xfrm>
          <a:prstGeom prst="rect">
            <a:avLst/>
          </a:prstGeom>
        </p:spPr>
      </p:pic>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endParaRPr>
          </a:p>
          <a:p>
            <a:r>
              <a:rPr lang="en-GB">
                <a:cs typeface="Calibri"/>
                <a:hlinkClick r:id="rId6"/>
              </a:rPr>
              <a:t>Secondary</a:t>
            </a:r>
            <a:r>
              <a:rPr lang="en-US">
                <a:cs typeface="Calibri"/>
                <a:hlinkClick r:id="rId6"/>
              </a:rPr>
              <a:t> resources</a:t>
            </a:r>
          </a:p>
          <a:p>
            <a:endParaRPr lang="en-US">
              <a:cs typeface="Calibri"/>
            </a:endParaRPr>
          </a:p>
        </p:txBody>
      </p:sp>
      <p:pic>
        <p:nvPicPr>
          <p:cNvPr id="8" name="Picture 8" descr="Image of Primary action plan">
            <a:extLst>
              <a:ext uri="{FF2B5EF4-FFF2-40B4-BE49-F238E27FC236}">
                <a16:creationId xmlns:a16="http://schemas.microsoft.com/office/drawing/2014/main" id="{CBE6596B-1040-4E5D-BF1A-2D8131EDF0C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23474" y="1669945"/>
            <a:ext cx="2207742" cy="1573670"/>
          </a:xfrm>
          <a:prstGeom prst="rect">
            <a:avLst/>
          </a:prstGeom>
          <a:ln w="6350">
            <a:solidFill>
              <a:schemeClr val="tx1"/>
            </a:solidFill>
          </a:ln>
        </p:spPr>
      </p:pic>
      <p:pic>
        <p:nvPicPr>
          <p:cNvPr id="5" name="Picture 5" descr="Image of secondary action plan">
            <a:extLst>
              <a:ext uri="{FF2B5EF4-FFF2-40B4-BE49-F238E27FC236}">
                <a16:creationId xmlns:a16="http://schemas.microsoft.com/office/drawing/2014/main" id="{D01A1AF8-1A3D-477F-9ABE-A04BAF0B8B7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67180" y="1665464"/>
            <a:ext cx="2207741" cy="1590789"/>
          </a:xfrm>
          <a:prstGeom prst="rect">
            <a:avLst/>
          </a:prstGeom>
          <a:ln w="6350">
            <a:solidFill>
              <a:schemeClr val="tx1"/>
            </a:solidFill>
          </a:ln>
        </p:spPr>
      </p:pic>
      <p:sp>
        <p:nvSpPr>
          <p:cNvPr id="11" name="Title 1">
            <a:extLst>
              <a:ext uri="{FF2B5EF4-FFF2-40B4-BE49-F238E27FC236}">
                <a16:creationId xmlns:a16="http://schemas.microsoft.com/office/drawing/2014/main" id="{F685D74B-3B8D-4901-97D9-85DF14DDFC3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A picture containing drawing, food&#10;&#10;Description generated with very high confidence">
            <a:extLst>
              <a:ext uri="{FF2B5EF4-FFF2-40B4-BE49-F238E27FC236}">
                <a16:creationId xmlns:a16="http://schemas.microsoft.com/office/drawing/2014/main" id="{F7459998-D5D2-4352-B729-00FC3BACB37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767181BB-BC1B-4DE2-9354-E180E45571B6}"/>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3</a:t>
            </a:r>
            <a:endParaRPr lang="en-US"/>
          </a:p>
        </p:txBody>
      </p:sp>
      <p:sp>
        <p:nvSpPr>
          <p:cNvPr id="2" name="Title 1" hidden="1">
            <a:extLst>
              <a:ext uri="{FF2B5EF4-FFF2-40B4-BE49-F238E27FC236}">
                <a16:creationId xmlns:a16="http://schemas.microsoft.com/office/drawing/2014/main" id="{0240C978-8076-4903-B01D-37933B57662F}"/>
              </a:ext>
            </a:extLst>
          </p:cNvPr>
          <p:cNvSpPr>
            <a:spLocks noGrp="1"/>
          </p:cNvSpPr>
          <p:nvPr>
            <p:ph type="title"/>
          </p:nvPr>
        </p:nvSpPr>
        <p:spPr/>
        <p:txBody>
          <a:bodyPr/>
          <a:lstStyle/>
          <a:p>
            <a:r>
              <a:rPr lang="en-GB"/>
              <a:t>Step 3</a:t>
            </a:r>
          </a:p>
        </p:txBody>
      </p:sp>
    </p:spTree>
    <p:extLst>
      <p:ext uri="{BB962C8B-B14F-4D97-AF65-F5344CB8AC3E}">
        <p14:creationId xmlns:p14="http://schemas.microsoft.com/office/powerpoint/2010/main" val="2684760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a:bodyPr>
          <a:lstStyle/>
          <a:p>
            <a:r>
              <a:rPr lang="en-US">
                <a:ea typeface="+mn-lt"/>
                <a:cs typeface="+mn-lt"/>
              </a:rPr>
              <a:t>Step 4 – Curriculum Links – making links between the school's environmental activity and the curriculum</a:t>
            </a:r>
          </a:p>
          <a:p>
            <a:endParaRPr lang="en-US">
              <a:cs typeface="Calibri"/>
            </a:endParaRPr>
          </a:p>
          <a:p>
            <a:pPr lvl="1"/>
            <a:r>
              <a:rPr lang="en-US">
                <a:cs typeface="Calibri"/>
              </a:rPr>
              <a:t>Environmental issues are covered in at least three areas in your school curriculum, evident in schemes of work, pupils work and/or lesson plans </a:t>
            </a:r>
            <a:r>
              <a:rPr lang="en-US" i="1">
                <a:cs typeface="Calibri"/>
              </a:rPr>
              <a:t>(for first green flag this can be the same year group)</a:t>
            </a:r>
          </a:p>
          <a:p>
            <a:pPr lvl="1"/>
            <a:endParaRPr lang="en-US">
              <a:cs typeface="Calibri"/>
            </a:endParaRPr>
          </a:p>
          <a:p>
            <a:pPr lvl="1"/>
            <a:r>
              <a:rPr lang="en-US" i="1">
                <a:cs typeface="Calibri"/>
              </a:rPr>
              <a:t>They do not need to be the same topics as your Action plan</a:t>
            </a:r>
            <a:r>
              <a:rPr lang="en-US">
                <a:cs typeface="Calibri"/>
              </a:rPr>
              <a:t> </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5" name="Picture 5" descr="Eco School Video - Curriculum Links" title="Eco School Video - Curriculum Links">
            <a:hlinkClick r:id="" action="ppaction://media"/>
            <a:extLst>
              <a:ext uri="{FF2B5EF4-FFF2-40B4-BE49-F238E27FC236}">
                <a16:creationId xmlns:a16="http://schemas.microsoft.com/office/drawing/2014/main" id="{D6F7396E-5640-4C49-B691-31E490C6566C}"/>
              </a:ext>
            </a:extLst>
          </p:cNvPr>
          <p:cNvPicPr>
            <a:picLocks noRot="1" noChangeAspect="1"/>
          </p:cNvPicPr>
          <p:nvPr>
            <a:videoFile r:link="rId1"/>
          </p:nvPr>
        </p:nvPicPr>
        <p:blipFill>
          <a:blip r:embed="rId6"/>
          <a:stretch>
            <a:fillRect/>
          </a:stretch>
        </p:blipFill>
        <p:spPr>
          <a:xfrm>
            <a:off x="7249297" y="3131666"/>
            <a:ext cx="4572000" cy="3405831"/>
          </a:xfrm>
          <a:prstGeom prst="rect">
            <a:avLst/>
          </a:prstGeom>
        </p:spPr>
      </p:pic>
      <p:pic>
        <p:nvPicPr>
          <p:cNvPr id="9" name="Picture 9" descr="Image of example curriculum links">
            <a:extLst>
              <a:ext uri="{FF2B5EF4-FFF2-40B4-BE49-F238E27FC236}">
                <a16:creationId xmlns:a16="http://schemas.microsoft.com/office/drawing/2014/main" id="{65A8F131-FC80-4003-A61A-8F79210C3B3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90340" y="1291222"/>
            <a:ext cx="1922719" cy="1719884"/>
          </a:xfrm>
          <a:prstGeom prst="rect">
            <a:avLst/>
          </a:prstGeom>
          <a:ln w="6350">
            <a:solidFill>
              <a:schemeClr val="tx1"/>
            </a:solidFill>
          </a:ln>
        </p:spPr>
      </p:pic>
      <p:pic>
        <p:nvPicPr>
          <p:cNvPr id="11" name="Picture 11" descr="Image of example curriculum links">
            <a:extLst>
              <a:ext uri="{FF2B5EF4-FFF2-40B4-BE49-F238E27FC236}">
                <a16:creationId xmlns:a16="http://schemas.microsoft.com/office/drawing/2014/main" id="{40BF1ACB-B490-45C3-AE9C-3CEDEFC4B836}"/>
              </a:ext>
            </a:extLst>
          </p:cNvPr>
          <p:cNvPicPr>
            <a:picLocks noChangeAspect="1"/>
          </p:cNvPicPr>
          <p:nvPr/>
        </p:nvPicPr>
        <p:blipFill>
          <a:blip r:embed="rId8"/>
          <a:stretch>
            <a:fillRect/>
          </a:stretch>
        </p:blipFill>
        <p:spPr>
          <a:xfrm>
            <a:off x="7270746" y="1292243"/>
            <a:ext cx="2446717" cy="1719784"/>
          </a:xfrm>
          <a:prstGeom prst="rect">
            <a:avLst/>
          </a:prstGeom>
          <a:ln w="6350">
            <a:solidFill>
              <a:schemeClr val="tx1"/>
            </a:solidFill>
          </a:ln>
        </p:spPr>
      </p:pic>
      <p:sp>
        <p:nvSpPr>
          <p:cNvPr id="8" name="Title 1">
            <a:extLst>
              <a:ext uri="{FF2B5EF4-FFF2-40B4-BE49-F238E27FC236}">
                <a16:creationId xmlns:a16="http://schemas.microsoft.com/office/drawing/2014/main" id="{FBDE5E2D-6D9E-41BB-A434-1ADAD01D541B}"/>
              </a:ext>
            </a:extLst>
          </p:cNvPr>
          <p:cNvSpPr txBox="1">
            <a:spLocks/>
          </p:cNvSpPr>
          <p:nvPr/>
        </p:nvSpPr>
        <p:spPr>
          <a:xfrm>
            <a:off x="552450" y="2169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4" name="Picture 7" descr="Eco school logo">
            <a:extLst>
              <a:ext uri="{FF2B5EF4-FFF2-40B4-BE49-F238E27FC236}">
                <a16:creationId xmlns:a16="http://schemas.microsoft.com/office/drawing/2014/main" id="{B1254E0A-6C59-483A-B036-43AD64B2242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3" name="Title 1" hidden="1">
            <a:extLst>
              <a:ext uri="{FF2B5EF4-FFF2-40B4-BE49-F238E27FC236}">
                <a16:creationId xmlns:a16="http://schemas.microsoft.com/office/drawing/2014/main" id="{472A9C1F-1981-40B7-9D2A-7BF95F0FF43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4</a:t>
            </a:r>
            <a:endParaRPr lang="en-US"/>
          </a:p>
        </p:txBody>
      </p:sp>
      <p:sp>
        <p:nvSpPr>
          <p:cNvPr id="2" name="Title 1" hidden="1">
            <a:extLst>
              <a:ext uri="{FF2B5EF4-FFF2-40B4-BE49-F238E27FC236}">
                <a16:creationId xmlns:a16="http://schemas.microsoft.com/office/drawing/2014/main" id="{36A9AC51-F714-47CE-A4AB-B2D385660DF0}"/>
              </a:ext>
            </a:extLst>
          </p:cNvPr>
          <p:cNvSpPr>
            <a:spLocks noGrp="1"/>
          </p:cNvSpPr>
          <p:nvPr>
            <p:ph type="title"/>
          </p:nvPr>
        </p:nvSpPr>
        <p:spPr/>
        <p:txBody>
          <a:bodyPr/>
          <a:lstStyle/>
          <a:p>
            <a:r>
              <a:rPr lang="en-GB"/>
              <a:t>Step 4</a:t>
            </a:r>
          </a:p>
        </p:txBody>
      </p:sp>
    </p:spTree>
    <p:extLst>
      <p:ext uri="{BB962C8B-B14F-4D97-AF65-F5344CB8AC3E}">
        <p14:creationId xmlns:p14="http://schemas.microsoft.com/office/powerpoint/2010/main" val="301459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6530546" cy="5385337"/>
          </a:xfrm>
        </p:spPr>
        <p:txBody>
          <a:bodyPr vert="horz" lIns="91440" tIns="45720" rIns="91440" bIns="45720" rtlCol="0" anchor="t">
            <a:normAutofit lnSpcReduction="10000"/>
          </a:bodyPr>
          <a:lstStyle/>
          <a:p>
            <a:r>
              <a:rPr lang="en-US">
                <a:ea typeface="+mn-lt"/>
                <a:cs typeface="+mn-lt"/>
              </a:rPr>
              <a:t>Step 5 – Informing and involving – Let the whole school and wider community know what the Eco-Committee is doing</a:t>
            </a:r>
            <a:endParaRPr lang="en-US">
              <a:cs typeface="Calibri"/>
            </a:endParaRPr>
          </a:p>
          <a:p>
            <a:endParaRPr lang="en-US">
              <a:cs typeface="Calibri"/>
            </a:endParaRPr>
          </a:p>
          <a:p>
            <a:pPr lvl="1"/>
            <a:r>
              <a:rPr lang="en-US">
                <a:cs typeface="Calibri"/>
              </a:rPr>
              <a:t>A prominent noticeboard in school</a:t>
            </a:r>
          </a:p>
          <a:p>
            <a:pPr lvl="2"/>
            <a:r>
              <a:rPr lang="en-US">
                <a:cs typeface="Calibri"/>
              </a:rPr>
              <a:t>Covering the 7 steps and 3/5 topics</a:t>
            </a:r>
          </a:p>
          <a:p>
            <a:pPr lvl="2"/>
            <a:r>
              <a:rPr lang="en-US">
                <a:cs typeface="Calibri"/>
              </a:rPr>
              <a:t>Members of the committee</a:t>
            </a:r>
          </a:p>
          <a:p>
            <a:pPr lvl="2"/>
            <a:r>
              <a:rPr lang="en-US">
                <a:cs typeface="Calibri"/>
              </a:rPr>
              <a:t>Environmental review</a:t>
            </a:r>
          </a:p>
          <a:p>
            <a:pPr lvl="2"/>
            <a:r>
              <a:rPr lang="en-US">
                <a:cs typeface="Calibri"/>
              </a:rPr>
              <a:t>Environmental action</a:t>
            </a:r>
          </a:p>
          <a:p>
            <a:pPr lvl="2"/>
            <a:r>
              <a:rPr lang="en-US">
                <a:cs typeface="Calibri"/>
              </a:rPr>
              <a:t>Examples of monitoring and evaluation</a:t>
            </a:r>
          </a:p>
          <a:p>
            <a:pPr lvl="2"/>
            <a:r>
              <a:rPr lang="en-US">
                <a:cs typeface="Calibri"/>
              </a:rPr>
              <a:t>Eco-code</a:t>
            </a:r>
          </a:p>
          <a:p>
            <a:pPr lvl="2"/>
            <a:endParaRPr lang="en-US">
              <a:cs typeface="Calibri"/>
            </a:endParaRPr>
          </a:p>
          <a:p>
            <a:pPr lvl="1"/>
            <a:r>
              <a:rPr lang="en-US">
                <a:cs typeface="Calibri"/>
              </a:rPr>
              <a:t>Variety of mediums to communicate </a:t>
            </a:r>
          </a:p>
          <a:p>
            <a:pPr lvl="1"/>
            <a:r>
              <a:rPr lang="en-US">
                <a:cs typeface="Calibri"/>
              </a:rPr>
              <a:t>The whole school and wider community is informed</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4" name="Picture 5" descr="Eco Schools Video - Informing and Involving" title="Eco Schools Video - Informing and Involving">
            <a:hlinkClick r:id="" action="ppaction://media"/>
            <a:extLst>
              <a:ext uri="{FF2B5EF4-FFF2-40B4-BE49-F238E27FC236}">
                <a16:creationId xmlns:a16="http://schemas.microsoft.com/office/drawing/2014/main" id="{249580B6-A7FC-4FA3-A314-E9C54EB9A6D5}"/>
              </a:ext>
            </a:extLst>
          </p:cNvPr>
          <p:cNvPicPr>
            <a:picLocks noRot="1" noChangeAspect="1"/>
          </p:cNvPicPr>
          <p:nvPr>
            <a:videoFile r:link="rId1"/>
          </p:nvPr>
        </p:nvPicPr>
        <p:blipFill>
          <a:blip r:embed="rId6"/>
          <a:stretch>
            <a:fillRect/>
          </a:stretch>
        </p:blipFill>
        <p:spPr>
          <a:xfrm>
            <a:off x="7324099" y="3548026"/>
            <a:ext cx="4373632" cy="3040957"/>
          </a:xfrm>
          <a:prstGeom prst="rect">
            <a:avLst/>
          </a:prstGeom>
        </p:spPr>
      </p:pic>
      <p:pic>
        <p:nvPicPr>
          <p:cNvPr id="8" name="Picture 9" descr="Screen shot of an example twitter post">
            <a:extLst>
              <a:ext uri="{FF2B5EF4-FFF2-40B4-BE49-F238E27FC236}">
                <a16:creationId xmlns:a16="http://schemas.microsoft.com/office/drawing/2014/main" id="{60F1DDC6-38C7-488B-B3CA-845E2F1C45D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53249" y="1751886"/>
            <a:ext cx="2124975" cy="1620396"/>
          </a:xfrm>
          <a:prstGeom prst="rect">
            <a:avLst/>
          </a:prstGeom>
          <a:ln>
            <a:solidFill>
              <a:schemeClr val="tx1"/>
            </a:solidFill>
          </a:ln>
        </p:spPr>
      </p:pic>
      <p:pic>
        <p:nvPicPr>
          <p:cNvPr id="12" name="Picture 12" descr="Screen shot of an example instagram post">
            <a:extLst>
              <a:ext uri="{FF2B5EF4-FFF2-40B4-BE49-F238E27FC236}">
                <a16:creationId xmlns:a16="http://schemas.microsoft.com/office/drawing/2014/main" id="{9130E181-64BD-4BB5-8A01-10BFF00DC74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864"/>
          <a:stretch/>
        </p:blipFill>
        <p:spPr>
          <a:xfrm>
            <a:off x="7340496" y="1755737"/>
            <a:ext cx="2059639" cy="1625947"/>
          </a:xfrm>
          <a:prstGeom prst="rect">
            <a:avLst/>
          </a:prstGeom>
          <a:ln>
            <a:solidFill>
              <a:schemeClr val="tx1"/>
            </a:solidFill>
          </a:ln>
        </p:spPr>
      </p:pic>
      <p:sp>
        <p:nvSpPr>
          <p:cNvPr id="9" name="Title 1">
            <a:extLst>
              <a:ext uri="{FF2B5EF4-FFF2-40B4-BE49-F238E27FC236}">
                <a16:creationId xmlns:a16="http://schemas.microsoft.com/office/drawing/2014/main" id="{9F900DEE-FE85-4A55-94BC-134A99D2703B}"/>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1" name="Picture 7" descr="Eco school logo">
            <a:extLst>
              <a:ext uri="{FF2B5EF4-FFF2-40B4-BE49-F238E27FC236}">
                <a16:creationId xmlns:a16="http://schemas.microsoft.com/office/drawing/2014/main" id="{12BFD5B6-F977-475E-9029-C220088D555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0" name="Title 1" hidden="1">
            <a:extLst>
              <a:ext uri="{FF2B5EF4-FFF2-40B4-BE49-F238E27FC236}">
                <a16:creationId xmlns:a16="http://schemas.microsoft.com/office/drawing/2014/main" id="{77040342-B0E0-4168-A581-4DE22CD052E5}"/>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5</a:t>
            </a:r>
            <a:endParaRPr lang="en-US"/>
          </a:p>
        </p:txBody>
      </p:sp>
      <p:sp>
        <p:nvSpPr>
          <p:cNvPr id="2" name="Title 1" hidden="1">
            <a:extLst>
              <a:ext uri="{FF2B5EF4-FFF2-40B4-BE49-F238E27FC236}">
                <a16:creationId xmlns:a16="http://schemas.microsoft.com/office/drawing/2014/main" id="{A5568A80-0EB9-457D-92FC-E28D6ED8A247}"/>
              </a:ext>
            </a:extLst>
          </p:cNvPr>
          <p:cNvSpPr>
            <a:spLocks noGrp="1"/>
          </p:cNvSpPr>
          <p:nvPr>
            <p:ph type="title"/>
          </p:nvPr>
        </p:nvSpPr>
        <p:spPr/>
        <p:txBody>
          <a:bodyPr/>
          <a:lstStyle/>
          <a:p>
            <a:r>
              <a:rPr lang="en-GB"/>
              <a:t>Step 5</a:t>
            </a:r>
          </a:p>
        </p:txBody>
      </p:sp>
    </p:spTree>
    <p:extLst>
      <p:ext uri="{BB962C8B-B14F-4D97-AF65-F5344CB8AC3E}">
        <p14:creationId xmlns:p14="http://schemas.microsoft.com/office/powerpoint/2010/main" val="3161148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250212" cy="5385337"/>
          </a:xfrm>
        </p:spPr>
        <p:txBody>
          <a:bodyPr vert="horz" lIns="91440" tIns="45720" rIns="91440" bIns="45720" rtlCol="0" anchor="t">
            <a:normAutofit fontScale="92500" lnSpcReduction="20000"/>
          </a:bodyPr>
          <a:lstStyle/>
          <a:p>
            <a:r>
              <a:rPr lang="en-US">
                <a:ea typeface="+mn-lt"/>
                <a:cs typeface="+mn-lt"/>
              </a:rPr>
              <a:t>Step 6 – Monitoring and Evaluation – Measuring change and finding out what works and what doesn't</a:t>
            </a:r>
            <a:endParaRPr lang="en-US">
              <a:cs typeface="Calibri"/>
            </a:endParaRPr>
          </a:p>
          <a:p>
            <a:pPr marL="0" indent="0">
              <a:buNone/>
            </a:pPr>
            <a:endParaRPr lang="en-US">
              <a:cs typeface="Calibri"/>
            </a:endParaRPr>
          </a:p>
          <a:p>
            <a:pPr lvl="1">
              <a:lnSpc>
                <a:spcPct val="110000"/>
              </a:lnSpc>
            </a:pPr>
            <a:r>
              <a:rPr lang="en-US">
                <a:cs typeface="Calibri"/>
              </a:rPr>
              <a:t>The committee monitors the effectiveness of the topics via data collections, surveys, before and after photographs</a:t>
            </a:r>
          </a:p>
          <a:p>
            <a:pPr lvl="1">
              <a:lnSpc>
                <a:spcPct val="110000"/>
              </a:lnSpc>
            </a:pPr>
            <a:endParaRPr lang="en-US">
              <a:cs typeface="Calibri"/>
            </a:endParaRPr>
          </a:p>
          <a:p>
            <a:pPr lvl="1">
              <a:lnSpc>
                <a:spcPct val="110000"/>
              </a:lnSpc>
            </a:pPr>
            <a:r>
              <a:rPr lang="en-US">
                <a:cs typeface="Calibri"/>
              </a:rPr>
              <a:t>It is communicated with the whole school</a:t>
            </a:r>
          </a:p>
          <a:p>
            <a:pPr lvl="1">
              <a:lnSpc>
                <a:spcPct val="110000"/>
              </a:lnSpc>
            </a:pPr>
            <a:endParaRPr lang="en-US">
              <a:cs typeface="Calibri"/>
            </a:endParaRPr>
          </a:p>
          <a:p>
            <a:pPr lvl="1">
              <a:lnSpc>
                <a:spcPct val="110000"/>
              </a:lnSpc>
            </a:pPr>
            <a:r>
              <a:rPr lang="en-US">
                <a:cs typeface="Calibri"/>
              </a:rPr>
              <a:t>Data has been </a:t>
            </a:r>
            <a:r>
              <a:rPr lang="en-US" err="1">
                <a:cs typeface="Calibri"/>
              </a:rPr>
              <a:t>analysed</a:t>
            </a:r>
            <a:r>
              <a:rPr lang="en-US">
                <a:cs typeface="Calibri"/>
              </a:rPr>
              <a:t> to help pupils develop further topic actions</a:t>
            </a:r>
          </a:p>
          <a:p>
            <a:pPr lvl="1">
              <a:lnSpc>
                <a:spcPct val="110000"/>
              </a:lnSpc>
            </a:pPr>
            <a:endParaRPr lang="en-US">
              <a:cs typeface="Calibri"/>
            </a:endParaRPr>
          </a:p>
          <a:p>
            <a:pPr lvl="1">
              <a:lnSpc>
                <a:spcPct val="110000"/>
              </a:lnSpc>
            </a:pPr>
            <a:r>
              <a:rPr lang="en-US">
                <a:cs typeface="Calibri"/>
              </a:rPr>
              <a:t>Data has been used in the curriculum e.g. graphs and charts in math </a:t>
            </a: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3"/>
              </a:rPr>
              <a:t>Primary resources</a:t>
            </a:r>
            <a:endParaRPr lang="en-US">
              <a:cs typeface="Calibri"/>
            </a:endParaRPr>
          </a:p>
          <a:p>
            <a:r>
              <a:rPr lang="en-GB">
                <a:cs typeface="Calibri"/>
                <a:hlinkClick r:id="rId4"/>
              </a:rPr>
              <a:t>Secondary</a:t>
            </a:r>
            <a:r>
              <a:rPr lang="en-US">
                <a:cs typeface="Calibri"/>
                <a:hlinkClick r:id="rId4"/>
              </a:rPr>
              <a:t> resources</a:t>
            </a:r>
          </a:p>
          <a:p>
            <a:endParaRPr lang="en-US">
              <a:cs typeface="Calibri"/>
            </a:endParaRPr>
          </a:p>
        </p:txBody>
      </p:sp>
      <p:pic>
        <p:nvPicPr>
          <p:cNvPr id="5" name="Picture 5" descr="Eco Schools Video - Monitoring and evaluating" title="Eco Schools Video - Monitoring and evaluating">
            <a:hlinkClick r:id="" action="ppaction://media"/>
            <a:extLst>
              <a:ext uri="{FF2B5EF4-FFF2-40B4-BE49-F238E27FC236}">
                <a16:creationId xmlns:a16="http://schemas.microsoft.com/office/drawing/2014/main" id="{FB154D3C-28C3-4FB6-9B97-DA386B32EED8}"/>
              </a:ext>
            </a:extLst>
          </p:cNvPr>
          <p:cNvPicPr>
            <a:picLocks noRot="1" noChangeAspect="1"/>
          </p:cNvPicPr>
          <p:nvPr>
            <a:videoFile r:link="rId1"/>
          </p:nvPr>
        </p:nvPicPr>
        <p:blipFill>
          <a:blip r:embed="rId5"/>
          <a:stretch>
            <a:fillRect/>
          </a:stretch>
        </p:blipFill>
        <p:spPr>
          <a:xfrm>
            <a:off x="7681784" y="3780396"/>
            <a:ext cx="4139514" cy="2860074"/>
          </a:xfrm>
          <a:prstGeom prst="rect">
            <a:avLst/>
          </a:prstGeom>
        </p:spPr>
      </p:pic>
      <p:pic>
        <p:nvPicPr>
          <p:cNvPr id="4" name="Picture 5" descr="Image of an example eco-board">
            <a:extLst>
              <a:ext uri="{FF2B5EF4-FFF2-40B4-BE49-F238E27FC236}">
                <a16:creationId xmlns:a16="http://schemas.microsoft.com/office/drawing/2014/main" id="{444A230C-5882-4F0B-A976-9A0ACAB344F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60000">
            <a:off x="9122145" y="852096"/>
            <a:ext cx="2131042" cy="3261883"/>
          </a:xfrm>
          <a:prstGeom prst="rect">
            <a:avLst/>
          </a:prstGeom>
        </p:spPr>
      </p:pic>
      <p:sp>
        <p:nvSpPr>
          <p:cNvPr id="11" name="Title 1">
            <a:extLst>
              <a:ext uri="{FF2B5EF4-FFF2-40B4-BE49-F238E27FC236}">
                <a16:creationId xmlns:a16="http://schemas.microsoft.com/office/drawing/2014/main" id="{028C0ECA-6241-4D5D-A848-518EF407995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Eco school logo">
            <a:extLst>
              <a:ext uri="{FF2B5EF4-FFF2-40B4-BE49-F238E27FC236}">
                <a16:creationId xmlns:a16="http://schemas.microsoft.com/office/drawing/2014/main" id="{1D61457F-F056-4ED8-8301-D1AEA88E199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BCCDEF53-8D16-48F1-B625-774C9075B9AC}"/>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Step6</a:t>
            </a:r>
            <a:endParaRPr lang="en-US"/>
          </a:p>
        </p:txBody>
      </p:sp>
      <p:sp>
        <p:nvSpPr>
          <p:cNvPr id="2" name="Title 1" hidden="1">
            <a:extLst>
              <a:ext uri="{FF2B5EF4-FFF2-40B4-BE49-F238E27FC236}">
                <a16:creationId xmlns:a16="http://schemas.microsoft.com/office/drawing/2014/main" id="{9061FE95-619D-4A28-A1FC-38822D2BD21E}"/>
              </a:ext>
            </a:extLst>
          </p:cNvPr>
          <p:cNvSpPr>
            <a:spLocks noGrp="1"/>
          </p:cNvSpPr>
          <p:nvPr>
            <p:ph type="title"/>
          </p:nvPr>
        </p:nvSpPr>
        <p:spPr/>
        <p:txBody>
          <a:bodyPr/>
          <a:lstStyle/>
          <a:p>
            <a:r>
              <a:rPr lang="en-GB"/>
              <a:t>Step 6</a:t>
            </a:r>
          </a:p>
        </p:txBody>
      </p:sp>
    </p:spTree>
    <p:extLst>
      <p:ext uri="{BB962C8B-B14F-4D97-AF65-F5344CB8AC3E}">
        <p14:creationId xmlns:p14="http://schemas.microsoft.com/office/powerpoint/2010/main" val="3666872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Eco-Schools model  - </a:t>
            </a:r>
            <a:r>
              <a:rPr lang="en-US" b="1">
                <a:ea typeface="+mj-lt"/>
                <a:cs typeface="+mj-lt"/>
              </a:rPr>
              <a:t>7 steps</a:t>
            </a:r>
            <a:endParaRPr lang="en-US" b="1"/>
          </a:p>
        </p:txBody>
      </p:sp>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165546" cy="5385337"/>
          </a:xfrm>
        </p:spPr>
        <p:txBody>
          <a:bodyPr vert="horz" lIns="91440" tIns="45720" rIns="91440" bIns="45720" rtlCol="0" anchor="t">
            <a:normAutofit/>
          </a:bodyPr>
          <a:lstStyle/>
          <a:p>
            <a:r>
              <a:rPr lang="en-US">
                <a:ea typeface="+mn-lt"/>
                <a:cs typeface="+mn-lt"/>
              </a:rPr>
              <a:t>Step 7 – Eco-Code – Creating a call to action that the whole school can get behind</a:t>
            </a:r>
            <a:endParaRPr lang="en-US">
              <a:cs typeface="Calibri"/>
            </a:endParaRPr>
          </a:p>
          <a:p>
            <a:endParaRPr lang="en-US">
              <a:cs typeface="Calibri"/>
            </a:endParaRPr>
          </a:p>
          <a:p>
            <a:pPr lvl="1"/>
            <a:r>
              <a:rPr lang="en-US">
                <a:cs typeface="Calibri"/>
              </a:rPr>
              <a:t>There is an agreement statement for your school drawn up by pupils</a:t>
            </a:r>
          </a:p>
          <a:p>
            <a:pPr lvl="1"/>
            <a:endParaRPr lang="en-US">
              <a:cs typeface="Calibri"/>
            </a:endParaRPr>
          </a:p>
          <a:p>
            <a:pPr lvl="1"/>
            <a:r>
              <a:rPr lang="en-US">
                <a:cs typeface="Calibri"/>
              </a:rPr>
              <a:t>It reflects the topic actions you are working on</a:t>
            </a:r>
          </a:p>
          <a:p>
            <a:pPr lvl="1"/>
            <a:endParaRPr lang="en-US">
              <a:cs typeface="Calibri"/>
            </a:endParaRPr>
          </a:p>
          <a:p>
            <a:pPr lvl="1"/>
            <a:r>
              <a:rPr lang="en-US">
                <a:cs typeface="Calibri"/>
              </a:rPr>
              <a:t>It is displayed around school e.g. classrooms, hall and the office</a:t>
            </a:r>
          </a:p>
          <a:p>
            <a:pPr lvl="1"/>
            <a:endParaRPr lang="en-US">
              <a:cs typeface="Calibri"/>
            </a:endParaRPr>
          </a:p>
          <a:p>
            <a:pPr lvl="1"/>
            <a:r>
              <a:rPr lang="en-US">
                <a:cs typeface="Calibri"/>
              </a:rPr>
              <a:t>The majority of pupils and students understand is</a:t>
            </a:r>
          </a:p>
          <a:p>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7" descr="Eco Schools Video - Eco Code" title="Eco Schools Video - Eco Code">
            <a:hlinkClick r:id="" action="ppaction://media"/>
            <a:extLst>
              <a:ext uri="{FF2B5EF4-FFF2-40B4-BE49-F238E27FC236}">
                <a16:creationId xmlns:a16="http://schemas.microsoft.com/office/drawing/2014/main" id="{CC20BD44-651F-4CAF-BA43-8984F9C8A375}"/>
              </a:ext>
            </a:extLst>
          </p:cNvPr>
          <p:cNvPicPr>
            <a:picLocks noRot="1" noChangeAspect="1"/>
          </p:cNvPicPr>
          <p:nvPr>
            <a:videoFile r:link="rId1"/>
          </p:nvPr>
        </p:nvPicPr>
        <p:blipFill>
          <a:blip r:embed="rId6"/>
          <a:stretch>
            <a:fillRect/>
          </a:stretch>
        </p:blipFill>
        <p:spPr>
          <a:xfrm>
            <a:off x="8032750" y="3709458"/>
            <a:ext cx="3905250" cy="2857500"/>
          </a:xfrm>
          <a:prstGeom prst="rect">
            <a:avLst/>
          </a:prstGeom>
        </p:spPr>
      </p:pic>
      <p:pic>
        <p:nvPicPr>
          <p:cNvPr id="9" name="Picture 9" descr="Example of eco - code">
            <a:extLst>
              <a:ext uri="{FF2B5EF4-FFF2-40B4-BE49-F238E27FC236}">
                <a16:creationId xmlns:a16="http://schemas.microsoft.com/office/drawing/2014/main" id="{5577408F-7885-4895-8AC4-E61AC4E4A56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24066" y="1316393"/>
            <a:ext cx="1529911" cy="2211385"/>
          </a:xfrm>
          <a:prstGeom prst="rect">
            <a:avLst/>
          </a:prstGeom>
          <a:ln w="6350">
            <a:solidFill>
              <a:schemeClr val="tx1"/>
            </a:solidFill>
          </a:ln>
        </p:spPr>
      </p:pic>
      <p:pic>
        <p:nvPicPr>
          <p:cNvPr id="11" name="Picture 11" descr="Example of eco - code">
            <a:extLst>
              <a:ext uri="{FF2B5EF4-FFF2-40B4-BE49-F238E27FC236}">
                <a16:creationId xmlns:a16="http://schemas.microsoft.com/office/drawing/2014/main" id="{4ED29D3C-6D76-4977-991F-3079AE43939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61632" y="1325472"/>
            <a:ext cx="1445746" cy="2191628"/>
          </a:xfrm>
          <a:prstGeom prst="rect">
            <a:avLst/>
          </a:prstGeom>
          <a:ln w="6350">
            <a:solidFill>
              <a:schemeClr val="tx1"/>
            </a:solidFill>
          </a:ln>
        </p:spPr>
      </p:pic>
      <p:pic>
        <p:nvPicPr>
          <p:cNvPr id="13" name="Picture 13" descr="Example of eco - code">
            <a:extLst>
              <a:ext uri="{FF2B5EF4-FFF2-40B4-BE49-F238E27FC236}">
                <a16:creationId xmlns:a16="http://schemas.microsoft.com/office/drawing/2014/main" id="{B2C29E44-2A95-4A91-8D25-0B6EE23DF53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84821" y="1311097"/>
            <a:ext cx="1454611" cy="2192427"/>
          </a:xfrm>
          <a:prstGeom prst="rect">
            <a:avLst/>
          </a:prstGeom>
          <a:ln w="6350">
            <a:solidFill>
              <a:schemeClr val="tx1"/>
            </a:solidFill>
          </a:ln>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8" name="Title 1" hidden="1">
            <a:extLst>
              <a:ext uri="{FF2B5EF4-FFF2-40B4-BE49-F238E27FC236}">
                <a16:creationId xmlns:a16="http://schemas.microsoft.com/office/drawing/2014/main" id="{701BF5C4-965C-4AF9-AF24-3F4B58E163D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000000"/>
                </a:solidFill>
              </a:rPr>
              <a:t>Step 7</a:t>
            </a:r>
            <a:endParaRPr lang="en-US"/>
          </a:p>
        </p:txBody>
      </p:sp>
    </p:spTree>
    <p:extLst>
      <p:ext uri="{BB962C8B-B14F-4D97-AF65-F5344CB8AC3E}">
        <p14:creationId xmlns:p14="http://schemas.microsoft.com/office/powerpoint/2010/main" val="1487776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Eco-Schools model 10</a:t>
            </a:r>
            <a:r>
              <a:rPr lang="en-US" b="1">
                <a:ea typeface="+mj-lt"/>
                <a:cs typeface="+mj-lt"/>
              </a:rPr>
              <a:t> topics</a:t>
            </a:r>
            <a:endParaRPr lang="en-US" b="1"/>
          </a:p>
        </p:txBody>
      </p:sp>
      <p:pic>
        <p:nvPicPr>
          <p:cNvPr id="18" name="Picture 18" descr="eco topic logos">
            <a:extLst>
              <a:ext uri="{FF2B5EF4-FFF2-40B4-BE49-F238E27FC236}">
                <a16:creationId xmlns:a16="http://schemas.microsoft.com/office/drawing/2014/main" id="{2DB735F2-399C-4758-83AB-6D47F670306E}"/>
              </a:ext>
            </a:extLst>
          </p:cNvPr>
          <p:cNvPicPr>
            <a:picLocks noGrp="1" noChangeAspect="1"/>
          </p:cNvPicPr>
          <p:nvPr>
            <p:ph idx="1"/>
          </p:nvPr>
        </p:nvPicPr>
        <p:blipFill>
          <a:blip r:embed="rId2"/>
          <a:stretch>
            <a:fillRect/>
          </a:stretch>
        </p:blipFill>
        <p:spPr>
          <a:xfrm>
            <a:off x="321204" y="1304660"/>
            <a:ext cx="10967508" cy="4980516"/>
          </a:xfrm>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58"/>
          <a:stretch/>
        </p:blipFill>
        <p:spPr>
          <a:xfrm>
            <a:off x="10077144" y="280887"/>
            <a:ext cx="1418770" cy="1555407"/>
          </a:xfrm>
          <a:prstGeom prst="rect">
            <a:avLst/>
          </a:prstGeom>
        </p:spPr>
      </p:pic>
    </p:spTree>
    <p:extLst>
      <p:ext uri="{BB962C8B-B14F-4D97-AF65-F5344CB8AC3E}">
        <p14:creationId xmlns:p14="http://schemas.microsoft.com/office/powerpoint/2010/main" val="2264809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640079" y="2053641"/>
            <a:ext cx="3669161" cy="2760098"/>
          </a:xfrm>
        </p:spPr>
        <p:txBody>
          <a:bodyPr>
            <a:normAutofit/>
          </a:bodyPr>
          <a:lstStyle/>
          <a:p>
            <a:r>
              <a:rPr lang="en-GB" b="1">
                <a:solidFill>
                  <a:srgbClr val="FFFFFF"/>
                </a:solidFill>
                <a:cs typeface="Calibri Light"/>
              </a:rPr>
              <a:t>How to apply for your Green Flag</a:t>
            </a:r>
          </a:p>
        </p:txBody>
      </p:sp>
      <p:sp>
        <p:nvSpPr>
          <p:cNvPr id="3" name="Content Placeholder 2">
            <a:extLst>
              <a:ext uri="{FF2B5EF4-FFF2-40B4-BE49-F238E27FC236}">
                <a16:creationId xmlns:a16="http://schemas.microsoft.com/office/drawing/2014/main" id="{BB4ADB73-6CC2-461E-82D4-76E076F9F6BF}"/>
              </a:ext>
            </a:extLst>
          </p:cNvPr>
          <p:cNvSpPr>
            <a:spLocks noGrp="1"/>
          </p:cNvSpPr>
          <p:nvPr>
            <p:ph idx="1"/>
          </p:nvPr>
        </p:nvSpPr>
        <p:spPr>
          <a:xfrm>
            <a:off x="6361267" y="446458"/>
            <a:ext cx="5306084" cy="6510218"/>
          </a:xfrm>
        </p:spPr>
        <p:txBody>
          <a:bodyPr vert="horz" lIns="91440" tIns="45720" rIns="91440" bIns="45720" rtlCol="0" anchor="ctr">
            <a:normAutofit/>
          </a:bodyPr>
          <a:lstStyle/>
          <a:p>
            <a:r>
              <a:rPr lang="en-GB" sz="2400">
                <a:ea typeface="+mn-lt"/>
                <a:cs typeface="+mn-lt"/>
              </a:rPr>
              <a:t>Once you have worked through the Eco-Schools Seven Steps, for three topics, it is time to apply for an international Eco-Schools Green Flag award</a:t>
            </a:r>
          </a:p>
          <a:p>
            <a:pPr marL="0" indent="0">
              <a:buNone/>
            </a:pPr>
            <a:endParaRPr lang="en-GB" sz="2400">
              <a:ea typeface="+mn-lt"/>
              <a:cs typeface="+mn-lt"/>
            </a:endParaRPr>
          </a:p>
          <a:p>
            <a:r>
              <a:rPr lang="en-GB" sz="2400">
                <a:ea typeface="+mn-lt"/>
                <a:cs typeface="+mn-lt"/>
              </a:rPr>
              <a:t>Step one – login to your Eco-Schools account at </a:t>
            </a:r>
            <a:r>
              <a:rPr lang="en-GB" sz="2400">
                <a:ea typeface="+mn-lt"/>
                <a:cs typeface="+mn-lt"/>
                <a:hlinkClick r:id="rId3"/>
              </a:rPr>
              <a:t>www.eco-schools.org.uk</a:t>
            </a:r>
            <a:endParaRPr lang="en-GB" sz="2400">
              <a:ea typeface="+mn-lt"/>
              <a:cs typeface="+mn-lt"/>
            </a:endParaRPr>
          </a:p>
          <a:p>
            <a:pPr marL="0" indent="0">
              <a:buNone/>
            </a:pPr>
            <a:endParaRPr lang="en-GB" sz="2400" b="1">
              <a:ea typeface="+mn-lt"/>
              <a:cs typeface="+mn-lt"/>
            </a:endParaRPr>
          </a:p>
          <a:p>
            <a:r>
              <a:rPr lang="en-GB" sz="2400">
                <a:ea typeface="+mn-lt"/>
                <a:cs typeface="+mn-lt"/>
              </a:rPr>
              <a:t>The Green Flag application as </a:t>
            </a:r>
            <a:r>
              <a:rPr lang="en-GB" sz="2400" b="1">
                <a:ea typeface="+mn-lt"/>
                <a:cs typeface="+mn-lt"/>
              </a:rPr>
              <a:t>simple</a:t>
            </a:r>
            <a:r>
              <a:rPr lang="en-GB" sz="2400">
                <a:ea typeface="+mn-lt"/>
                <a:cs typeface="+mn-lt"/>
              </a:rPr>
              <a:t> and</a:t>
            </a:r>
            <a:r>
              <a:rPr lang="en-GB" sz="2400" b="1">
                <a:ea typeface="+mn-lt"/>
                <a:cs typeface="+mn-lt"/>
              </a:rPr>
              <a:t> quick</a:t>
            </a:r>
          </a:p>
          <a:p>
            <a:pPr marL="0" indent="0">
              <a:buNone/>
            </a:pPr>
            <a:endParaRPr lang="en-GB" sz="2400" b="1">
              <a:ea typeface="+mn-lt"/>
              <a:cs typeface="+mn-lt"/>
            </a:endParaRPr>
          </a:p>
          <a:p>
            <a:r>
              <a:rPr lang="en-GB" sz="2400">
                <a:ea typeface="+mn-lt"/>
                <a:cs typeface="+mn-lt"/>
              </a:rPr>
              <a:t>It should take no longer than </a:t>
            </a:r>
            <a:r>
              <a:rPr lang="en-GB" sz="2400" b="1">
                <a:ea typeface="+mn-lt"/>
                <a:cs typeface="+mn-lt"/>
              </a:rPr>
              <a:t>thirty minutes to complete</a:t>
            </a:r>
            <a:r>
              <a:rPr lang="en-GB" sz="2400">
                <a:ea typeface="+mn-lt"/>
                <a:cs typeface="+mn-lt"/>
              </a:rPr>
              <a:t> and can be completed with your Eco-Committee</a:t>
            </a:r>
          </a:p>
          <a:p>
            <a:endParaRPr lang="en-GB"/>
          </a:p>
        </p:txBody>
      </p:sp>
    </p:spTree>
    <p:extLst>
      <p:ext uri="{BB962C8B-B14F-4D97-AF65-F5344CB8AC3E}">
        <p14:creationId xmlns:p14="http://schemas.microsoft.com/office/powerpoint/2010/main" val="3616343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CF3F-7326-47EA-9C7C-F03AE23D8B04}"/>
              </a:ext>
            </a:extLst>
          </p:cNvPr>
          <p:cNvSpPr>
            <a:spLocks noGrp="1"/>
          </p:cNvSpPr>
          <p:nvPr>
            <p:ph type="title"/>
          </p:nvPr>
        </p:nvSpPr>
        <p:spPr/>
        <p:txBody>
          <a:bodyPr/>
          <a:lstStyle/>
          <a:p>
            <a:r>
              <a:rPr lang="en-GB"/>
              <a:t>Eco</a:t>
            </a:r>
            <a:r>
              <a:rPr lang="en-GB" baseline="0"/>
              <a:t> schools website 1</a:t>
            </a:r>
            <a:endParaRPr lang="en-GB"/>
          </a:p>
        </p:txBody>
      </p:sp>
      <p:sp>
        <p:nvSpPr>
          <p:cNvPr id="3" name="Content Placeholder 2">
            <a:extLst>
              <a:ext uri="{FF2B5EF4-FFF2-40B4-BE49-F238E27FC236}">
                <a16:creationId xmlns:a16="http://schemas.microsoft.com/office/drawing/2014/main" id="{2DAD4FA4-9C3E-4E81-AFDC-EFE0AA0F78FF}"/>
              </a:ext>
            </a:extLst>
          </p:cNvPr>
          <p:cNvSpPr>
            <a:spLocks noGrp="1"/>
          </p:cNvSpPr>
          <p:nvPr>
            <p:ph idx="1"/>
          </p:nvPr>
        </p:nvSpPr>
        <p:spPr/>
        <p:txBody>
          <a:bodyPr/>
          <a:lstStyle/>
          <a:p>
            <a:endParaRPr lang="en-GB"/>
          </a:p>
        </p:txBody>
      </p:sp>
      <p:pic>
        <p:nvPicPr>
          <p:cNvPr id="4" name="Picture 3" descr="Screen shot of eco-school website">
            <a:extLst>
              <a:ext uri="{FF2B5EF4-FFF2-40B4-BE49-F238E27FC236}">
                <a16:creationId xmlns:a16="http://schemas.microsoft.com/office/drawing/2014/main" id="{5829494C-6AA6-4756-AB5B-B8A4F812E128}"/>
              </a:ext>
            </a:extLst>
          </p:cNvPr>
          <p:cNvPicPr>
            <a:picLocks noChangeAspect="1"/>
          </p:cNvPicPr>
          <p:nvPr/>
        </p:nvPicPr>
        <p:blipFill>
          <a:blip r:embed="rId2"/>
          <a:stretch>
            <a:fillRect/>
          </a:stretch>
        </p:blipFill>
        <p:spPr>
          <a:xfrm>
            <a:off x="0" y="106841"/>
            <a:ext cx="12192000" cy="6585326"/>
          </a:xfrm>
          <a:prstGeom prst="rect">
            <a:avLst/>
          </a:prstGeom>
          <a:ln w="3175">
            <a:solidFill>
              <a:schemeClr val="tx1"/>
            </a:solidFill>
          </a:ln>
        </p:spPr>
      </p:pic>
    </p:spTree>
    <p:extLst>
      <p:ext uri="{BB962C8B-B14F-4D97-AF65-F5344CB8AC3E}">
        <p14:creationId xmlns:p14="http://schemas.microsoft.com/office/powerpoint/2010/main" val="379236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2285638" y="2306239"/>
            <a:ext cx="7615825" cy="2031055"/>
          </a:xfrm>
        </p:spPr>
        <p:txBody>
          <a:bodyPr>
            <a:normAutofit fontScale="90000"/>
          </a:bodyPr>
          <a:lstStyle/>
          <a:p>
            <a:r>
              <a:rPr lang="en-GB">
                <a:solidFill>
                  <a:srgbClr val="FFFFFF"/>
                </a:solidFill>
              </a:rPr>
              <a:t>#EcoTeach Webinar </a:t>
            </a:r>
            <a:br>
              <a:rPr lang="en-GB">
                <a:cs typeface="Calibri Light"/>
              </a:rPr>
            </a:br>
            <a:r>
              <a:rPr lang="en-GB">
                <a:solidFill>
                  <a:srgbClr val="FFFFFF"/>
                </a:solidFill>
              </a:rPr>
              <a:t>How to apply for your Green Flag </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3045368" y="4577925"/>
            <a:ext cx="6105194" cy="682079"/>
          </a:xfrm>
        </p:spPr>
        <p:txBody>
          <a:bodyPr vert="horz" lIns="91440" tIns="45720" rIns="91440" bIns="45720" rtlCol="0" anchor="t">
            <a:noAutofit/>
          </a:bodyPr>
          <a:lstStyle/>
          <a:p>
            <a:r>
              <a:rPr lang="en-GB" sz="2000">
                <a:solidFill>
                  <a:srgbClr val="FFFFFF"/>
                </a:solidFill>
              </a:rPr>
              <a:t>Lee Jowett, Environmental Education Coordinator</a:t>
            </a:r>
            <a:endParaRPr lang="en-GB" sz="2000">
              <a:solidFill>
                <a:srgbClr val="FFFFFF"/>
              </a:solidFill>
              <a:cs typeface="Calibri"/>
            </a:endParaRPr>
          </a:p>
          <a:p>
            <a:r>
              <a:rPr lang="en-GB" sz="2000">
                <a:solidFill>
                  <a:srgbClr val="FFFFFF"/>
                </a:solidFill>
              </a:rPr>
              <a:t>Amy Peace, Graduate Project Officer</a:t>
            </a:r>
            <a:endParaRPr lang="en-GB" sz="2000">
              <a:solidFill>
                <a:srgbClr val="FFFFFF"/>
              </a:solidFill>
              <a:cs typeface="Calibri"/>
            </a:endParaRPr>
          </a:p>
        </p:txBody>
      </p:sp>
    </p:spTree>
    <p:extLst>
      <p:ext uri="{BB962C8B-B14F-4D97-AF65-F5344CB8AC3E}">
        <p14:creationId xmlns:p14="http://schemas.microsoft.com/office/powerpoint/2010/main" val="1911754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03F80-07E0-4165-892E-C727316651D7}"/>
              </a:ext>
            </a:extLst>
          </p:cNvPr>
          <p:cNvSpPr>
            <a:spLocks noGrp="1"/>
          </p:cNvSpPr>
          <p:nvPr>
            <p:ph type="title"/>
          </p:nvPr>
        </p:nvSpPr>
        <p:spPr/>
        <p:txBody>
          <a:bodyPr/>
          <a:lstStyle/>
          <a:p>
            <a:r>
              <a:rPr lang="en-GB"/>
              <a:t>Eco schools website 2</a:t>
            </a:r>
          </a:p>
        </p:txBody>
      </p:sp>
      <p:sp>
        <p:nvSpPr>
          <p:cNvPr id="3" name="Content Placeholder 2">
            <a:extLst>
              <a:ext uri="{FF2B5EF4-FFF2-40B4-BE49-F238E27FC236}">
                <a16:creationId xmlns:a16="http://schemas.microsoft.com/office/drawing/2014/main" id="{A091E14A-B9ED-4D54-9776-AEE8E8224BD5}"/>
              </a:ext>
            </a:extLst>
          </p:cNvPr>
          <p:cNvSpPr>
            <a:spLocks noGrp="1"/>
          </p:cNvSpPr>
          <p:nvPr>
            <p:ph idx="1"/>
          </p:nvPr>
        </p:nvSpPr>
        <p:spPr/>
        <p:txBody>
          <a:bodyPr/>
          <a:lstStyle/>
          <a:p>
            <a:endParaRPr lang="en-GB"/>
          </a:p>
        </p:txBody>
      </p:sp>
      <p:pic>
        <p:nvPicPr>
          <p:cNvPr id="4" name="Picture 3" descr="Screen shot of eco-school website">
            <a:extLst>
              <a:ext uri="{FF2B5EF4-FFF2-40B4-BE49-F238E27FC236}">
                <a16:creationId xmlns:a16="http://schemas.microsoft.com/office/drawing/2014/main" id="{B11E34ED-F823-4783-B75A-10AE7526F4E2}"/>
              </a:ext>
            </a:extLst>
          </p:cNvPr>
          <p:cNvPicPr>
            <a:picLocks noChangeAspect="1"/>
          </p:cNvPicPr>
          <p:nvPr/>
        </p:nvPicPr>
        <p:blipFill>
          <a:blip r:embed="rId2"/>
          <a:stretch>
            <a:fillRect/>
          </a:stretch>
        </p:blipFill>
        <p:spPr>
          <a:xfrm>
            <a:off x="23812" y="42862"/>
            <a:ext cx="12144375" cy="6772275"/>
          </a:xfrm>
          <a:prstGeom prst="rect">
            <a:avLst/>
          </a:prstGeom>
          <a:ln w="3175">
            <a:solidFill>
              <a:schemeClr val="tx1"/>
            </a:solidFill>
          </a:ln>
        </p:spPr>
      </p:pic>
    </p:spTree>
    <p:extLst>
      <p:ext uri="{BB962C8B-B14F-4D97-AF65-F5344CB8AC3E}">
        <p14:creationId xmlns:p14="http://schemas.microsoft.com/office/powerpoint/2010/main" val="4232469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FF26-BD54-411F-B84D-7CE6AE7C1591}"/>
              </a:ext>
            </a:extLst>
          </p:cNvPr>
          <p:cNvSpPr>
            <a:spLocks noGrp="1"/>
          </p:cNvSpPr>
          <p:nvPr>
            <p:ph type="title"/>
          </p:nvPr>
        </p:nvSpPr>
        <p:spPr/>
        <p:txBody>
          <a:bodyPr/>
          <a:lstStyle/>
          <a:p>
            <a:r>
              <a:rPr lang="en-GB"/>
              <a:t>Eco schools website 3</a:t>
            </a:r>
          </a:p>
        </p:txBody>
      </p:sp>
      <p:sp>
        <p:nvSpPr>
          <p:cNvPr id="3" name="Content Placeholder 2">
            <a:extLst>
              <a:ext uri="{FF2B5EF4-FFF2-40B4-BE49-F238E27FC236}">
                <a16:creationId xmlns:a16="http://schemas.microsoft.com/office/drawing/2014/main" id="{5B9F7395-1A36-449C-A5DD-9F11917473B2}"/>
              </a:ext>
            </a:extLst>
          </p:cNvPr>
          <p:cNvSpPr>
            <a:spLocks noGrp="1"/>
          </p:cNvSpPr>
          <p:nvPr>
            <p:ph idx="1"/>
          </p:nvPr>
        </p:nvSpPr>
        <p:spPr/>
        <p:txBody>
          <a:bodyPr/>
          <a:lstStyle/>
          <a:p>
            <a:endParaRPr lang="en-GB"/>
          </a:p>
        </p:txBody>
      </p:sp>
      <p:pic>
        <p:nvPicPr>
          <p:cNvPr id="4" name="Picture 3" descr="Screen shot of eco-school website">
            <a:extLst>
              <a:ext uri="{FF2B5EF4-FFF2-40B4-BE49-F238E27FC236}">
                <a16:creationId xmlns:a16="http://schemas.microsoft.com/office/drawing/2014/main" id="{F3541378-D3AC-4A53-89CC-F953D2007076}"/>
              </a:ext>
            </a:extLst>
          </p:cNvPr>
          <p:cNvPicPr>
            <a:picLocks noChangeAspect="1"/>
          </p:cNvPicPr>
          <p:nvPr/>
        </p:nvPicPr>
        <p:blipFill>
          <a:blip r:embed="rId2"/>
          <a:stretch>
            <a:fillRect/>
          </a:stretch>
        </p:blipFill>
        <p:spPr>
          <a:xfrm>
            <a:off x="0" y="143214"/>
            <a:ext cx="12192000" cy="6515302"/>
          </a:xfrm>
          <a:prstGeom prst="rect">
            <a:avLst/>
          </a:prstGeom>
          <a:ln w="3175">
            <a:solidFill>
              <a:schemeClr val="tx1"/>
            </a:solidFill>
          </a:ln>
        </p:spPr>
      </p:pic>
    </p:spTree>
    <p:extLst>
      <p:ext uri="{BB962C8B-B14F-4D97-AF65-F5344CB8AC3E}">
        <p14:creationId xmlns:p14="http://schemas.microsoft.com/office/powerpoint/2010/main" val="1661422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8E150-27B4-4739-95CB-BDB37C12D45F}"/>
              </a:ext>
            </a:extLst>
          </p:cNvPr>
          <p:cNvSpPr>
            <a:spLocks noGrp="1"/>
          </p:cNvSpPr>
          <p:nvPr>
            <p:ph type="title"/>
          </p:nvPr>
        </p:nvSpPr>
        <p:spPr/>
        <p:txBody>
          <a:bodyPr/>
          <a:lstStyle/>
          <a:p>
            <a:r>
              <a:rPr lang="en-GB"/>
              <a:t>Eco</a:t>
            </a:r>
            <a:r>
              <a:rPr lang="en-GB" baseline="0"/>
              <a:t> schools website 4</a:t>
            </a:r>
            <a:endParaRPr lang="en-GB"/>
          </a:p>
        </p:txBody>
      </p:sp>
      <p:sp>
        <p:nvSpPr>
          <p:cNvPr id="3" name="Content Placeholder 2">
            <a:extLst>
              <a:ext uri="{FF2B5EF4-FFF2-40B4-BE49-F238E27FC236}">
                <a16:creationId xmlns:a16="http://schemas.microsoft.com/office/drawing/2014/main" id="{C97A207F-45DC-426E-B479-C185682831DD}"/>
              </a:ext>
            </a:extLst>
          </p:cNvPr>
          <p:cNvSpPr>
            <a:spLocks noGrp="1"/>
          </p:cNvSpPr>
          <p:nvPr>
            <p:ph idx="1"/>
          </p:nvPr>
        </p:nvSpPr>
        <p:spPr/>
        <p:txBody>
          <a:bodyPr/>
          <a:lstStyle/>
          <a:p>
            <a:endParaRPr lang="en-GB"/>
          </a:p>
        </p:txBody>
      </p:sp>
      <p:pic>
        <p:nvPicPr>
          <p:cNvPr id="4" name="Picture 3" descr="Screen shot of eco-school website">
            <a:extLst>
              <a:ext uri="{FF2B5EF4-FFF2-40B4-BE49-F238E27FC236}">
                <a16:creationId xmlns:a16="http://schemas.microsoft.com/office/drawing/2014/main" id="{7CEFAA39-9A66-43F8-8568-36327D4DA498}"/>
              </a:ext>
            </a:extLst>
          </p:cNvPr>
          <p:cNvPicPr>
            <a:picLocks noChangeAspect="1"/>
          </p:cNvPicPr>
          <p:nvPr/>
        </p:nvPicPr>
        <p:blipFill>
          <a:blip r:embed="rId2"/>
          <a:stretch>
            <a:fillRect/>
          </a:stretch>
        </p:blipFill>
        <p:spPr>
          <a:xfrm>
            <a:off x="175765" y="0"/>
            <a:ext cx="11840470" cy="6858000"/>
          </a:xfrm>
          <a:prstGeom prst="rect">
            <a:avLst/>
          </a:prstGeom>
          <a:ln w="3175">
            <a:solidFill>
              <a:schemeClr val="tx1"/>
            </a:solidFill>
          </a:ln>
        </p:spPr>
      </p:pic>
    </p:spTree>
    <p:extLst>
      <p:ext uri="{BB962C8B-B14F-4D97-AF65-F5344CB8AC3E}">
        <p14:creationId xmlns:p14="http://schemas.microsoft.com/office/powerpoint/2010/main" val="79004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8A12-F5ED-4DB5-AF8C-4BE98654C007}"/>
              </a:ext>
            </a:extLst>
          </p:cNvPr>
          <p:cNvSpPr>
            <a:spLocks noGrp="1"/>
          </p:cNvSpPr>
          <p:nvPr>
            <p:ph type="title"/>
          </p:nvPr>
        </p:nvSpPr>
        <p:spPr/>
        <p:txBody>
          <a:bodyPr/>
          <a:lstStyle/>
          <a:p>
            <a:r>
              <a:rPr lang="en-GB"/>
              <a:t>Eco schools website 5</a:t>
            </a:r>
          </a:p>
        </p:txBody>
      </p:sp>
      <p:sp>
        <p:nvSpPr>
          <p:cNvPr id="3" name="Content Placeholder 2">
            <a:extLst>
              <a:ext uri="{FF2B5EF4-FFF2-40B4-BE49-F238E27FC236}">
                <a16:creationId xmlns:a16="http://schemas.microsoft.com/office/drawing/2014/main" id="{65B93B16-88CA-4C0F-9EC7-36714D2548D3}"/>
              </a:ext>
            </a:extLst>
          </p:cNvPr>
          <p:cNvSpPr>
            <a:spLocks noGrp="1"/>
          </p:cNvSpPr>
          <p:nvPr>
            <p:ph idx="1"/>
          </p:nvPr>
        </p:nvSpPr>
        <p:spPr/>
        <p:txBody>
          <a:bodyPr/>
          <a:lstStyle/>
          <a:p>
            <a:endParaRPr lang="en-GB"/>
          </a:p>
        </p:txBody>
      </p:sp>
      <p:pic>
        <p:nvPicPr>
          <p:cNvPr id="4" name="Picture 3" descr="Screen shot of eco-school website">
            <a:extLst>
              <a:ext uri="{FF2B5EF4-FFF2-40B4-BE49-F238E27FC236}">
                <a16:creationId xmlns:a16="http://schemas.microsoft.com/office/drawing/2014/main" id="{32DAC385-A30C-4C35-BB3F-957FF3B15A09}"/>
              </a:ext>
            </a:extLst>
          </p:cNvPr>
          <p:cNvPicPr>
            <a:picLocks noChangeAspect="1"/>
          </p:cNvPicPr>
          <p:nvPr/>
        </p:nvPicPr>
        <p:blipFill>
          <a:blip r:embed="rId2"/>
          <a:stretch>
            <a:fillRect/>
          </a:stretch>
        </p:blipFill>
        <p:spPr>
          <a:xfrm>
            <a:off x="600075" y="381000"/>
            <a:ext cx="10991850" cy="6096000"/>
          </a:xfrm>
          <a:prstGeom prst="rect">
            <a:avLst/>
          </a:prstGeom>
          <a:ln w="3175">
            <a:solidFill>
              <a:schemeClr val="tx1"/>
            </a:solidFill>
          </a:ln>
        </p:spPr>
      </p:pic>
    </p:spTree>
    <p:extLst>
      <p:ext uri="{BB962C8B-B14F-4D97-AF65-F5344CB8AC3E}">
        <p14:creationId xmlns:p14="http://schemas.microsoft.com/office/powerpoint/2010/main" val="363000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44D3A-A07F-41C3-A40F-E4190C162BC6}"/>
              </a:ext>
            </a:extLst>
          </p:cNvPr>
          <p:cNvSpPr>
            <a:spLocks noGrp="1"/>
          </p:cNvSpPr>
          <p:nvPr>
            <p:ph type="title"/>
          </p:nvPr>
        </p:nvSpPr>
        <p:spPr/>
        <p:txBody>
          <a:bodyPr/>
          <a:lstStyle/>
          <a:p>
            <a:r>
              <a:rPr lang="en-GB"/>
              <a:t>Eco schools website 6</a:t>
            </a:r>
          </a:p>
        </p:txBody>
      </p:sp>
      <p:sp>
        <p:nvSpPr>
          <p:cNvPr id="3" name="Content Placeholder 2">
            <a:extLst>
              <a:ext uri="{FF2B5EF4-FFF2-40B4-BE49-F238E27FC236}">
                <a16:creationId xmlns:a16="http://schemas.microsoft.com/office/drawing/2014/main" id="{D47E44E1-53EF-4C15-A565-E1F9258A5B5F}"/>
              </a:ext>
            </a:extLst>
          </p:cNvPr>
          <p:cNvSpPr>
            <a:spLocks noGrp="1"/>
          </p:cNvSpPr>
          <p:nvPr>
            <p:ph idx="1"/>
          </p:nvPr>
        </p:nvSpPr>
        <p:spPr/>
        <p:txBody>
          <a:bodyPr/>
          <a:lstStyle/>
          <a:p>
            <a:endParaRPr lang="en-GB"/>
          </a:p>
        </p:txBody>
      </p:sp>
      <p:pic>
        <p:nvPicPr>
          <p:cNvPr id="4" name="Picture 3" descr="Screen shot of eco-school website">
            <a:extLst>
              <a:ext uri="{FF2B5EF4-FFF2-40B4-BE49-F238E27FC236}">
                <a16:creationId xmlns:a16="http://schemas.microsoft.com/office/drawing/2014/main" id="{B5A9B290-0670-4929-B113-889A41A59217}"/>
              </a:ext>
            </a:extLst>
          </p:cNvPr>
          <p:cNvPicPr>
            <a:picLocks noChangeAspect="1"/>
          </p:cNvPicPr>
          <p:nvPr/>
        </p:nvPicPr>
        <p:blipFill>
          <a:blip r:embed="rId2"/>
          <a:stretch>
            <a:fillRect/>
          </a:stretch>
        </p:blipFill>
        <p:spPr>
          <a:xfrm>
            <a:off x="962025" y="385762"/>
            <a:ext cx="10267950" cy="6086475"/>
          </a:xfrm>
          <a:prstGeom prst="rect">
            <a:avLst/>
          </a:prstGeom>
          <a:ln w="3175">
            <a:solidFill>
              <a:schemeClr val="tx1"/>
            </a:solidFill>
          </a:ln>
        </p:spPr>
      </p:pic>
    </p:spTree>
    <p:extLst>
      <p:ext uri="{BB962C8B-B14F-4D97-AF65-F5344CB8AC3E}">
        <p14:creationId xmlns:p14="http://schemas.microsoft.com/office/powerpoint/2010/main" val="3133204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2269A-84CD-4D5F-B313-5600EDC34F65}"/>
              </a:ext>
            </a:extLst>
          </p:cNvPr>
          <p:cNvSpPr>
            <a:spLocks noGrp="1"/>
          </p:cNvSpPr>
          <p:nvPr>
            <p:ph type="title"/>
          </p:nvPr>
        </p:nvSpPr>
        <p:spPr/>
        <p:txBody>
          <a:bodyPr/>
          <a:lstStyle/>
          <a:p>
            <a:r>
              <a:rPr lang="en-GB"/>
              <a:t>Eco schools website 7</a:t>
            </a:r>
          </a:p>
        </p:txBody>
      </p:sp>
      <p:sp>
        <p:nvSpPr>
          <p:cNvPr id="3" name="Content Placeholder 2">
            <a:extLst>
              <a:ext uri="{FF2B5EF4-FFF2-40B4-BE49-F238E27FC236}">
                <a16:creationId xmlns:a16="http://schemas.microsoft.com/office/drawing/2014/main" id="{C55CB85D-CDC9-4BDA-A35A-3577BDF3550A}"/>
              </a:ext>
            </a:extLst>
          </p:cNvPr>
          <p:cNvSpPr>
            <a:spLocks noGrp="1"/>
          </p:cNvSpPr>
          <p:nvPr>
            <p:ph idx="1"/>
          </p:nvPr>
        </p:nvSpPr>
        <p:spPr/>
        <p:txBody>
          <a:bodyPr/>
          <a:lstStyle/>
          <a:p>
            <a:endParaRPr lang="en-GB"/>
          </a:p>
        </p:txBody>
      </p:sp>
      <p:pic>
        <p:nvPicPr>
          <p:cNvPr id="4" name="Picture 3" descr="Screen shot of eco-school website">
            <a:extLst>
              <a:ext uri="{FF2B5EF4-FFF2-40B4-BE49-F238E27FC236}">
                <a16:creationId xmlns:a16="http://schemas.microsoft.com/office/drawing/2014/main" id="{C6CFDB28-D2D2-4DDC-8B94-5C9D7BE89EE8}"/>
              </a:ext>
            </a:extLst>
          </p:cNvPr>
          <p:cNvPicPr>
            <a:picLocks noChangeAspect="1"/>
          </p:cNvPicPr>
          <p:nvPr/>
        </p:nvPicPr>
        <p:blipFill>
          <a:blip r:embed="rId2"/>
          <a:stretch>
            <a:fillRect/>
          </a:stretch>
        </p:blipFill>
        <p:spPr>
          <a:xfrm>
            <a:off x="838200" y="365125"/>
            <a:ext cx="9705975" cy="5524500"/>
          </a:xfrm>
          <a:prstGeom prst="rect">
            <a:avLst/>
          </a:prstGeom>
          <a:ln w="3175">
            <a:solidFill>
              <a:schemeClr val="tx1"/>
            </a:solidFill>
          </a:ln>
        </p:spPr>
      </p:pic>
    </p:spTree>
    <p:extLst>
      <p:ext uri="{BB962C8B-B14F-4D97-AF65-F5344CB8AC3E}">
        <p14:creationId xmlns:p14="http://schemas.microsoft.com/office/powerpoint/2010/main" val="2189955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DA42-7230-4454-9794-9176BE73F214}"/>
              </a:ext>
            </a:extLst>
          </p:cNvPr>
          <p:cNvSpPr>
            <a:spLocks noGrp="1"/>
          </p:cNvSpPr>
          <p:nvPr>
            <p:ph type="title"/>
          </p:nvPr>
        </p:nvSpPr>
        <p:spPr/>
        <p:txBody>
          <a:bodyPr/>
          <a:lstStyle/>
          <a:p>
            <a:r>
              <a:rPr lang="en-GB"/>
              <a:t>Eco schools website 8</a:t>
            </a:r>
          </a:p>
        </p:txBody>
      </p:sp>
      <p:sp>
        <p:nvSpPr>
          <p:cNvPr id="3" name="Content Placeholder 2">
            <a:extLst>
              <a:ext uri="{FF2B5EF4-FFF2-40B4-BE49-F238E27FC236}">
                <a16:creationId xmlns:a16="http://schemas.microsoft.com/office/drawing/2014/main" id="{3AF583C8-35F8-4C56-983F-76A8166D9B5D}"/>
              </a:ext>
            </a:extLst>
          </p:cNvPr>
          <p:cNvSpPr>
            <a:spLocks noGrp="1"/>
          </p:cNvSpPr>
          <p:nvPr>
            <p:ph idx="1"/>
          </p:nvPr>
        </p:nvSpPr>
        <p:spPr/>
        <p:txBody>
          <a:bodyPr/>
          <a:lstStyle/>
          <a:p>
            <a:endParaRPr lang="en-GB"/>
          </a:p>
        </p:txBody>
      </p:sp>
      <p:pic>
        <p:nvPicPr>
          <p:cNvPr id="4" name="Picture 3" descr="Screen shot of eco-school website">
            <a:extLst>
              <a:ext uri="{FF2B5EF4-FFF2-40B4-BE49-F238E27FC236}">
                <a16:creationId xmlns:a16="http://schemas.microsoft.com/office/drawing/2014/main" id="{6343413F-2582-4D7D-8F8A-ADC81CB28120}"/>
              </a:ext>
            </a:extLst>
          </p:cNvPr>
          <p:cNvPicPr>
            <a:picLocks noChangeAspect="1"/>
          </p:cNvPicPr>
          <p:nvPr/>
        </p:nvPicPr>
        <p:blipFill>
          <a:blip r:embed="rId2"/>
          <a:stretch>
            <a:fillRect/>
          </a:stretch>
        </p:blipFill>
        <p:spPr>
          <a:xfrm>
            <a:off x="900112" y="385762"/>
            <a:ext cx="10391775" cy="6086475"/>
          </a:xfrm>
          <a:prstGeom prst="rect">
            <a:avLst/>
          </a:prstGeom>
          <a:ln w="3175">
            <a:solidFill>
              <a:schemeClr val="tx1"/>
            </a:solidFill>
          </a:ln>
        </p:spPr>
      </p:pic>
    </p:spTree>
    <p:extLst>
      <p:ext uri="{BB962C8B-B14F-4D97-AF65-F5344CB8AC3E}">
        <p14:creationId xmlns:p14="http://schemas.microsoft.com/office/powerpoint/2010/main" val="113413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7756-7219-4A7B-87A8-0F3A2DC6ADA9}"/>
              </a:ext>
            </a:extLst>
          </p:cNvPr>
          <p:cNvSpPr>
            <a:spLocks noGrp="1"/>
          </p:cNvSpPr>
          <p:nvPr>
            <p:ph type="title"/>
          </p:nvPr>
        </p:nvSpPr>
        <p:spPr/>
        <p:txBody>
          <a:bodyPr/>
          <a:lstStyle/>
          <a:p>
            <a:r>
              <a:rPr lang="en-GB"/>
              <a:t>Eco schools website 9</a:t>
            </a:r>
          </a:p>
        </p:txBody>
      </p:sp>
      <p:sp>
        <p:nvSpPr>
          <p:cNvPr id="3" name="Content Placeholder 2">
            <a:extLst>
              <a:ext uri="{FF2B5EF4-FFF2-40B4-BE49-F238E27FC236}">
                <a16:creationId xmlns:a16="http://schemas.microsoft.com/office/drawing/2014/main" id="{9D9E15DC-F5F2-49F9-A16E-D0B5CB0B0865}"/>
              </a:ext>
            </a:extLst>
          </p:cNvPr>
          <p:cNvSpPr>
            <a:spLocks noGrp="1"/>
          </p:cNvSpPr>
          <p:nvPr>
            <p:ph idx="1"/>
          </p:nvPr>
        </p:nvSpPr>
        <p:spPr/>
        <p:txBody>
          <a:bodyPr/>
          <a:lstStyle/>
          <a:p>
            <a:endParaRPr lang="en-GB"/>
          </a:p>
        </p:txBody>
      </p:sp>
      <p:pic>
        <p:nvPicPr>
          <p:cNvPr id="4" name="Picture 3" descr="Screen shot of eco-school website">
            <a:extLst>
              <a:ext uri="{FF2B5EF4-FFF2-40B4-BE49-F238E27FC236}">
                <a16:creationId xmlns:a16="http://schemas.microsoft.com/office/drawing/2014/main" id="{74446AFA-8741-4F1B-8024-ADC1372D0760}"/>
              </a:ext>
            </a:extLst>
          </p:cNvPr>
          <p:cNvPicPr>
            <a:picLocks noChangeAspect="1"/>
          </p:cNvPicPr>
          <p:nvPr/>
        </p:nvPicPr>
        <p:blipFill>
          <a:blip r:embed="rId2"/>
          <a:stretch>
            <a:fillRect/>
          </a:stretch>
        </p:blipFill>
        <p:spPr>
          <a:xfrm>
            <a:off x="842962" y="461962"/>
            <a:ext cx="10506075" cy="5934075"/>
          </a:xfrm>
          <a:prstGeom prst="rect">
            <a:avLst/>
          </a:prstGeom>
          <a:ln w="3175">
            <a:solidFill>
              <a:schemeClr val="tx1"/>
            </a:solidFill>
          </a:ln>
        </p:spPr>
      </p:pic>
    </p:spTree>
    <p:extLst>
      <p:ext uri="{BB962C8B-B14F-4D97-AF65-F5344CB8AC3E}">
        <p14:creationId xmlns:p14="http://schemas.microsoft.com/office/powerpoint/2010/main" val="631767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38252" y="276048"/>
            <a:ext cx="10515600" cy="1325563"/>
          </a:xfrm>
        </p:spPr>
        <p:txBody>
          <a:bodyPr/>
          <a:lstStyle/>
          <a:p>
            <a:r>
              <a:rPr lang="en-GB" b="1">
                <a:ea typeface="+mj-lt"/>
                <a:cs typeface="+mj-lt"/>
              </a:rPr>
              <a:t>The online Green Flag application asks for:</a:t>
            </a:r>
            <a:endParaRPr lang="en-US" b="1">
              <a:cs typeface="Calibri Light"/>
            </a:endParaRPr>
          </a:p>
        </p:txBody>
      </p:sp>
      <p:sp>
        <p:nvSpPr>
          <p:cNvPr id="12" name="TextBox 11">
            <a:extLst>
              <a:ext uri="{FF2B5EF4-FFF2-40B4-BE49-F238E27FC236}">
                <a16:creationId xmlns:a16="http://schemas.microsoft.com/office/drawing/2014/main" id="{216AC0B8-B2D6-4E4E-951F-0D10B9A2873D}"/>
              </a:ext>
            </a:extLst>
          </p:cNvPr>
          <p:cNvSpPr txBox="1"/>
          <p:nvPr/>
        </p:nvSpPr>
        <p:spPr>
          <a:xfrm>
            <a:off x="604428" y="1601611"/>
            <a:ext cx="7709147" cy="5643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GB" sz="2800">
                <a:cs typeface="Calibri"/>
              </a:rPr>
              <a:t>Three </a:t>
            </a:r>
            <a:r>
              <a:rPr lang="en-GB" sz="2800" b="1">
                <a:cs typeface="Calibri"/>
              </a:rPr>
              <a:t>brief </a:t>
            </a:r>
            <a:r>
              <a:rPr lang="en-GB" sz="2800">
                <a:cs typeface="Calibri"/>
              </a:rPr>
              <a:t>examples of the curriculum work your school has completed linked to </a:t>
            </a:r>
            <a:r>
              <a:rPr lang="en-GB" sz="2800" b="1">
                <a:cs typeface="Calibri"/>
              </a:rPr>
              <a:t>any</a:t>
            </a:r>
            <a:r>
              <a:rPr lang="en-GB" sz="2800">
                <a:cs typeface="Calibri"/>
              </a:rPr>
              <a:t> of the ten topics</a:t>
            </a:r>
          </a:p>
          <a:p>
            <a:pPr marL="285750" indent="-285750">
              <a:lnSpc>
                <a:spcPct val="90000"/>
              </a:lnSpc>
              <a:spcBef>
                <a:spcPts val="1000"/>
              </a:spcBef>
              <a:buFont typeface="Arial"/>
              <a:buChar char="•"/>
            </a:pPr>
            <a:endParaRPr lang="en-GB" sz="2800">
              <a:ea typeface="+mn-lt"/>
              <a:cs typeface="+mn-lt"/>
            </a:endParaRPr>
          </a:p>
          <a:p>
            <a:pPr marL="285750" indent="-285750">
              <a:lnSpc>
                <a:spcPct val="90000"/>
              </a:lnSpc>
              <a:spcBef>
                <a:spcPts val="1000"/>
              </a:spcBef>
              <a:buFont typeface="Arial"/>
              <a:buChar char="•"/>
            </a:pPr>
            <a:r>
              <a:rPr lang="en-GB" sz="2800">
                <a:cs typeface="Calibri"/>
              </a:rPr>
              <a:t>A </a:t>
            </a:r>
            <a:r>
              <a:rPr lang="en-GB" sz="2800" b="1">
                <a:cs typeface="Calibri"/>
              </a:rPr>
              <a:t>brief </a:t>
            </a:r>
            <a:r>
              <a:rPr lang="en-GB" sz="2800">
                <a:cs typeface="Calibri"/>
              </a:rPr>
              <a:t>description of how you have monitored and communicated your topic actions</a:t>
            </a:r>
          </a:p>
          <a:p>
            <a:pPr marL="285750" indent="-285750">
              <a:lnSpc>
                <a:spcPct val="90000"/>
              </a:lnSpc>
              <a:spcBef>
                <a:spcPts val="1000"/>
              </a:spcBef>
              <a:buFont typeface="Arial"/>
              <a:buChar char="•"/>
            </a:pPr>
            <a:endParaRPr lang="en-GB" sz="2800">
              <a:ea typeface="+mn-lt"/>
              <a:cs typeface="+mn-lt"/>
            </a:endParaRPr>
          </a:p>
          <a:p>
            <a:pPr marL="285750" indent="-285750">
              <a:lnSpc>
                <a:spcPct val="90000"/>
              </a:lnSpc>
              <a:spcBef>
                <a:spcPts val="1000"/>
              </a:spcBef>
              <a:buFont typeface="Arial"/>
              <a:buChar char="•"/>
            </a:pPr>
            <a:r>
              <a:rPr lang="en-GB" sz="2800">
                <a:cs typeface="Calibri"/>
              </a:rPr>
              <a:t>Tick box and simple questions relating to your Eco-Schools topic actions</a:t>
            </a:r>
          </a:p>
          <a:p>
            <a:pPr marL="285750" indent="-285750">
              <a:lnSpc>
                <a:spcPct val="90000"/>
              </a:lnSpc>
              <a:spcBef>
                <a:spcPts val="1000"/>
              </a:spcBef>
              <a:buFont typeface="Arial"/>
              <a:buChar char="•"/>
            </a:pPr>
            <a:endParaRPr lang="en-GB" sz="2800">
              <a:ea typeface="+mn-lt"/>
              <a:cs typeface="+mn-lt"/>
            </a:endParaRPr>
          </a:p>
          <a:p>
            <a:pPr marL="285750" indent="-285750">
              <a:lnSpc>
                <a:spcPct val="90000"/>
              </a:lnSpc>
              <a:spcBef>
                <a:spcPts val="1000"/>
              </a:spcBef>
              <a:buFont typeface="Arial"/>
              <a:buChar char="•"/>
            </a:pPr>
            <a:r>
              <a:rPr lang="en-GB" sz="2800">
                <a:ea typeface="+mn-lt"/>
                <a:cs typeface="+mn-lt"/>
              </a:rPr>
              <a:t>Submission of evidence</a:t>
            </a:r>
          </a:p>
          <a:p>
            <a:pPr marL="285750" indent="-285750">
              <a:lnSpc>
                <a:spcPct val="90000"/>
              </a:lnSpc>
              <a:spcBef>
                <a:spcPts val="1000"/>
              </a:spcBef>
              <a:buFont typeface="Arial"/>
              <a:buChar char="•"/>
            </a:pPr>
            <a:endParaRPr lang="en-GB" sz="2800">
              <a:ea typeface="+mn-lt"/>
              <a:cs typeface="+mn-lt"/>
            </a:endParaRPr>
          </a:p>
        </p:txBody>
      </p:sp>
      <p:pic>
        <p:nvPicPr>
          <p:cNvPr id="4" name="Picture 7" descr="Eco schools logo">
            <a:extLst>
              <a:ext uri="{FF2B5EF4-FFF2-40B4-BE49-F238E27FC236}">
                <a16:creationId xmlns:a16="http://schemas.microsoft.com/office/drawing/2014/main" id="{C113240E-2838-4A74-B41F-055FF9999D3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58"/>
          <a:stretch/>
        </p:blipFill>
        <p:spPr>
          <a:xfrm>
            <a:off x="9691975" y="4332650"/>
            <a:ext cx="2040480" cy="2239615"/>
          </a:xfrm>
          <a:prstGeom prst="rect">
            <a:avLst/>
          </a:prstGeom>
        </p:spPr>
      </p:pic>
      <p:pic>
        <p:nvPicPr>
          <p:cNvPr id="5" name="Picture 4" descr="a group of people holding a banner">
            <a:extLst>
              <a:ext uri="{FF2B5EF4-FFF2-40B4-BE49-F238E27FC236}">
                <a16:creationId xmlns:a16="http://schemas.microsoft.com/office/drawing/2014/main" id="{58AB8B21-AC8D-4145-B01B-002546C646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49478" y="1739423"/>
            <a:ext cx="3287846" cy="2188766"/>
          </a:xfrm>
          <a:prstGeom prst="rect">
            <a:avLst/>
          </a:prstGeom>
        </p:spPr>
      </p:pic>
    </p:spTree>
    <p:extLst>
      <p:ext uri="{BB962C8B-B14F-4D97-AF65-F5344CB8AC3E}">
        <p14:creationId xmlns:p14="http://schemas.microsoft.com/office/powerpoint/2010/main" val="3472665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38253" y="350798"/>
            <a:ext cx="10515600" cy="1325563"/>
          </a:xfrm>
        </p:spPr>
        <p:txBody>
          <a:bodyPr/>
          <a:lstStyle/>
          <a:p>
            <a:r>
              <a:rPr lang="en-US" b="1">
                <a:cs typeface="Calibri Light"/>
              </a:rPr>
              <a:t>Evidence</a:t>
            </a:r>
            <a:endParaRPr lang="en-US"/>
          </a:p>
        </p:txBody>
      </p:sp>
      <p:sp>
        <p:nvSpPr>
          <p:cNvPr id="12" name="TextBox 11">
            <a:extLst>
              <a:ext uri="{FF2B5EF4-FFF2-40B4-BE49-F238E27FC236}">
                <a16:creationId xmlns:a16="http://schemas.microsoft.com/office/drawing/2014/main" id="{216AC0B8-B2D6-4E4E-951F-0D10B9A2873D}"/>
              </a:ext>
            </a:extLst>
          </p:cNvPr>
          <p:cNvSpPr txBox="1"/>
          <p:nvPr/>
        </p:nvSpPr>
        <p:spPr>
          <a:xfrm>
            <a:off x="701189" y="1676361"/>
            <a:ext cx="6850212" cy="5321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2800"/>
              <a:t>As well as completing a Green Flag application, you will also be asked to submit </a:t>
            </a:r>
            <a:r>
              <a:rPr lang="en-GB" sz="2800">
                <a:cs typeface="Calibri"/>
              </a:rPr>
              <a:t>the following documents (please read Uploading Evidence below before completing your Green Flag application):</a:t>
            </a:r>
          </a:p>
          <a:p>
            <a:pPr>
              <a:lnSpc>
                <a:spcPct val="90000"/>
              </a:lnSpc>
              <a:spcBef>
                <a:spcPts val="1000"/>
              </a:spcBef>
            </a:pPr>
            <a:endParaRPr lang="en-GB" sz="2800">
              <a:ea typeface="+mn-lt"/>
              <a:cs typeface="+mn-lt"/>
            </a:endParaRPr>
          </a:p>
          <a:p>
            <a:pPr marL="457200" indent="-457200">
              <a:lnSpc>
                <a:spcPct val="90000"/>
              </a:lnSpc>
              <a:spcBef>
                <a:spcPts val="1000"/>
              </a:spcBef>
              <a:buFont typeface="Arial"/>
              <a:buChar char="•"/>
            </a:pPr>
            <a:r>
              <a:rPr lang="en-GB" sz="2800">
                <a:cs typeface="Calibri"/>
              </a:rPr>
              <a:t>Your completed </a:t>
            </a:r>
            <a:r>
              <a:rPr lang="en-GB" sz="2800">
                <a:cs typeface="Calibri"/>
                <a:hlinkClick r:id="rId2"/>
              </a:rPr>
              <a:t>Environmental Review</a:t>
            </a:r>
            <a:endParaRPr lang="en-GB" sz="2800">
              <a:ea typeface="+mn-lt"/>
              <a:cs typeface="+mn-lt"/>
            </a:endParaRPr>
          </a:p>
          <a:p>
            <a:pPr marL="457200" indent="-457200">
              <a:lnSpc>
                <a:spcPct val="90000"/>
              </a:lnSpc>
              <a:spcBef>
                <a:spcPts val="1000"/>
              </a:spcBef>
              <a:buFont typeface="Arial"/>
              <a:buChar char="•"/>
            </a:pPr>
            <a:r>
              <a:rPr lang="en-GB" sz="2800">
                <a:cs typeface="Calibri"/>
              </a:rPr>
              <a:t>Your </a:t>
            </a:r>
            <a:r>
              <a:rPr lang="en-GB" sz="2800">
                <a:cs typeface="Calibri"/>
                <a:hlinkClick r:id="rId3"/>
              </a:rPr>
              <a:t>Action Plan</a:t>
            </a:r>
            <a:endParaRPr lang="en-GB" sz="2800">
              <a:ea typeface="+mn-lt"/>
              <a:cs typeface="+mn-lt"/>
            </a:endParaRPr>
          </a:p>
          <a:p>
            <a:pPr marL="457200" indent="-457200">
              <a:lnSpc>
                <a:spcPct val="90000"/>
              </a:lnSpc>
              <a:spcBef>
                <a:spcPts val="1000"/>
              </a:spcBef>
              <a:buFont typeface="Arial"/>
              <a:buChar char="•"/>
            </a:pPr>
            <a:r>
              <a:rPr lang="en-GB" sz="2800">
                <a:cs typeface="Calibri"/>
              </a:rPr>
              <a:t>A </a:t>
            </a:r>
            <a:r>
              <a:rPr lang="en-GB" sz="2800" b="1">
                <a:cs typeface="Calibri"/>
              </a:rPr>
              <a:t>clear</a:t>
            </a:r>
            <a:r>
              <a:rPr lang="en-GB" sz="2800">
                <a:cs typeface="Calibri"/>
              </a:rPr>
              <a:t> photograph of your </a:t>
            </a:r>
            <a:r>
              <a:rPr lang="en-GB" sz="2800">
                <a:cs typeface="Calibri"/>
                <a:hlinkClick r:id="rId4"/>
              </a:rPr>
              <a:t>Eco-Board</a:t>
            </a:r>
            <a:endParaRPr lang="en-GB" sz="2800">
              <a:ea typeface="+mn-lt"/>
              <a:cs typeface="+mn-lt"/>
            </a:endParaRPr>
          </a:p>
          <a:p>
            <a:pPr marL="285750" indent="-285750">
              <a:lnSpc>
                <a:spcPct val="150000"/>
              </a:lnSpc>
              <a:buFont typeface="Arial,Sans-Serif"/>
              <a:buChar char="•"/>
            </a:pPr>
            <a:endParaRPr lang="en-US" sz="2800">
              <a:ea typeface="+mn-lt"/>
              <a:cs typeface="+mn-lt"/>
            </a:endParaRPr>
          </a:p>
          <a:p>
            <a:pPr marL="285750" indent="-285750">
              <a:lnSpc>
                <a:spcPct val="150000"/>
              </a:lnSpc>
              <a:buFont typeface="Arial"/>
              <a:buChar char="•"/>
            </a:pPr>
            <a:endParaRPr lang="en-US" sz="2800">
              <a:cs typeface="Calibri"/>
            </a:endParaRPr>
          </a:p>
        </p:txBody>
      </p:sp>
      <p:pic>
        <p:nvPicPr>
          <p:cNvPr id="4" name="Picture 7" descr="Eco schools logo">
            <a:extLst>
              <a:ext uri="{FF2B5EF4-FFF2-40B4-BE49-F238E27FC236}">
                <a16:creationId xmlns:a16="http://schemas.microsoft.com/office/drawing/2014/main" id="{926DB54D-E342-4906-B70D-B7AD0987A32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58"/>
          <a:stretch/>
        </p:blipFill>
        <p:spPr>
          <a:xfrm>
            <a:off x="9691975" y="4332650"/>
            <a:ext cx="2040480" cy="2239615"/>
          </a:xfrm>
          <a:prstGeom prst="rect">
            <a:avLst/>
          </a:prstGeom>
        </p:spPr>
      </p:pic>
      <p:pic>
        <p:nvPicPr>
          <p:cNvPr id="5" name="Picture 4" descr="A group of people posing for a photo">
            <a:extLst>
              <a:ext uri="{FF2B5EF4-FFF2-40B4-BE49-F238E27FC236}">
                <a16:creationId xmlns:a16="http://schemas.microsoft.com/office/drawing/2014/main" id="{7C845597-E347-4301-8DAA-91D75D2F689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58732" y="1328723"/>
            <a:ext cx="3595015" cy="2393253"/>
          </a:xfrm>
          <a:prstGeom prst="rect">
            <a:avLst/>
          </a:prstGeom>
        </p:spPr>
      </p:pic>
    </p:spTree>
    <p:extLst>
      <p:ext uri="{BB962C8B-B14F-4D97-AF65-F5344CB8AC3E}">
        <p14:creationId xmlns:p14="http://schemas.microsoft.com/office/powerpoint/2010/main" val="144096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568680-1F6E-4073-8B45-306811ED2065}"/>
              </a:ext>
            </a:extLst>
          </p:cNvPr>
          <p:cNvSpPr>
            <a:spLocks noGrp="1"/>
          </p:cNvSpPr>
          <p:nvPr>
            <p:ph type="title"/>
          </p:nvPr>
        </p:nvSpPr>
        <p:spPr>
          <a:xfrm>
            <a:off x="640079" y="2053641"/>
            <a:ext cx="3669161" cy="2760098"/>
          </a:xfrm>
        </p:spPr>
        <p:txBody>
          <a:bodyPr>
            <a:normAutofit/>
          </a:bodyPr>
          <a:lstStyle/>
          <a:p>
            <a:r>
              <a:rPr lang="en-GB" sz="4100">
                <a:solidFill>
                  <a:srgbClr val="FFFFFF"/>
                </a:solidFill>
              </a:rPr>
              <a:t>#EcoTeachMeet Webinar Series </a:t>
            </a:r>
          </a:p>
        </p:txBody>
      </p:sp>
      <p:sp>
        <p:nvSpPr>
          <p:cNvPr id="3" name="Content Placeholder 2">
            <a:extLst>
              <a:ext uri="{FF2B5EF4-FFF2-40B4-BE49-F238E27FC236}">
                <a16:creationId xmlns:a16="http://schemas.microsoft.com/office/drawing/2014/main" id="{DD2D824A-FFCF-4A60-8009-B0A78D08C93B}"/>
              </a:ext>
            </a:extLst>
          </p:cNvPr>
          <p:cNvSpPr>
            <a:spLocks noGrp="1"/>
          </p:cNvSpPr>
          <p:nvPr>
            <p:ph idx="1"/>
          </p:nvPr>
        </p:nvSpPr>
        <p:spPr>
          <a:xfrm>
            <a:off x="6090574" y="801866"/>
            <a:ext cx="5306084" cy="5230634"/>
          </a:xfrm>
        </p:spPr>
        <p:txBody>
          <a:bodyPr anchor="ctr">
            <a:normAutofit/>
          </a:bodyPr>
          <a:lstStyle/>
          <a:p>
            <a:r>
              <a:rPr lang="en-GB" sz="3000">
                <a:solidFill>
                  <a:srgbClr val="000000"/>
                </a:solidFill>
              </a:rPr>
              <a:t>Overview of #EcoTeach format and dates/times of webinars</a:t>
            </a:r>
            <a:endParaRPr lang="en-GB" sz="3000">
              <a:solidFill>
                <a:srgbClr val="000000"/>
              </a:solidFill>
              <a:cs typeface="Calibri"/>
            </a:endParaRPr>
          </a:p>
          <a:p>
            <a:r>
              <a:rPr lang="en-GB" sz="3000">
                <a:solidFill>
                  <a:srgbClr val="000000"/>
                </a:solidFill>
              </a:rPr>
              <a:t>What Environmental Education Leicester is</a:t>
            </a:r>
            <a:endParaRPr lang="en-GB" sz="3000">
              <a:solidFill>
                <a:srgbClr val="000000"/>
              </a:solidFill>
              <a:cs typeface="Calibri"/>
            </a:endParaRPr>
          </a:p>
          <a:p>
            <a:r>
              <a:rPr lang="en-GB" sz="3000">
                <a:solidFill>
                  <a:srgbClr val="000000"/>
                </a:solidFill>
              </a:rPr>
              <a:t>Eco-Schools – and how it fits into the big picture</a:t>
            </a:r>
            <a:endParaRPr lang="en-GB" sz="3000">
              <a:solidFill>
                <a:srgbClr val="000000"/>
              </a:solidFill>
              <a:cs typeface="Calibri"/>
            </a:endParaRPr>
          </a:p>
          <a:p>
            <a:r>
              <a:rPr lang="en-GB" sz="3000">
                <a:solidFill>
                  <a:srgbClr val="000000"/>
                </a:solidFill>
                <a:cs typeface="Calibri"/>
              </a:rPr>
              <a:t>How to apply for your Green Flag</a:t>
            </a:r>
            <a:endParaRPr lang="en-GB" sz="3000">
              <a:solidFill>
                <a:srgbClr val="000000"/>
              </a:solidFill>
            </a:endParaRPr>
          </a:p>
          <a:p>
            <a:r>
              <a:rPr lang="en-GB" sz="3000">
                <a:solidFill>
                  <a:srgbClr val="000000"/>
                </a:solidFill>
              </a:rPr>
              <a:t>Q &amp; As</a:t>
            </a:r>
            <a:endParaRPr lang="en-GB" sz="3000">
              <a:solidFill>
                <a:srgbClr val="000000"/>
              </a:solidFill>
              <a:cs typeface="Calibri"/>
            </a:endParaRPr>
          </a:p>
          <a:p>
            <a:r>
              <a:rPr lang="en-GB" sz="3000">
                <a:solidFill>
                  <a:srgbClr val="000000"/>
                </a:solidFill>
              </a:rPr>
              <a:t>Other opportunities coming up</a:t>
            </a:r>
            <a:r>
              <a:rPr lang="en-GB" sz="2400">
                <a:solidFill>
                  <a:srgbClr val="000000"/>
                </a:solidFill>
              </a:rPr>
              <a:t> </a:t>
            </a:r>
            <a:endParaRPr lang="en-GB" sz="2400">
              <a:solidFill>
                <a:srgbClr val="000000"/>
              </a:solidFill>
              <a:cs typeface="Calibri"/>
            </a:endParaRPr>
          </a:p>
        </p:txBody>
      </p:sp>
    </p:spTree>
    <p:extLst>
      <p:ext uri="{BB962C8B-B14F-4D97-AF65-F5344CB8AC3E}">
        <p14:creationId xmlns:p14="http://schemas.microsoft.com/office/powerpoint/2010/main" val="106024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a:cs typeface="Calibri Light"/>
              </a:rPr>
              <a:t>Uploading evidence – Environmental Review</a:t>
            </a:r>
            <a:endParaRPr lang="en-US"/>
          </a:p>
        </p:txBody>
      </p:sp>
      <p:sp>
        <p:nvSpPr>
          <p:cNvPr id="12" name="TextBox 11">
            <a:extLst>
              <a:ext uri="{FF2B5EF4-FFF2-40B4-BE49-F238E27FC236}">
                <a16:creationId xmlns:a16="http://schemas.microsoft.com/office/drawing/2014/main" id="{216AC0B8-B2D6-4E4E-951F-0D10B9A2873D}"/>
              </a:ext>
            </a:extLst>
          </p:cNvPr>
          <p:cNvSpPr txBox="1"/>
          <p:nvPr/>
        </p:nvSpPr>
        <p:spPr>
          <a:xfrm>
            <a:off x="394230" y="1606022"/>
            <a:ext cx="8525835" cy="47428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1000"/>
              </a:spcBef>
              <a:buFont typeface="Arial" panose="020B0604020202020204" pitchFamily="34" charset="0"/>
              <a:buChar char="•"/>
            </a:pPr>
            <a:r>
              <a:rPr lang="en-GB" sz="2800">
                <a:ea typeface="+mn-lt"/>
                <a:cs typeface="+mn-lt"/>
              </a:rPr>
              <a:t>You should use the </a:t>
            </a:r>
            <a:r>
              <a:rPr lang="en-GB" sz="2800" u="sng">
                <a:ea typeface="+mn-lt"/>
                <a:cs typeface="+mn-lt"/>
                <a:hlinkClick r:id="rId2"/>
              </a:rPr>
              <a:t>official Eco-Schools Environmental Review</a:t>
            </a:r>
            <a:r>
              <a:rPr lang="en-GB" sz="2800">
                <a:ea typeface="+mn-lt"/>
                <a:cs typeface="+mn-lt"/>
              </a:rPr>
              <a:t> </a:t>
            </a:r>
          </a:p>
          <a:p>
            <a:pPr marL="457200" indent="-457200">
              <a:lnSpc>
                <a:spcPct val="90000"/>
              </a:lnSpc>
              <a:spcBef>
                <a:spcPts val="1000"/>
              </a:spcBef>
              <a:buFont typeface="Arial" panose="020B0604020202020204" pitchFamily="34" charset="0"/>
              <a:buChar char="•"/>
            </a:pPr>
            <a:r>
              <a:rPr lang="en-GB" sz="2800">
                <a:ea typeface="+mn-lt"/>
                <a:cs typeface="+mn-lt"/>
              </a:rPr>
              <a:t>Completed by the Eco-Committee, scanned in and then uploaded – please do not worry about typing it up</a:t>
            </a:r>
            <a:endParaRPr lang="en-US">
              <a:ea typeface="+mn-lt"/>
              <a:cs typeface="+mn-lt"/>
            </a:endParaRPr>
          </a:p>
          <a:p>
            <a:pPr marL="457200" indent="-457200">
              <a:lnSpc>
                <a:spcPct val="90000"/>
              </a:lnSpc>
              <a:spcBef>
                <a:spcPts val="1000"/>
              </a:spcBef>
              <a:buFont typeface="Arial" panose="020B0604020202020204" pitchFamily="34" charset="0"/>
              <a:buChar char="•"/>
            </a:pPr>
            <a:r>
              <a:rPr lang="en-GB" sz="2800">
                <a:ea typeface="+mn-lt"/>
                <a:cs typeface="+mn-lt"/>
              </a:rPr>
              <a:t>On the front of your </a:t>
            </a:r>
            <a:r>
              <a:rPr lang="en-GB" sz="2800" u="sng">
                <a:ea typeface="+mn-lt"/>
                <a:cs typeface="+mn-lt"/>
                <a:hlinkClick r:id="rId2"/>
              </a:rPr>
              <a:t>Environmental Review</a:t>
            </a:r>
            <a:r>
              <a:rPr lang="en-GB" sz="2800">
                <a:ea typeface="+mn-lt"/>
                <a:cs typeface="+mn-lt"/>
              </a:rPr>
              <a:t>, write the names of everyone who has completed it and their corresponding year group</a:t>
            </a:r>
          </a:p>
          <a:p>
            <a:pPr marL="457200" indent="-457200">
              <a:lnSpc>
                <a:spcPct val="90000"/>
              </a:lnSpc>
              <a:spcBef>
                <a:spcPts val="1000"/>
              </a:spcBef>
              <a:buFont typeface="Arial" panose="020B0604020202020204" pitchFamily="34" charset="0"/>
              <a:buChar char="•"/>
            </a:pPr>
            <a:r>
              <a:rPr lang="en-GB" sz="2800">
                <a:ea typeface="+mn-lt"/>
                <a:cs typeface="+mn-lt"/>
              </a:rPr>
              <a:t>This will help the Eco-Schools team make sure that students from each year group have participated in Step 2 (for at least renewals)</a:t>
            </a:r>
            <a:endParaRPr lang="en-US">
              <a:cs typeface="Calibri"/>
            </a:endParaRPr>
          </a:p>
        </p:txBody>
      </p:sp>
      <p:pic>
        <p:nvPicPr>
          <p:cNvPr id="4" name="Picture 7" descr="Eco schools logo">
            <a:extLst>
              <a:ext uri="{FF2B5EF4-FFF2-40B4-BE49-F238E27FC236}">
                <a16:creationId xmlns:a16="http://schemas.microsoft.com/office/drawing/2014/main" id="{D9B04BA8-EFC3-415C-AE30-DC152AB020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58"/>
          <a:stretch/>
        </p:blipFill>
        <p:spPr>
          <a:xfrm>
            <a:off x="9691975" y="4332650"/>
            <a:ext cx="2040480" cy="2239615"/>
          </a:xfrm>
          <a:prstGeom prst="rect">
            <a:avLst/>
          </a:prstGeom>
        </p:spPr>
      </p:pic>
      <p:pic>
        <p:nvPicPr>
          <p:cNvPr id="5" name="Picture 4" descr="A picture containing table and a display of work">
            <a:extLst>
              <a:ext uri="{FF2B5EF4-FFF2-40B4-BE49-F238E27FC236}">
                <a16:creationId xmlns:a16="http://schemas.microsoft.com/office/drawing/2014/main" id="{B7EAB9F7-4D83-480F-9D40-FAACFB6D4F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35952" y="1606022"/>
            <a:ext cx="2858638" cy="1903036"/>
          </a:xfrm>
          <a:prstGeom prst="rect">
            <a:avLst/>
          </a:prstGeom>
        </p:spPr>
      </p:pic>
    </p:spTree>
    <p:extLst>
      <p:ext uri="{BB962C8B-B14F-4D97-AF65-F5344CB8AC3E}">
        <p14:creationId xmlns:p14="http://schemas.microsoft.com/office/powerpoint/2010/main" val="3753213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a:cs typeface="Calibri Light"/>
              </a:rPr>
              <a:t>Uploading evidence – Action Plan</a:t>
            </a:r>
            <a:endParaRPr lang="en-US"/>
          </a:p>
        </p:txBody>
      </p:sp>
      <p:sp>
        <p:nvSpPr>
          <p:cNvPr id="12" name="TextBox 11">
            <a:extLst>
              <a:ext uri="{FF2B5EF4-FFF2-40B4-BE49-F238E27FC236}">
                <a16:creationId xmlns:a16="http://schemas.microsoft.com/office/drawing/2014/main" id="{216AC0B8-B2D6-4E4E-951F-0D10B9A2873D}"/>
              </a:ext>
            </a:extLst>
          </p:cNvPr>
          <p:cNvSpPr txBox="1"/>
          <p:nvPr/>
        </p:nvSpPr>
        <p:spPr>
          <a:xfrm>
            <a:off x="515230" y="1485900"/>
            <a:ext cx="7572328" cy="5130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GB" sz="2800">
                <a:ea typeface="+mn-lt"/>
                <a:cs typeface="+mn-lt"/>
              </a:rPr>
              <a:t>Your</a:t>
            </a:r>
            <a:r>
              <a:rPr lang="en-GB" sz="2800" u="sng">
                <a:ea typeface="+mn-lt"/>
                <a:cs typeface="+mn-lt"/>
                <a:hlinkClick r:id="rId2"/>
              </a:rPr>
              <a:t> Action Plan</a:t>
            </a:r>
            <a:r>
              <a:rPr lang="en-GB" sz="2800">
                <a:ea typeface="+mn-lt"/>
                <a:cs typeface="+mn-lt"/>
              </a:rPr>
              <a:t> should also be on the </a:t>
            </a:r>
            <a:r>
              <a:rPr lang="en-GB" sz="2800" u="sng">
                <a:ea typeface="+mn-lt"/>
                <a:cs typeface="+mn-lt"/>
                <a:hlinkClick r:id="rId2"/>
              </a:rPr>
              <a:t>official Eco-Schools template</a:t>
            </a:r>
            <a:r>
              <a:rPr lang="en-GB" sz="2800">
                <a:ea typeface="+mn-lt"/>
                <a:cs typeface="+mn-lt"/>
              </a:rPr>
              <a:t> and scanned in. </a:t>
            </a:r>
            <a:endParaRPr lang="en-US"/>
          </a:p>
          <a:p>
            <a:pPr marL="285750" indent="-285750">
              <a:lnSpc>
                <a:spcPct val="90000"/>
              </a:lnSpc>
              <a:spcBef>
                <a:spcPts val="1000"/>
              </a:spcBef>
              <a:buFont typeface="Arial,Sans-Serif"/>
              <a:buChar char="•"/>
            </a:pPr>
            <a:r>
              <a:rPr lang="en-GB" sz="2800">
                <a:ea typeface="+mn-lt"/>
                <a:cs typeface="+mn-lt"/>
              </a:rPr>
              <a:t>Please don’t try to write up your </a:t>
            </a:r>
            <a:r>
              <a:rPr lang="en-GB" sz="2800" u="sng">
                <a:ea typeface="+mn-lt"/>
                <a:cs typeface="+mn-lt"/>
                <a:hlinkClick r:id="rId2"/>
              </a:rPr>
              <a:t>Action Plan</a:t>
            </a:r>
            <a:r>
              <a:rPr lang="en-GB" sz="2800">
                <a:ea typeface="+mn-lt"/>
                <a:cs typeface="+mn-lt"/>
              </a:rPr>
              <a:t> neatly – it needs to be seen as a working document. </a:t>
            </a:r>
            <a:endParaRPr lang="en-GB">
              <a:ea typeface="+mn-lt"/>
              <a:cs typeface="+mn-lt"/>
            </a:endParaRPr>
          </a:p>
          <a:p>
            <a:pPr marL="285750" indent="-285750">
              <a:lnSpc>
                <a:spcPct val="90000"/>
              </a:lnSpc>
              <a:spcBef>
                <a:spcPts val="1000"/>
              </a:spcBef>
              <a:buFont typeface="Arial,Sans-Serif"/>
              <a:buChar char="•"/>
            </a:pPr>
            <a:r>
              <a:rPr lang="en-GB" sz="2800">
                <a:ea typeface="+mn-lt"/>
                <a:cs typeface="+mn-lt"/>
              </a:rPr>
              <a:t>If some of your actions have failed, still include them on your Action Plan </a:t>
            </a:r>
          </a:p>
          <a:p>
            <a:pPr marL="285750" indent="-285750">
              <a:lnSpc>
                <a:spcPct val="90000"/>
              </a:lnSpc>
              <a:spcBef>
                <a:spcPts val="1000"/>
              </a:spcBef>
              <a:buFont typeface="Arial,Sans-Serif"/>
              <a:buChar char="•"/>
            </a:pPr>
            <a:r>
              <a:rPr lang="en-GB" sz="2800">
                <a:ea typeface="+mn-lt"/>
                <a:cs typeface="+mn-lt"/>
              </a:rPr>
              <a:t>Incomplete or ongoing actions are seen as a positive, as Eco-Schools work should always be ongoing e.g. an assessor would expect to see evidence that a planting area has been created or prepared rather than completely finished </a:t>
            </a:r>
            <a:endParaRPr lang="en-GB">
              <a:cs typeface="Calibri"/>
            </a:endParaRPr>
          </a:p>
        </p:txBody>
      </p:sp>
      <p:pic>
        <p:nvPicPr>
          <p:cNvPr id="4" name="Picture 7" descr="Eco schools logo">
            <a:extLst>
              <a:ext uri="{FF2B5EF4-FFF2-40B4-BE49-F238E27FC236}">
                <a16:creationId xmlns:a16="http://schemas.microsoft.com/office/drawing/2014/main" id="{51CDD20A-1F9A-4D6F-B45C-E0C3F0E07B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58"/>
          <a:stretch/>
        </p:blipFill>
        <p:spPr>
          <a:xfrm>
            <a:off x="9691975" y="4332650"/>
            <a:ext cx="2040480" cy="2239615"/>
          </a:xfrm>
          <a:prstGeom prst="rect">
            <a:avLst/>
          </a:prstGeom>
        </p:spPr>
      </p:pic>
      <p:pic>
        <p:nvPicPr>
          <p:cNvPr id="5" name="Picture 4" descr="A picture containing table and display with plants">
            <a:extLst>
              <a:ext uri="{FF2B5EF4-FFF2-40B4-BE49-F238E27FC236}">
                <a16:creationId xmlns:a16="http://schemas.microsoft.com/office/drawing/2014/main" id="{CA5F4AAF-41A6-4948-AC49-F1E245656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693" y="1606022"/>
            <a:ext cx="3467994" cy="2308693"/>
          </a:xfrm>
          <a:prstGeom prst="rect">
            <a:avLst/>
          </a:prstGeom>
        </p:spPr>
      </p:pic>
    </p:spTree>
    <p:extLst>
      <p:ext uri="{BB962C8B-B14F-4D97-AF65-F5344CB8AC3E}">
        <p14:creationId xmlns:p14="http://schemas.microsoft.com/office/powerpoint/2010/main" val="3257368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ample of an action plan">
            <a:extLst>
              <a:ext uri="{FF2B5EF4-FFF2-40B4-BE49-F238E27FC236}">
                <a16:creationId xmlns:a16="http://schemas.microsoft.com/office/drawing/2014/main" id="{464E2E48-68D4-4C15-A19D-E4C2BAE96A80}"/>
              </a:ext>
            </a:extLst>
          </p:cNvPr>
          <p:cNvPicPr>
            <a:picLocks noChangeAspect="1"/>
          </p:cNvPicPr>
          <p:nvPr/>
        </p:nvPicPr>
        <p:blipFill>
          <a:blip r:embed="rId2"/>
          <a:stretch>
            <a:fillRect/>
          </a:stretch>
        </p:blipFill>
        <p:spPr>
          <a:xfrm>
            <a:off x="1201349" y="215110"/>
            <a:ext cx="9798020" cy="6427779"/>
          </a:xfrm>
          <a:prstGeom prst="rect">
            <a:avLst/>
          </a:prstGeom>
          <a:ln w="3175">
            <a:solidFill>
              <a:schemeClr val="tx1"/>
            </a:solidFill>
          </a:ln>
        </p:spPr>
      </p:pic>
      <p:sp>
        <p:nvSpPr>
          <p:cNvPr id="7" name="Title 6" hidden="1">
            <a:extLst>
              <a:ext uri="{FF2B5EF4-FFF2-40B4-BE49-F238E27FC236}">
                <a16:creationId xmlns:a16="http://schemas.microsoft.com/office/drawing/2014/main" id="{CBE0A67B-B6C0-4F2C-B184-9664B1D4B815}"/>
              </a:ext>
            </a:extLst>
          </p:cNvPr>
          <p:cNvSpPr>
            <a:spLocks noGrp="1"/>
          </p:cNvSpPr>
          <p:nvPr>
            <p:ph type="title"/>
          </p:nvPr>
        </p:nvSpPr>
        <p:spPr/>
        <p:txBody>
          <a:bodyPr/>
          <a:lstStyle/>
          <a:p>
            <a:r>
              <a:rPr lang="en-GB"/>
              <a:t>Action Plan 1</a:t>
            </a:r>
          </a:p>
        </p:txBody>
      </p:sp>
    </p:spTree>
    <p:extLst>
      <p:ext uri="{BB962C8B-B14F-4D97-AF65-F5344CB8AC3E}">
        <p14:creationId xmlns:p14="http://schemas.microsoft.com/office/powerpoint/2010/main" val="1943053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example of an action plan">
            <a:extLst>
              <a:ext uri="{FF2B5EF4-FFF2-40B4-BE49-F238E27FC236}">
                <a16:creationId xmlns:a16="http://schemas.microsoft.com/office/drawing/2014/main" id="{BC4A76E4-EEB6-4B12-B477-E2B4DC4C1403}"/>
              </a:ext>
            </a:extLst>
          </p:cNvPr>
          <p:cNvPicPr>
            <a:picLocks noChangeAspect="1"/>
          </p:cNvPicPr>
          <p:nvPr/>
        </p:nvPicPr>
        <p:blipFill>
          <a:blip r:embed="rId2"/>
          <a:stretch>
            <a:fillRect/>
          </a:stretch>
        </p:blipFill>
        <p:spPr>
          <a:xfrm>
            <a:off x="1196082" y="125309"/>
            <a:ext cx="9798054" cy="6600794"/>
          </a:xfrm>
          <a:prstGeom prst="rect">
            <a:avLst/>
          </a:prstGeom>
          <a:ln w="3175">
            <a:solidFill>
              <a:schemeClr val="tx1"/>
            </a:solidFill>
          </a:ln>
        </p:spPr>
      </p:pic>
      <p:sp>
        <p:nvSpPr>
          <p:cNvPr id="7" name="Title 6" hidden="1">
            <a:extLst>
              <a:ext uri="{FF2B5EF4-FFF2-40B4-BE49-F238E27FC236}">
                <a16:creationId xmlns:a16="http://schemas.microsoft.com/office/drawing/2014/main" id="{5AC342B7-2616-48B2-A984-4CCD01C21027}"/>
              </a:ext>
            </a:extLst>
          </p:cNvPr>
          <p:cNvSpPr>
            <a:spLocks noGrp="1"/>
          </p:cNvSpPr>
          <p:nvPr>
            <p:ph type="title"/>
          </p:nvPr>
        </p:nvSpPr>
        <p:spPr/>
        <p:txBody>
          <a:bodyPr/>
          <a:lstStyle/>
          <a:p>
            <a:r>
              <a:rPr lang="en-GB"/>
              <a:t>Action Plan 2</a:t>
            </a:r>
          </a:p>
        </p:txBody>
      </p:sp>
    </p:spTree>
    <p:extLst>
      <p:ext uri="{BB962C8B-B14F-4D97-AF65-F5344CB8AC3E}">
        <p14:creationId xmlns:p14="http://schemas.microsoft.com/office/powerpoint/2010/main" val="518088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D7EF-560B-40E5-A4D0-A393F206321F}"/>
              </a:ext>
            </a:extLst>
          </p:cNvPr>
          <p:cNvSpPr>
            <a:spLocks noGrp="1"/>
          </p:cNvSpPr>
          <p:nvPr>
            <p:ph type="title"/>
          </p:nvPr>
        </p:nvSpPr>
        <p:spPr/>
        <p:txBody>
          <a:bodyPr/>
          <a:lstStyle/>
          <a:p>
            <a:r>
              <a:rPr lang="en-GB"/>
              <a:t>Environmental Review examples </a:t>
            </a:r>
          </a:p>
        </p:txBody>
      </p:sp>
      <p:pic>
        <p:nvPicPr>
          <p:cNvPr id="5" name="Content Placeholder 4" descr="Water topic environmental review">
            <a:extLst>
              <a:ext uri="{FF2B5EF4-FFF2-40B4-BE49-F238E27FC236}">
                <a16:creationId xmlns:a16="http://schemas.microsoft.com/office/drawing/2014/main" id="{07803582-4AD3-4FAD-8145-91FB2B89DE2B}"/>
              </a:ext>
            </a:extLst>
          </p:cNvPr>
          <p:cNvPicPr>
            <a:picLocks noGrp="1" noChangeAspect="1"/>
          </p:cNvPicPr>
          <p:nvPr>
            <p:ph idx="1"/>
          </p:nvPr>
        </p:nvPicPr>
        <p:blipFill>
          <a:blip r:embed="rId2"/>
          <a:stretch>
            <a:fillRect/>
          </a:stretch>
        </p:blipFill>
        <p:spPr>
          <a:xfrm>
            <a:off x="814535" y="1569592"/>
            <a:ext cx="3380766" cy="4846321"/>
          </a:xfrm>
          <a:prstGeom prst="rect">
            <a:avLst/>
          </a:prstGeom>
          <a:ln w="3175">
            <a:solidFill>
              <a:schemeClr val="tx1"/>
            </a:solidFill>
          </a:ln>
        </p:spPr>
      </p:pic>
      <p:pic>
        <p:nvPicPr>
          <p:cNvPr id="4" name="Picture 3" descr="Healthy living topic environmental review">
            <a:extLst>
              <a:ext uri="{FF2B5EF4-FFF2-40B4-BE49-F238E27FC236}">
                <a16:creationId xmlns:a16="http://schemas.microsoft.com/office/drawing/2014/main" id="{FEB24B96-2445-4778-960F-1B1930C2EA4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800305" y="1569592"/>
            <a:ext cx="3390741" cy="4846320"/>
          </a:xfrm>
          <a:prstGeom prst="rect">
            <a:avLst/>
          </a:prstGeom>
          <a:ln w="3175">
            <a:solidFill>
              <a:schemeClr val="tx1"/>
            </a:solidFill>
          </a:ln>
        </p:spPr>
      </p:pic>
      <p:pic>
        <p:nvPicPr>
          <p:cNvPr id="6" name="Picture 5" descr="transport topic environmental review">
            <a:extLst>
              <a:ext uri="{FF2B5EF4-FFF2-40B4-BE49-F238E27FC236}">
                <a16:creationId xmlns:a16="http://schemas.microsoft.com/office/drawing/2014/main" id="{F7B8CC2C-925A-423C-BF22-2D26A49BC13B}"/>
              </a:ext>
            </a:extLst>
          </p:cNvPr>
          <p:cNvPicPr>
            <a:picLocks noChangeAspect="1"/>
          </p:cNvPicPr>
          <p:nvPr/>
        </p:nvPicPr>
        <p:blipFill>
          <a:blip r:embed="rId5"/>
          <a:stretch>
            <a:fillRect/>
          </a:stretch>
        </p:blipFill>
        <p:spPr>
          <a:xfrm>
            <a:off x="4364203" y="1569592"/>
            <a:ext cx="3300559" cy="4846320"/>
          </a:xfrm>
          <a:prstGeom prst="rect">
            <a:avLst/>
          </a:prstGeom>
          <a:ln w="3175">
            <a:solidFill>
              <a:schemeClr val="tx1"/>
            </a:solidFill>
          </a:ln>
        </p:spPr>
      </p:pic>
    </p:spTree>
    <p:extLst>
      <p:ext uri="{BB962C8B-B14F-4D97-AF65-F5344CB8AC3E}">
        <p14:creationId xmlns:p14="http://schemas.microsoft.com/office/powerpoint/2010/main" val="2880599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491474"/>
            <a:ext cx="10515600" cy="1325563"/>
          </a:xfrm>
        </p:spPr>
        <p:txBody>
          <a:bodyPr/>
          <a:lstStyle/>
          <a:p>
            <a:r>
              <a:rPr lang="en-US" b="1">
                <a:cs typeface="Calibri Light"/>
              </a:rPr>
              <a:t>Uploading evidence</a:t>
            </a:r>
            <a:br>
              <a:rPr lang="en-US" b="1">
                <a:cs typeface="Calibri Light"/>
              </a:rPr>
            </a:br>
            <a:r>
              <a:rPr lang="en-US" b="1">
                <a:cs typeface="Calibri Light"/>
              </a:rPr>
              <a:t>Eco Board</a:t>
            </a:r>
            <a:endParaRPr lang="en-US"/>
          </a:p>
        </p:txBody>
      </p:sp>
      <p:sp>
        <p:nvSpPr>
          <p:cNvPr id="12" name="TextBox 11">
            <a:extLst>
              <a:ext uri="{FF2B5EF4-FFF2-40B4-BE49-F238E27FC236}">
                <a16:creationId xmlns:a16="http://schemas.microsoft.com/office/drawing/2014/main" id="{216AC0B8-B2D6-4E4E-951F-0D10B9A2873D}"/>
              </a:ext>
            </a:extLst>
          </p:cNvPr>
          <p:cNvSpPr txBox="1"/>
          <p:nvPr/>
        </p:nvSpPr>
        <p:spPr>
          <a:xfrm>
            <a:off x="510117" y="2231487"/>
            <a:ext cx="6312714" cy="54332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GB" sz="2800">
                <a:ea typeface="+mn-lt"/>
                <a:cs typeface="+mn-lt"/>
              </a:rPr>
              <a:t>The </a:t>
            </a:r>
            <a:r>
              <a:rPr lang="en-GB" sz="2800" u="sng">
                <a:ea typeface="+mn-lt"/>
                <a:cs typeface="+mn-lt"/>
                <a:hlinkClick r:id="rId2"/>
              </a:rPr>
              <a:t>Eco-Board</a:t>
            </a:r>
            <a:r>
              <a:rPr lang="en-GB" sz="2800">
                <a:ea typeface="+mn-lt"/>
                <a:cs typeface="+mn-lt"/>
              </a:rPr>
              <a:t> is one of the most important pieces of evidence when desk-assessing Green Flag applications </a:t>
            </a:r>
          </a:p>
          <a:p>
            <a:pPr marL="457200" indent="-457200">
              <a:buFont typeface="Arial" panose="020B0604020202020204" pitchFamily="34" charset="0"/>
              <a:buChar char="•"/>
            </a:pPr>
            <a:endParaRPr lang="en-GB" sz="2800">
              <a:ea typeface="+mn-lt"/>
              <a:cs typeface="+mn-lt"/>
            </a:endParaRPr>
          </a:p>
          <a:p>
            <a:pPr marL="457200" indent="-457200">
              <a:buFont typeface="Arial" panose="020B0604020202020204" pitchFamily="34" charset="0"/>
              <a:buChar char="•"/>
            </a:pPr>
            <a:r>
              <a:rPr lang="en-GB" sz="2800">
                <a:ea typeface="+mn-lt"/>
                <a:cs typeface="+mn-lt"/>
              </a:rPr>
              <a:t>The </a:t>
            </a:r>
            <a:r>
              <a:rPr lang="en-GB" sz="2800" u="sng">
                <a:ea typeface="+mn-lt"/>
                <a:cs typeface="+mn-lt"/>
                <a:hlinkClick r:id="rId2"/>
              </a:rPr>
              <a:t>Eco-Board</a:t>
            </a:r>
            <a:r>
              <a:rPr lang="en-GB" sz="2800">
                <a:ea typeface="+mn-lt"/>
                <a:cs typeface="+mn-lt"/>
              </a:rPr>
              <a:t> is designed to have evidence of each of the Seven Steps in one place that is accessible to the whole school and its community </a:t>
            </a:r>
          </a:p>
          <a:p>
            <a:pPr marL="457200" indent="-457200">
              <a:buFont typeface="Arial" panose="020B0604020202020204" pitchFamily="34" charset="0"/>
              <a:buChar char="•"/>
            </a:pPr>
            <a:endParaRPr lang="en-GB" sz="2800">
              <a:cs typeface="Calibri"/>
            </a:endParaRPr>
          </a:p>
          <a:p>
            <a:pPr marL="285750" indent="-285750">
              <a:lnSpc>
                <a:spcPct val="90000"/>
              </a:lnSpc>
              <a:spcBef>
                <a:spcPts val="1000"/>
              </a:spcBef>
              <a:buFont typeface="Arial,Sans-Serif"/>
              <a:buChar char="•"/>
            </a:pPr>
            <a:endParaRPr lang="en-GB" sz="2800">
              <a:ea typeface="+mn-lt"/>
              <a:cs typeface="+mn-lt"/>
            </a:endParaRPr>
          </a:p>
          <a:p>
            <a:endParaRPr lang="en-GB" sz="2800">
              <a:cs typeface="Calibri"/>
            </a:endParaRPr>
          </a:p>
          <a:p>
            <a:pPr marL="285750" indent="-285750">
              <a:lnSpc>
                <a:spcPct val="90000"/>
              </a:lnSpc>
              <a:spcBef>
                <a:spcPts val="1000"/>
              </a:spcBef>
              <a:buFont typeface="Arial,Sans-Serif"/>
              <a:buChar char="•"/>
            </a:pPr>
            <a:endParaRPr lang="en-GB" sz="2800">
              <a:cs typeface="Calibri"/>
            </a:endParaRPr>
          </a:p>
        </p:txBody>
      </p:sp>
      <p:pic>
        <p:nvPicPr>
          <p:cNvPr id="4" name="Picture 5" descr="A picture of an example eco board">
            <a:extLst>
              <a:ext uri="{FF2B5EF4-FFF2-40B4-BE49-F238E27FC236}">
                <a16:creationId xmlns:a16="http://schemas.microsoft.com/office/drawing/2014/main" id="{12C03AE1-5DFC-47B3-9863-E8F982478D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2396" y="491474"/>
            <a:ext cx="4239487" cy="3475641"/>
          </a:xfrm>
          <a:prstGeom prst="rect">
            <a:avLst/>
          </a:prstGeom>
        </p:spPr>
      </p:pic>
      <p:pic>
        <p:nvPicPr>
          <p:cNvPr id="5" name="Picture 7" descr="Eco schools logo">
            <a:extLst>
              <a:ext uri="{FF2B5EF4-FFF2-40B4-BE49-F238E27FC236}">
                <a16:creationId xmlns:a16="http://schemas.microsoft.com/office/drawing/2014/main" id="{6455F6A3-27B2-4AE9-85D5-47A19B842CC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58"/>
          <a:stretch/>
        </p:blipFill>
        <p:spPr>
          <a:xfrm>
            <a:off x="9691975" y="4332650"/>
            <a:ext cx="2040480" cy="2239615"/>
          </a:xfrm>
          <a:prstGeom prst="rect">
            <a:avLst/>
          </a:prstGeom>
        </p:spPr>
      </p:pic>
    </p:spTree>
    <p:extLst>
      <p:ext uri="{BB962C8B-B14F-4D97-AF65-F5344CB8AC3E}">
        <p14:creationId xmlns:p14="http://schemas.microsoft.com/office/powerpoint/2010/main" val="2686495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5229" y="160337"/>
            <a:ext cx="10515600" cy="1325563"/>
          </a:xfrm>
        </p:spPr>
        <p:txBody>
          <a:bodyPr/>
          <a:lstStyle/>
          <a:p>
            <a:r>
              <a:rPr lang="en-US" b="1">
                <a:cs typeface="Calibri Light"/>
              </a:rPr>
              <a:t>Uploading evidence – Eco Board</a:t>
            </a:r>
            <a:endParaRPr lang="en-US"/>
          </a:p>
        </p:txBody>
      </p:sp>
      <p:sp>
        <p:nvSpPr>
          <p:cNvPr id="12" name="TextBox 11">
            <a:extLst>
              <a:ext uri="{FF2B5EF4-FFF2-40B4-BE49-F238E27FC236}">
                <a16:creationId xmlns:a16="http://schemas.microsoft.com/office/drawing/2014/main" id="{216AC0B8-B2D6-4E4E-951F-0D10B9A2873D}"/>
              </a:ext>
            </a:extLst>
          </p:cNvPr>
          <p:cNvSpPr txBox="1"/>
          <p:nvPr/>
        </p:nvSpPr>
        <p:spPr>
          <a:xfrm>
            <a:off x="458957" y="1317087"/>
            <a:ext cx="10995603"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ea typeface="+mn-lt"/>
                <a:cs typeface="+mn-lt"/>
              </a:rPr>
              <a:t>Your </a:t>
            </a:r>
            <a:r>
              <a:rPr lang="en-GB" sz="2400" u="sng">
                <a:ea typeface="+mn-lt"/>
                <a:cs typeface="+mn-lt"/>
                <a:hlinkClick r:id="rId2"/>
              </a:rPr>
              <a:t>Eco-Board</a:t>
            </a:r>
            <a:r>
              <a:rPr lang="en-GB" sz="2400">
                <a:ea typeface="+mn-lt"/>
                <a:cs typeface="+mn-lt"/>
              </a:rPr>
              <a:t> should contain:</a:t>
            </a:r>
          </a:p>
          <a:p>
            <a:endParaRPr lang="en-GB" sz="2400">
              <a:ea typeface="+mn-lt"/>
              <a:cs typeface="+mn-lt"/>
            </a:endParaRPr>
          </a:p>
          <a:p>
            <a:pPr marL="342900" indent="-342900">
              <a:buFont typeface="Arial,Sans-Serif"/>
              <a:buChar char="•"/>
            </a:pPr>
            <a:r>
              <a:rPr lang="en-GB" sz="2400">
                <a:ea typeface="+mn-lt"/>
                <a:cs typeface="+mn-lt"/>
              </a:rPr>
              <a:t>Photos of your Eco-Committee (if possible) and corresponding year group – there needs to be someone from every year group (at least on your renewal)</a:t>
            </a:r>
            <a:endParaRPr lang="en-US" sz="2400">
              <a:ea typeface="+mn-lt"/>
              <a:cs typeface="+mn-lt"/>
            </a:endParaRPr>
          </a:p>
          <a:p>
            <a:pPr marL="342900" indent="-342900">
              <a:buFont typeface="Arial,Sans-Serif"/>
              <a:buChar char="•"/>
            </a:pPr>
            <a:r>
              <a:rPr lang="en-GB" sz="2400">
                <a:ea typeface="+mn-lt"/>
                <a:cs typeface="+mn-lt"/>
              </a:rPr>
              <a:t>Meeting Minutes</a:t>
            </a:r>
            <a:endParaRPr lang="en-US" sz="2400">
              <a:ea typeface="+mn-lt"/>
              <a:cs typeface="+mn-lt"/>
            </a:endParaRPr>
          </a:p>
          <a:p>
            <a:pPr marL="342900" indent="-342900">
              <a:buFont typeface="Arial,Sans-Serif"/>
              <a:buChar char="•"/>
            </a:pPr>
            <a:r>
              <a:rPr lang="en-GB" sz="2400">
                <a:ea typeface="+mn-lt"/>
                <a:cs typeface="+mn-lt"/>
              </a:rPr>
              <a:t>A copy of your </a:t>
            </a:r>
            <a:r>
              <a:rPr lang="en-GB" sz="2400">
                <a:ea typeface="+mn-lt"/>
                <a:cs typeface="+mn-lt"/>
                <a:hlinkClick r:id="rId3"/>
              </a:rPr>
              <a:t>Environmental Review</a:t>
            </a:r>
            <a:endParaRPr lang="en-GB" sz="2400">
              <a:ea typeface="+mn-lt"/>
              <a:cs typeface="+mn-lt"/>
            </a:endParaRPr>
          </a:p>
          <a:p>
            <a:pPr marL="342900" indent="-342900">
              <a:buFont typeface="Arial,Sans-Serif"/>
              <a:buChar char="•"/>
            </a:pPr>
            <a:r>
              <a:rPr lang="en-GB" sz="2400">
                <a:ea typeface="+mn-lt"/>
                <a:cs typeface="+mn-lt"/>
              </a:rPr>
              <a:t>A copy of your </a:t>
            </a:r>
            <a:r>
              <a:rPr lang="en-GB" sz="2400">
                <a:ea typeface="+mn-lt"/>
                <a:cs typeface="+mn-lt"/>
                <a:hlinkClick r:id="rId4"/>
              </a:rPr>
              <a:t>Action Plan</a:t>
            </a:r>
            <a:endParaRPr lang="en-GB" sz="2400">
              <a:ea typeface="+mn-lt"/>
              <a:cs typeface="+mn-lt"/>
            </a:endParaRPr>
          </a:p>
          <a:p>
            <a:pPr marL="342900" indent="-342900">
              <a:buFont typeface="Arial,Sans-Serif"/>
              <a:buChar char="•"/>
            </a:pPr>
            <a:r>
              <a:rPr lang="en-GB" sz="2400">
                <a:ea typeface="+mn-lt"/>
                <a:cs typeface="+mn-lt"/>
              </a:rPr>
              <a:t>Curriculum work examples</a:t>
            </a:r>
            <a:endParaRPr lang="en-US" sz="2400">
              <a:ea typeface="+mn-lt"/>
              <a:cs typeface="+mn-lt"/>
            </a:endParaRPr>
          </a:p>
          <a:p>
            <a:pPr marL="342900" indent="-342900">
              <a:buFont typeface="Arial,Sans-Serif"/>
              <a:buChar char="•"/>
            </a:pPr>
            <a:r>
              <a:rPr lang="en-GB" sz="2400">
                <a:ea typeface="+mn-lt"/>
                <a:cs typeface="+mn-lt"/>
              </a:rPr>
              <a:t>Photos of your project work</a:t>
            </a:r>
            <a:endParaRPr lang="en-US" sz="2400">
              <a:ea typeface="+mn-lt"/>
              <a:cs typeface="+mn-lt"/>
            </a:endParaRPr>
          </a:p>
          <a:p>
            <a:pPr marL="342900" indent="-342900">
              <a:buFont typeface="Arial,Sans-Serif"/>
              <a:buChar char="•"/>
            </a:pPr>
            <a:r>
              <a:rPr lang="en-GB" sz="2400">
                <a:ea typeface="+mn-lt"/>
                <a:cs typeface="+mn-lt"/>
              </a:rPr>
              <a:t>Examples of Monitoring and Evaluation, including one example </a:t>
            </a:r>
            <a:br>
              <a:rPr lang="en-GB" sz="2400">
                <a:ea typeface="+mn-lt"/>
                <a:cs typeface="+mn-lt"/>
              </a:rPr>
            </a:br>
            <a:r>
              <a:rPr lang="en-GB" sz="2400">
                <a:ea typeface="+mn-lt"/>
                <a:cs typeface="+mn-lt"/>
              </a:rPr>
              <a:t>that links to the curriculum (graphs or charts) (at least on your renewal)</a:t>
            </a:r>
            <a:endParaRPr lang="en-US" sz="2400">
              <a:ea typeface="+mn-lt"/>
              <a:cs typeface="+mn-lt"/>
            </a:endParaRPr>
          </a:p>
          <a:p>
            <a:pPr marL="342900" indent="-342900">
              <a:buFont typeface="Arial,Sans-Serif"/>
              <a:buChar char="•"/>
            </a:pPr>
            <a:r>
              <a:rPr lang="en-GB" sz="2400">
                <a:ea typeface="+mn-lt"/>
                <a:cs typeface="+mn-lt"/>
              </a:rPr>
              <a:t>Your Eco-Code</a:t>
            </a:r>
          </a:p>
          <a:p>
            <a:pPr marL="342900" indent="-342900">
              <a:buFont typeface="Arial,Sans-Serif"/>
              <a:buChar char="•"/>
            </a:pPr>
            <a:r>
              <a:rPr lang="en-GB" sz="2400">
                <a:ea typeface="+mn-lt"/>
                <a:cs typeface="+mn-lt"/>
              </a:rPr>
              <a:t>Previous Eco-Schools certificates and awards</a:t>
            </a:r>
            <a:endParaRPr lang="en-US" sz="2400">
              <a:ea typeface="+mn-lt"/>
              <a:cs typeface="+mn-lt"/>
            </a:endParaRPr>
          </a:p>
          <a:p>
            <a:pPr marL="342900" indent="-342900">
              <a:buFont typeface="Arial,Sans-Serif"/>
              <a:buChar char="•"/>
            </a:pPr>
            <a:r>
              <a:rPr lang="en-GB" sz="2400">
                <a:ea typeface="+mn-lt"/>
                <a:cs typeface="+mn-lt"/>
              </a:rPr>
              <a:t>A place for non-Eco-Committee members to make suggestions.</a:t>
            </a:r>
          </a:p>
          <a:p>
            <a:pPr marL="342900" indent="-342900">
              <a:buFont typeface="Arial,Sans-Serif"/>
              <a:buChar char="•"/>
            </a:pPr>
            <a:endParaRPr lang="en-US" sz="2400">
              <a:cs typeface="Calibri"/>
            </a:endParaRPr>
          </a:p>
        </p:txBody>
      </p:sp>
      <p:pic>
        <p:nvPicPr>
          <p:cNvPr id="4" name="Picture 7" descr="Eco schools logo">
            <a:extLst>
              <a:ext uri="{FF2B5EF4-FFF2-40B4-BE49-F238E27FC236}">
                <a16:creationId xmlns:a16="http://schemas.microsoft.com/office/drawing/2014/main" id="{B8D57E56-2252-408B-9AF9-4ACE800FB47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58"/>
          <a:stretch/>
        </p:blipFill>
        <p:spPr>
          <a:xfrm>
            <a:off x="10010589" y="4378901"/>
            <a:ext cx="2040480" cy="2239615"/>
          </a:xfrm>
          <a:prstGeom prst="rect">
            <a:avLst/>
          </a:prstGeom>
        </p:spPr>
      </p:pic>
    </p:spTree>
    <p:extLst>
      <p:ext uri="{BB962C8B-B14F-4D97-AF65-F5344CB8AC3E}">
        <p14:creationId xmlns:p14="http://schemas.microsoft.com/office/powerpoint/2010/main" val="4280568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a eco board">
            <a:extLst>
              <a:ext uri="{FF2B5EF4-FFF2-40B4-BE49-F238E27FC236}">
                <a16:creationId xmlns:a16="http://schemas.microsoft.com/office/drawing/2014/main" id="{C41DB0DA-6316-4279-9CDD-0EFD62F864AF}"/>
              </a:ext>
            </a:extLst>
          </p:cNvPr>
          <p:cNvPicPr>
            <a:picLocks noGrp="1" noChangeAspect="1"/>
          </p:cNvPicPr>
          <p:nvPr isPhoto="1"/>
        </p:nvPicPr>
        <p:blipFill rotWithShape="1">
          <a:blip r:embed="rId2" cstate="print">
            <a:lum/>
            <a:extLst>
              <a:ext uri="{28A0092B-C50C-407E-A947-70E740481C1C}">
                <a14:useLocalDpi xmlns:a14="http://schemas.microsoft.com/office/drawing/2010/main"/>
              </a:ext>
            </a:extLst>
          </a:blip>
          <a:srcRect/>
          <a:stretch/>
        </p:blipFill>
        <p:spPr>
          <a:xfrm>
            <a:off x="0" y="0"/>
            <a:ext cx="8004517" cy="6858000"/>
          </a:xfrm>
          <a:prstGeom prst="rect">
            <a:avLst/>
          </a:prstGeom>
          <a:noFill/>
          <a:ln>
            <a:noFill/>
          </a:ln>
        </p:spPr>
      </p:pic>
      <p:sp>
        <p:nvSpPr>
          <p:cNvPr id="3" name="TextBox 2">
            <a:extLst>
              <a:ext uri="{FF2B5EF4-FFF2-40B4-BE49-F238E27FC236}">
                <a16:creationId xmlns:a16="http://schemas.microsoft.com/office/drawing/2014/main" id="{15EFF8A1-D9AD-43A4-A54B-DE02176E2785}"/>
              </a:ext>
            </a:extLst>
          </p:cNvPr>
          <p:cNvSpPr txBox="1"/>
          <p:nvPr/>
        </p:nvSpPr>
        <p:spPr>
          <a:xfrm>
            <a:off x="8187398" y="436427"/>
            <a:ext cx="3730812" cy="6278642"/>
          </a:xfrm>
          <a:prstGeom prst="rect">
            <a:avLst/>
          </a:prstGeom>
          <a:noFill/>
        </p:spPr>
        <p:txBody>
          <a:bodyPr wrap="square" rtlCol="0">
            <a:spAutoFit/>
          </a:bodyPr>
          <a:lstStyle/>
          <a:p>
            <a:pPr marL="342900" indent="-342900">
              <a:buFont typeface="Arial,Sans-Serif"/>
              <a:buChar char="•"/>
            </a:pPr>
            <a:r>
              <a:rPr lang="en-GB" sz="2400">
                <a:ea typeface="+mn-lt"/>
                <a:cs typeface="+mn-lt"/>
              </a:rPr>
              <a:t>Eco-Committee </a:t>
            </a:r>
          </a:p>
          <a:p>
            <a:pPr marL="342900" indent="-342900">
              <a:buFont typeface="Arial,Sans-Serif"/>
              <a:buChar char="•"/>
            </a:pPr>
            <a:r>
              <a:rPr lang="en-GB" sz="2400">
                <a:ea typeface="+mn-lt"/>
                <a:cs typeface="+mn-lt"/>
              </a:rPr>
              <a:t>Meeting Minutes</a:t>
            </a:r>
            <a:endParaRPr lang="en-US" sz="2400">
              <a:ea typeface="+mn-lt"/>
              <a:cs typeface="+mn-lt"/>
            </a:endParaRPr>
          </a:p>
          <a:p>
            <a:pPr marL="342900" indent="-342900">
              <a:buFont typeface="Arial,Sans-Serif"/>
              <a:buChar char="•"/>
            </a:pPr>
            <a:r>
              <a:rPr lang="en-GB" sz="2400">
                <a:ea typeface="+mn-lt"/>
                <a:cs typeface="+mn-lt"/>
              </a:rPr>
              <a:t>Environmental Review</a:t>
            </a:r>
          </a:p>
          <a:p>
            <a:pPr marL="342900" indent="-342900">
              <a:buFont typeface="Arial,Sans-Serif"/>
              <a:buChar char="•"/>
            </a:pPr>
            <a:r>
              <a:rPr lang="en-GB" sz="2400">
                <a:ea typeface="+mn-lt"/>
                <a:cs typeface="+mn-lt"/>
              </a:rPr>
              <a:t>Action Plan</a:t>
            </a:r>
          </a:p>
          <a:p>
            <a:pPr marL="342900" indent="-342900">
              <a:buFont typeface="Arial,Sans-Serif"/>
              <a:buChar char="•"/>
            </a:pPr>
            <a:r>
              <a:rPr lang="en-GB" sz="2400">
                <a:ea typeface="+mn-lt"/>
                <a:cs typeface="+mn-lt"/>
              </a:rPr>
              <a:t>Curriculum work examples</a:t>
            </a:r>
            <a:endParaRPr lang="en-US" sz="2400">
              <a:ea typeface="+mn-lt"/>
              <a:cs typeface="+mn-lt"/>
            </a:endParaRPr>
          </a:p>
          <a:p>
            <a:pPr marL="342900" indent="-342900">
              <a:buFont typeface="Arial,Sans-Serif"/>
              <a:buChar char="•"/>
            </a:pPr>
            <a:r>
              <a:rPr lang="en-GB" sz="2400">
                <a:ea typeface="+mn-lt"/>
                <a:cs typeface="+mn-lt"/>
              </a:rPr>
              <a:t>Photos of your project work</a:t>
            </a:r>
            <a:endParaRPr lang="en-US" sz="2400">
              <a:ea typeface="+mn-lt"/>
              <a:cs typeface="+mn-lt"/>
            </a:endParaRPr>
          </a:p>
          <a:p>
            <a:pPr marL="342900" indent="-342900">
              <a:buFont typeface="Arial,Sans-Serif"/>
              <a:buChar char="•"/>
            </a:pPr>
            <a:r>
              <a:rPr lang="en-GB" sz="2400">
                <a:ea typeface="+mn-lt"/>
                <a:cs typeface="+mn-lt"/>
              </a:rPr>
              <a:t>Examples of Monitoring and Evaluation, </a:t>
            </a:r>
            <a:endParaRPr lang="en-US" sz="2400">
              <a:ea typeface="+mn-lt"/>
              <a:cs typeface="+mn-lt"/>
            </a:endParaRPr>
          </a:p>
          <a:p>
            <a:pPr marL="342900" indent="-342900">
              <a:buFont typeface="Arial,Sans-Serif"/>
              <a:buChar char="•"/>
            </a:pPr>
            <a:r>
              <a:rPr lang="en-GB" sz="2400">
                <a:ea typeface="+mn-lt"/>
                <a:cs typeface="+mn-lt"/>
              </a:rPr>
              <a:t>Your Eco-Code</a:t>
            </a:r>
          </a:p>
          <a:p>
            <a:pPr marL="342900" indent="-342900">
              <a:buFont typeface="Arial,Sans-Serif"/>
              <a:buChar char="•"/>
            </a:pPr>
            <a:r>
              <a:rPr lang="en-GB" sz="2400">
                <a:ea typeface="+mn-lt"/>
                <a:cs typeface="+mn-lt"/>
              </a:rPr>
              <a:t>Previous Eco-Schools certificates </a:t>
            </a:r>
          </a:p>
          <a:p>
            <a:pPr marL="342900" indent="-342900">
              <a:buFont typeface="Arial,Sans-Serif"/>
              <a:buChar char="•"/>
            </a:pPr>
            <a:r>
              <a:rPr lang="en-GB" sz="2400">
                <a:ea typeface="+mn-lt"/>
                <a:cs typeface="+mn-lt"/>
              </a:rPr>
              <a:t>A place for non-Eco-Committee members to make suggestions.</a:t>
            </a:r>
          </a:p>
          <a:p>
            <a:endParaRPr lang="en-GB"/>
          </a:p>
        </p:txBody>
      </p:sp>
      <p:sp>
        <p:nvSpPr>
          <p:cNvPr id="2" name="Title 1" hidden="1">
            <a:extLst>
              <a:ext uri="{FF2B5EF4-FFF2-40B4-BE49-F238E27FC236}">
                <a16:creationId xmlns:a16="http://schemas.microsoft.com/office/drawing/2014/main" id="{76986D6F-080A-45D5-A8B7-D645B3E8CB42}"/>
              </a:ext>
            </a:extLst>
          </p:cNvPr>
          <p:cNvSpPr>
            <a:spLocks noGrp="1"/>
          </p:cNvSpPr>
          <p:nvPr>
            <p:ph type="title"/>
          </p:nvPr>
        </p:nvSpPr>
        <p:spPr/>
        <p:txBody>
          <a:bodyPr/>
          <a:lstStyle/>
          <a:p>
            <a:r>
              <a:rPr lang="en-GB"/>
              <a:t>Eco Board 1</a:t>
            </a:r>
          </a:p>
        </p:txBody>
      </p:sp>
    </p:spTree>
    <p:extLst>
      <p:ext uri="{BB962C8B-B14F-4D97-AF65-F5344CB8AC3E}">
        <p14:creationId xmlns:p14="http://schemas.microsoft.com/office/powerpoint/2010/main" val="3319396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EFF8A1-D9AD-43A4-A54B-DE02176E2785}"/>
              </a:ext>
            </a:extLst>
          </p:cNvPr>
          <p:cNvSpPr txBox="1"/>
          <p:nvPr/>
        </p:nvSpPr>
        <p:spPr>
          <a:xfrm>
            <a:off x="8187398" y="436427"/>
            <a:ext cx="3730812" cy="6278642"/>
          </a:xfrm>
          <a:prstGeom prst="rect">
            <a:avLst/>
          </a:prstGeom>
          <a:noFill/>
        </p:spPr>
        <p:txBody>
          <a:bodyPr wrap="square" rtlCol="0">
            <a:spAutoFit/>
          </a:bodyPr>
          <a:lstStyle/>
          <a:p>
            <a:pPr marL="342900" indent="-342900">
              <a:buFont typeface="Arial,Sans-Serif"/>
              <a:buChar char="•"/>
            </a:pPr>
            <a:r>
              <a:rPr lang="en-GB" sz="2400">
                <a:ea typeface="+mn-lt"/>
                <a:cs typeface="+mn-lt"/>
              </a:rPr>
              <a:t>Eco-Committee </a:t>
            </a:r>
          </a:p>
          <a:p>
            <a:pPr marL="342900" indent="-342900">
              <a:buFont typeface="Arial,Sans-Serif"/>
              <a:buChar char="•"/>
            </a:pPr>
            <a:r>
              <a:rPr lang="en-GB" sz="2400">
                <a:ea typeface="+mn-lt"/>
                <a:cs typeface="+mn-lt"/>
              </a:rPr>
              <a:t>Meeting Minutes</a:t>
            </a:r>
            <a:endParaRPr lang="en-US" sz="2400">
              <a:ea typeface="+mn-lt"/>
              <a:cs typeface="+mn-lt"/>
            </a:endParaRPr>
          </a:p>
          <a:p>
            <a:pPr marL="342900" indent="-342900">
              <a:buFont typeface="Arial,Sans-Serif"/>
              <a:buChar char="•"/>
            </a:pPr>
            <a:r>
              <a:rPr lang="en-GB" sz="2400">
                <a:ea typeface="+mn-lt"/>
                <a:cs typeface="+mn-lt"/>
              </a:rPr>
              <a:t>Environmental Review</a:t>
            </a:r>
          </a:p>
          <a:p>
            <a:pPr marL="342900" indent="-342900">
              <a:buFont typeface="Arial,Sans-Serif"/>
              <a:buChar char="•"/>
            </a:pPr>
            <a:r>
              <a:rPr lang="en-GB" sz="2400">
                <a:ea typeface="+mn-lt"/>
                <a:cs typeface="+mn-lt"/>
              </a:rPr>
              <a:t>Action Plan</a:t>
            </a:r>
          </a:p>
          <a:p>
            <a:pPr marL="342900" indent="-342900">
              <a:buFont typeface="Arial,Sans-Serif"/>
              <a:buChar char="•"/>
            </a:pPr>
            <a:r>
              <a:rPr lang="en-GB" sz="2400">
                <a:ea typeface="+mn-lt"/>
                <a:cs typeface="+mn-lt"/>
              </a:rPr>
              <a:t>Curriculum work examples</a:t>
            </a:r>
            <a:endParaRPr lang="en-US" sz="2400">
              <a:ea typeface="+mn-lt"/>
              <a:cs typeface="+mn-lt"/>
            </a:endParaRPr>
          </a:p>
          <a:p>
            <a:pPr marL="342900" indent="-342900">
              <a:buFont typeface="Arial,Sans-Serif"/>
              <a:buChar char="•"/>
            </a:pPr>
            <a:r>
              <a:rPr lang="en-GB" sz="2400">
                <a:ea typeface="+mn-lt"/>
                <a:cs typeface="+mn-lt"/>
              </a:rPr>
              <a:t>Photos of your project work</a:t>
            </a:r>
            <a:endParaRPr lang="en-US" sz="2400">
              <a:ea typeface="+mn-lt"/>
              <a:cs typeface="+mn-lt"/>
            </a:endParaRPr>
          </a:p>
          <a:p>
            <a:pPr marL="342900" indent="-342900">
              <a:buFont typeface="Arial,Sans-Serif"/>
              <a:buChar char="•"/>
            </a:pPr>
            <a:r>
              <a:rPr lang="en-GB" sz="2400">
                <a:ea typeface="+mn-lt"/>
                <a:cs typeface="+mn-lt"/>
              </a:rPr>
              <a:t>Examples of Monitoring and Evaluation, </a:t>
            </a:r>
            <a:endParaRPr lang="en-US" sz="2400">
              <a:ea typeface="+mn-lt"/>
              <a:cs typeface="+mn-lt"/>
            </a:endParaRPr>
          </a:p>
          <a:p>
            <a:pPr marL="342900" indent="-342900">
              <a:buFont typeface="Arial,Sans-Serif"/>
              <a:buChar char="•"/>
            </a:pPr>
            <a:r>
              <a:rPr lang="en-GB" sz="2400">
                <a:ea typeface="+mn-lt"/>
                <a:cs typeface="+mn-lt"/>
              </a:rPr>
              <a:t>Your Eco-Code</a:t>
            </a:r>
          </a:p>
          <a:p>
            <a:pPr marL="342900" indent="-342900">
              <a:buFont typeface="Arial,Sans-Serif"/>
              <a:buChar char="•"/>
            </a:pPr>
            <a:r>
              <a:rPr lang="en-GB" sz="2400">
                <a:ea typeface="+mn-lt"/>
                <a:cs typeface="+mn-lt"/>
              </a:rPr>
              <a:t>Previous Eco-Schools certificates </a:t>
            </a:r>
          </a:p>
          <a:p>
            <a:pPr marL="342900" indent="-342900">
              <a:buFont typeface="Arial,Sans-Serif"/>
              <a:buChar char="•"/>
            </a:pPr>
            <a:r>
              <a:rPr lang="en-GB" sz="2400">
                <a:ea typeface="+mn-lt"/>
                <a:cs typeface="+mn-lt"/>
              </a:rPr>
              <a:t>A place for non-Eco-Committee members to make suggestions.</a:t>
            </a:r>
          </a:p>
          <a:p>
            <a:endParaRPr lang="en-GB"/>
          </a:p>
        </p:txBody>
      </p:sp>
      <p:pic>
        <p:nvPicPr>
          <p:cNvPr id="2" name="Picture 1" descr="image of a eco board">
            <a:extLst>
              <a:ext uri="{FF2B5EF4-FFF2-40B4-BE49-F238E27FC236}">
                <a16:creationId xmlns:a16="http://schemas.microsoft.com/office/drawing/2014/main" id="{A94AF070-B179-4DB1-87D2-1620EA8FAA97}"/>
              </a:ext>
            </a:extLst>
          </p:cNvPr>
          <p:cNvPicPr>
            <a:picLocks noChangeAspect="1"/>
          </p:cNvPicPr>
          <p:nvPr/>
        </p:nvPicPr>
        <p:blipFill>
          <a:blip r:embed="rId2"/>
          <a:stretch>
            <a:fillRect/>
          </a:stretch>
        </p:blipFill>
        <p:spPr>
          <a:xfrm>
            <a:off x="0" y="453027"/>
            <a:ext cx="7885472" cy="5914103"/>
          </a:xfrm>
          <a:prstGeom prst="rect">
            <a:avLst/>
          </a:prstGeom>
        </p:spPr>
      </p:pic>
      <p:sp>
        <p:nvSpPr>
          <p:cNvPr id="4" name="Title 3" hidden="1">
            <a:extLst>
              <a:ext uri="{FF2B5EF4-FFF2-40B4-BE49-F238E27FC236}">
                <a16:creationId xmlns:a16="http://schemas.microsoft.com/office/drawing/2014/main" id="{70B37FBA-B21A-4445-A2A2-63E89AF358F2}"/>
              </a:ext>
            </a:extLst>
          </p:cNvPr>
          <p:cNvSpPr>
            <a:spLocks noGrp="1"/>
          </p:cNvSpPr>
          <p:nvPr>
            <p:ph type="title"/>
          </p:nvPr>
        </p:nvSpPr>
        <p:spPr/>
        <p:txBody>
          <a:bodyPr/>
          <a:lstStyle/>
          <a:p>
            <a:r>
              <a:rPr lang="en-GB"/>
              <a:t>Eco board 2</a:t>
            </a:r>
          </a:p>
        </p:txBody>
      </p:sp>
    </p:spTree>
    <p:extLst>
      <p:ext uri="{BB962C8B-B14F-4D97-AF65-F5344CB8AC3E}">
        <p14:creationId xmlns:p14="http://schemas.microsoft.com/office/powerpoint/2010/main" val="4262236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EFF8A1-D9AD-43A4-A54B-DE02176E2785}"/>
              </a:ext>
            </a:extLst>
          </p:cNvPr>
          <p:cNvSpPr txBox="1"/>
          <p:nvPr/>
        </p:nvSpPr>
        <p:spPr>
          <a:xfrm>
            <a:off x="8187398" y="436427"/>
            <a:ext cx="3730812" cy="6278642"/>
          </a:xfrm>
          <a:prstGeom prst="rect">
            <a:avLst/>
          </a:prstGeom>
          <a:noFill/>
        </p:spPr>
        <p:txBody>
          <a:bodyPr wrap="square" rtlCol="0">
            <a:spAutoFit/>
          </a:bodyPr>
          <a:lstStyle/>
          <a:p>
            <a:pPr marL="342900" indent="-342900">
              <a:buFont typeface="Arial,Sans-Serif"/>
              <a:buChar char="•"/>
            </a:pPr>
            <a:r>
              <a:rPr lang="en-GB" sz="2400">
                <a:ea typeface="+mn-lt"/>
                <a:cs typeface="+mn-lt"/>
              </a:rPr>
              <a:t>Eco-Committee </a:t>
            </a:r>
          </a:p>
          <a:p>
            <a:pPr marL="342900" indent="-342900">
              <a:buFont typeface="Arial,Sans-Serif"/>
              <a:buChar char="•"/>
            </a:pPr>
            <a:r>
              <a:rPr lang="en-GB" sz="2400">
                <a:ea typeface="+mn-lt"/>
                <a:cs typeface="+mn-lt"/>
              </a:rPr>
              <a:t>Meeting Minutes</a:t>
            </a:r>
            <a:endParaRPr lang="en-US" sz="2400">
              <a:ea typeface="+mn-lt"/>
              <a:cs typeface="+mn-lt"/>
            </a:endParaRPr>
          </a:p>
          <a:p>
            <a:pPr marL="342900" indent="-342900">
              <a:buFont typeface="Arial,Sans-Serif"/>
              <a:buChar char="•"/>
            </a:pPr>
            <a:r>
              <a:rPr lang="en-GB" sz="2400">
                <a:ea typeface="+mn-lt"/>
                <a:cs typeface="+mn-lt"/>
              </a:rPr>
              <a:t>Environmental Review</a:t>
            </a:r>
          </a:p>
          <a:p>
            <a:pPr marL="342900" indent="-342900">
              <a:buFont typeface="Arial,Sans-Serif"/>
              <a:buChar char="•"/>
            </a:pPr>
            <a:r>
              <a:rPr lang="en-GB" sz="2400">
                <a:ea typeface="+mn-lt"/>
                <a:cs typeface="+mn-lt"/>
              </a:rPr>
              <a:t>Action Plan</a:t>
            </a:r>
          </a:p>
          <a:p>
            <a:pPr marL="342900" indent="-342900">
              <a:buFont typeface="Arial,Sans-Serif"/>
              <a:buChar char="•"/>
            </a:pPr>
            <a:r>
              <a:rPr lang="en-GB" sz="2400">
                <a:ea typeface="+mn-lt"/>
                <a:cs typeface="+mn-lt"/>
              </a:rPr>
              <a:t>Curriculum work examples</a:t>
            </a:r>
            <a:endParaRPr lang="en-US" sz="2400">
              <a:ea typeface="+mn-lt"/>
              <a:cs typeface="+mn-lt"/>
            </a:endParaRPr>
          </a:p>
          <a:p>
            <a:pPr marL="342900" indent="-342900">
              <a:buFont typeface="Arial,Sans-Serif"/>
              <a:buChar char="•"/>
            </a:pPr>
            <a:r>
              <a:rPr lang="en-GB" sz="2400">
                <a:ea typeface="+mn-lt"/>
                <a:cs typeface="+mn-lt"/>
              </a:rPr>
              <a:t>Photos of your project work</a:t>
            </a:r>
            <a:endParaRPr lang="en-US" sz="2400">
              <a:ea typeface="+mn-lt"/>
              <a:cs typeface="+mn-lt"/>
            </a:endParaRPr>
          </a:p>
          <a:p>
            <a:pPr marL="342900" indent="-342900">
              <a:buFont typeface="Arial,Sans-Serif"/>
              <a:buChar char="•"/>
            </a:pPr>
            <a:r>
              <a:rPr lang="en-GB" sz="2400">
                <a:ea typeface="+mn-lt"/>
                <a:cs typeface="+mn-lt"/>
              </a:rPr>
              <a:t>Examples of Monitoring and Evaluation, </a:t>
            </a:r>
            <a:endParaRPr lang="en-US" sz="2400">
              <a:ea typeface="+mn-lt"/>
              <a:cs typeface="+mn-lt"/>
            </a:endParaRPr>
          </a:p>
          <a:p>
            <a:pPr marL="342900" indent="-342900">
              <a:buFont typeface="Arial,Sans-Serif"/>
              <a:buChar char="•"/>
            </a:pPr>
            <a:r>
              <a:rPr lang="en-GB" sz="2400">
                <a:ea typeface="+mn-lt"/>
                <a:cs typeface="+mn-lt"/>
              </a:rPr>
              <a:t>Your Eco-Code</a:t>
            </a:r>
          </a:p>
          <a:p>
            <a:pPr marL="342900" indent="-342900">
              <a:buFont typeface="Arial,Sans-Serif"/>
              <a:buChar char="•"/>
            </a:pPr>
            <a:r>
              <a:rPr lang="en-GB" sz="2400">
                <a:ea typeface="+mn-lt"/>
                <a:cs typeface="+mn-lt"/>
              </a:rPr>
              <a:t>Previous Eco-Schools certificates </a:t>
            </a:r>
          </a:p>
          <a:p>
            <a:pPr marL="342900" indent="-342900">
              <a:buFont typeface="Arial,Sans-Serif"/>
              <a:buChar char="•"/>
            </a:pPr>
            <a:r>
              <a:rPr lang="en-GB" sz="2400">
                <a:ea typeface="+mn-lt"/>
                <a:cs typeface="+mn-lt"/>
              </a:rPr>
              <a:t>A place for non-Eco-Committee members to make suggestions.</a:t>
            </a:r>
          </a:p>
          <a:p>
            <a:endParaRPr lang="en-GB"/>
          </a:p>
        </p:txBody>
      </p:sp>
      <p:pic>
        <p:nvPicPr>
          <p:cNvPr id="4" name="Picture 3" descr="image of a eco board">
            <a:extLst>
              <a:ext uri="{FF2B5EF4-FFF2-40B4-BE49-F238E27FC236}">
                <a16:creationId xmlns:a16="http://schemas.microsoft.com/office/drawing/2014/main" id="{1B5318DC-3837-43D7-8A4F-8D848DC47CE3}"/>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121417" y="-58992"/>
            <a:ext cx="5367873" cy="7157164"/>
          </a:xfrm>
          <a:prstGeom prst="rect">
            <a:avLst/>
          </a:prstGeom>
          <a:noFill/>
          <a:ln>
            <a:noFill/>
          </a:ln>
        </p:spPr>
      </p:pic>
      <p:sp>
        <p:nvSpPr>
          <p:cNvPr id="2" name="Title 1" hidden="1">
            <a:extLst>
              <a:ext uri="{FF2B5EF4-FFF2-40B4-BE49-F238E27FC236}">
                <a16:creationId xmlns:a16="http://schemas.microsoft.com/office/drawing/2014/main" id="{C04CA67C-5488-44FB-A79C-412B2BD50CB0}"/>
              </a:ext>
            </a:extLst>
          </p:cNvPr>
          <p:cNvSpPr>
            <a:spLocks noGrp="1"/>
          </p:cNvSpPr>
          <p:nvPr>
            <p:ph type="title"/>
          </p:nvPr>
        </p:nvSpPr>
        <p:spPr/>
        <p:txBody>
          <a:bodyPr/>
          <a:lstStyle/>
          <a:p>
            <a:r>
              <a:rPr lang="en-GB"/>
              <a:t>Eco board</a:t>
            </a:r>
            <a:r>
              <a:rPr lang="en-GB" baseline="0"/>
              <a:t> 3</a:t>
            </a:r>
            <a:endParaRPr lang="en-GB"/>
          </a:p>
        </p:txBody>
      </p:sp>
    </p:spTree>
    <p:extLst>
      <p:ext uri="{BB962C8B-B14F-4D97-AF65-F5344CB8AC3E}">
        <p14:creationId xmlns:p14="http://schemas.microsoft.com/office/powerpoint/2010/main" val="240508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6AD6C6-96D9-4325-8A7D-4318B778DDFC}"/>
              </a:ext>
            </a:extLst>
          </p:cNvPr>
          <p:cNvSpPr>
            <a:spLocks noGrp="1"/>
          </p:cNvSpPr>
          <p:nvPr>
            <p:ph type="title"/>
          </p:nvPr>
        </p:nvSpPr>
        <p:spPr>
          <a:xfrm>
            <a:off x="640079" y="2053641"/>
            <a:ext cx="3669161" cy="2760098"/>
          </a:xfrm>
        </p:spPr>
        <p:txBody>
          <a:bodyPr>
            <a:normAutofit/>
          </a:bodyPr>
          <a:lstStyle/>
          <a:p>
            <a:r>
              <a:rPr lang="en-GB" sz="3700">
                <a:solidFill>
                  <a:srgbClr val="FFFFFF"/>
                </a:solidFill>
              </a:rPr>
              <a:t>Overview of #EcoTeach Webinar format and dates/times of webinars</a:t>
            </a:r>
          </a:p>
        </p:txBody>
      </p:sp>
      <p:sp>
        <p:nvSpPr>
          <p:cNvPr id="3" name="Content Placeholder 2">
            <a:extLst>
              <a:ext uri="{FF2B5EF4-FFF2-40B4-BE49-F238E27FC236}">
                <a16:creationId xmlns:a16="http://schemas.microsoft.com/office/drawing/2014/main" id="{E50CFA65-FAB1-4529-8EAE-5B9043C09908}"/>
              </a:ext>
            </a:extLst>
          </p:cNvPr>
          <p:cNvSpPr>
            <a:spLocks noGrp="1"/>
          </p:cNvSpPr>
          <p:nvPr>
            <p:ph idx="1"/>
          </p:nvPr>
        </p:nvSpPr>
        <p:spPr>
          <a:xfrm>
            <a:off x="6090574" y="801866"/>
            <a:ext cx="5306084" cy="5230634"/>
          </a:xfrm>
        </p:spPr>
        <p:txBody>
          <a:bodyPr vert="horz" lIns="91440" tIns="45720" rIns="91440" bIns="45720" rtlCol="0" anchor="ctr">
            <a:normAutofit/>
          </a:bodyPr>
          <a:lstStyle/>
          <a:p>
            <a:r>
              <a:rPr lang="en-GB" sz="2200">
                <a:solidFill>
                  <a:srgbClr val="000000"/>
                </a:solidFill>
                <a:cs typeface="Calibri"/>
              </a:rPr>
              <a:t>Weekly at 10am during term time – lasting up to an hour, </a:t>
            </a:r>
            <a:r>
              <a:rPr lang="en-GB" sz="2200" i="1">
                <a:solidFill>
                  <a:srgbClr val="000000"/>
                </a:solidFill>
                <a:cs typeface="Calibri"/>
              </a:rPr>
              <a:t>Leicester focused but suitable for everyone.</a:t>
            </a:r>
          </a:p>
          <a:p>
            <a:endParaRPr lang="en-GB" sz="2200">
              <a:solidFill>
                <a:srgbClr val="000000"/>
              </a:solidFill>
              <a:cs typeface="Calibri"/>
            </a:endParaRPr>
          </a:p>
          <a:p>
            <a:r>
              <a:rPr lang="en-GB" sz="2200">
                <a:solidFill>
                  <a:srgbClr val="000000"/>
                </a:solidFill>
                <a:cs typeface="Calibri"/>
              </a:rPr>
              <a:t>Recording and PowerPoint with links available afterwards at </a:t>
            </a:r>
            <a:r>
              <a:rPr lang="en-GB" sz="2200">
                <a:solidFill>
                  <a:srgbClr val="000000"/>
                </a:solidFill>
                <a:cs typeface="Calibri"/>
                <a:hlinkClick r:id="rId3"/>
              </a:rPr>
              <a:t>schools.leicester.gov.uk/eco-schools</a:t>
            </a:r>
            <a:endParaRPr lang="en-GB" sz="2200">
              <a:solidFill>
                <a:srgbClr val="000000"/>
              </a:solidFill>
              <a:cs typeface="Calibri"/>
            </a:endParaRPr>
          </a:p>
          <a:p>
            <a:endParaRPr lang="en-GB" sz="2200">
              <a:solidFill>
                <a:srgbClr val="000000"/>
              </a:solidFill>
              <a:cs typeface="Calibri"/>
            </a:endParaRPr>
          </a:p>
          <a:p>
            <a:r>
              <a:rPr lang="en-GB" sz="2200">
                <a:solidFill>
                  <a:srgbClr val="000000"/>
                </a:solidFill>
                <a:cs typeface="Calibri"/>
              </a:rPr>
              <a:t>During the presentation, ask questions in the chat box.</a:t>
            </a:r>
          </a:p>
          <a:p>
            <a:endParaRPr lang="en-GB" sz="2200">
              <a:solidFill>
                <a:srgbClr val="000000"/>
              </a:solidFill>
              <a:cs typeface="Calibri"/>
            </a:endParaRPr>
          </a:p>
          <a:p>
            <a:r>
              <a:rPr lang="en-GB" sz="2200">
                <a:solidFill>
                  <a:srgbClr val="000000"/>
                </a:solidFill>
                <a:cs typeface="Calibri"/>
              </a:rPr>
              <a:t>Questions and answers at the end – either directly ask or in chat box depending how many people are attending.</a:t>
            </a:r>
          </a:p>
        </p:txBody>
      </p:sp>
    </p:spTree>
    <p:extLst>
      <p:ext uri="{BB962C8B-B14F-4D97-AF65-F5344CB8AC3E}">
        <p14:creationId xmlns:p14="http://schemas.microsoft.com/office/powerpoint/2010/main" val="3946519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EFF8A1-D9AD-43A4-A54B-DE02176E2785}"/>
              </a:ext>
            </a:extLst>
          </p:cNvPr>
          <p:cNvSpPr txBox="1"/>
          <p:nvPr/>
        </p:nvSpPr>
        <p:spPr>
          <a:xfrm>
            <a:off x="8295249" y="436427"/>
            <a:ext cx="3730812" cy="6278642"/>
          </a:xfrm>
          <a:prstGeom prst="rect">
            <a:avLst/>
          </a:prstGeom>
          <a:noFill/>
        </p:spPr>
        <p:txBody>
          <a:bodyPr wrap="square" rtlCol="0">
            <a:spAutoFit/>
          </a:bodyPr>
          <a:lstStyle/>
          <a:p>
            <a:pPr marL="342900" indent="-342900">
              <a:buFont typeface="Arial,Sans-Serif"/>
              <a:buChar char="•"/>
            </a:pPr>
            <a:r>
              <a:rPr lang="en-GB" sz="2400">
                <a:ea typeface="+mn-lt"/>
                <a:cs typeface="+mn-lt"/>
              </a:rPr>
              <a:t>Eco-Committee </a:t>
            </a:r>
          </a:p>
          <a:p>
            <a:pPr marL="342900" indent="-342900">
              <a:buFont typeface="Arial,Sans-Serif"/>
              <a:buChar char="•"/>
            </a:pPr>
            <a:r>
              <a:rPr lang="en-GB" sz="2400">
                <a:ea typeface="+mn-lt"/>
                <a:cs typeface="+mn-lt"/>
              </a:rPr>
              <a:t>Meeting Minutes</a:t>
            </a:r>
            <a:endParaRPr lang="en-US" sz="2400">
              <a:ea typeface="+mn-lt"/>
              <a:cs typeface="+mn-lt"/>
            </a:endParaRPr>
          </a:p>
          <a:p>
            <a:pPr marL="342900" indent="-342900">
              <a:buFont typeface="Arial,Sans-Serif"/>
              <a:buChar char="•"/>
            </a:pPr>
            <a:r>
              <a:rPr lang="en-GB" sz="2400">
                <a:ea typeface="+mn-lt"/>
                <a:cs typeface="+mn-lt"/>
              </a:rPr>
              <a:t>Environmental Review</a:t>
            </a:r>
          </a:p>
          <a:p>
            <a:pPr marL="342900" indent="-342900">
              <a:buFont typeface="Arial,Sans-Serif"/>
              <a:buChar char="•"/>
            </a:pPr>
            <a:r>
              <a:rPr lang="en-GB" sz="2400">
                <a:ea typeface="+mn-lt"/>
                <a:cs typeface="+mn-lt"/>
              </a:rPr>
              <a:t>Action Plan</a:t>
            </a:r>
          </a:p>
          <a:p>
            <a:pPr marL="342900" indent="-342900">
              <a:buFont typeface="Arial,Sans-Serif"/>
              <a:buChar char="•"/>
            </a:pPr>
            <a:r>
              <a:rPr lang="en-GB" sz="2400">
                <a:ea typeface="+mn-lt"/>
                <a:cs typeface="+mn-lt"/>
              </a:rPr>
              <a:t>Curriculum work examples</a:t>
            </a:r>
            <a:endParaRPr lang="en-US" sz="2400">
              <a:ea typeface="+mn-lt"/>
              <a:cs typeface="+mn-lt"/>
            </a:endParaRPr>
          </a:p>
          <a:p>
            <a:pPr marL="342900" indent="-342900">
              <a:buFont typeface="Arial,Sans-Serif"/>
              <a:buChar char="•"/>
            </a:pPr>
            <a:r>
              <a:rPr lang="en-GB" sz="2400">
                <a:ea typeface="+mn-lt"/>
                <a:cs typeface="+mn-lt"/>
              </a:rPr>
              <a:t>Photos of your project work</a:t>
            </a:r>
            <a:endParaRPr lang="en-US" sz="2400">
              <a:ea typeface="+mn-lt"/>
              <a:cs typeface="+mn-lt"/>
            </a:endParaRPr>
          </a:p>
          <a:p>
            <a:pPr marL="342900" indent="-342900">
              <a:buFont typeface="Arial,Sans-Serif"/>
              <a:buChar char="•"/>
            </a:pPr>
            <a:r>
              <a:rPr lang="en-GB" sz="2400">
                <a:ea typeface="+mn-lt"/>
                <a:cs typeface="+mn-lt"/>
              </a:rPr>
              <a:t>Examples of Monitoring and Evaluation, </a:t>
            </a:r>
            <a:endParaRPr lang="en-US" sz="2400">
              <a:ea typeface="+mn-lt"/>
              <a:cs typeface="+mn-lt"/>
            </a:endParaRPr>
          </a:p>
          <a:p>
            <a:pPr marL="342900" indent="-342900">
              <a:buFont typeface="Arial,Sans-Serif"/>
              <a:buChar char="•"/>
            </a:pPr>
            <a:r>
              <a:rPr lang="en-GB" sz="2400">
                <a:ea typeface="+mn-lt"/>
                <a:cs typeface="+mn-lt"/>
              </a:rPr>
              <a:t>Your Eco-Code</a:t>
            </a:r>
          </a:p>
          <a:p>
            <a:pPr marL="342900" indent="-342900">
              <a:buFont typeface="Arial,Sans-Serif"/>
              <a:buChar char="•"/>
            </a:pPr>
            <a:r>
              <a:rPr lang="en-GB" sz="2400">
                <a:ea typeface="+mn-lt"/>
                <a:cs typeface="+mn-lt"/>
              </a:rPr>
              <a:t>Previous Eco-Schools certificates </a:t>
            </a:r>
          </a:p>
          <a:p>
            <a:pPr marL="342900" indent="-342900">
              <a:buFont typeface="Arial,Sans-Serif"/>
              <a:buChar char="•"/>
            </a:pPr>
            <a:r>
              <a:rPr lang="en-GB" sz="2400">
                <a:ea typeface="+mn-lt"/>
                <a:cs typeface="+mn-lt"/>
              </a:rPr>
              <a:t>A place for non-Eco-Committee members to make suggestions.</a:t>
            </a:r>
          </a:p>
          <a:p>
            <a:endParaRPr lang="en-GB"/>
          </a:p>
        </p:txBody>
      </p:sp>
      <p:pic>
        <p:nvPicPr>
          <p:cNvPr id="4" name="Picture 3" descr="image of a eco board">
            <a:extLst>
              <a:ext uri="{FF2B5EF4-FFF2-40B4-BE49-F238E27FC236}">
                <a16:creationId xmlns:a16="http://schemas.microsoft.com/office/drawing/2014/main" id="{0DC02AE6-480F-408E-B667-BB4442E820DE}"/>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436427"/>
            <a:ext cx="8187398" cy="6140549"/>
          </a:xfrm>
          <a:prstGeom prst="rect">
            <a:avLst/>
          </a:prstGeom>
          <a:noFill/>
          <a:ln>
            <a:noFill/>
          </a:ln>
        </p:spPr>
      </p:pic>
      <p:sp>
        <p:nvSpPr>
          <p:cNvPr id="2" name="Title 1" hidden="1">
            <a:extLst>
              <a:ext uri="{FF2B5EF4-FFF2-40B4-BE49-F238E27FC236}">
                <a16:creationId xmlns:a16="http://schemas.microsoft.com/office/drawing/2014/main" id="{7024CB2C-E5DF-43B9-95AB-5CF81B67701B}"/>
              </a:ext>
            </a:extLst>
          </p:cNvPr>
          <p:cNvSpPr>
            <a:spLocks noGrp="1"/>
          </p:cNvSpPr>
          <p:nvPr>
            <p:ph type="title"/>
          </p:nvPr>
        </p:nvSpPr>
        <p:spPr/>
        <p:txBody>
          <a:bodyPr/>
          <a:lstStyle/>
          <a:p>
            <a:r>
              <a:rPr lang="en-GB"/>
              <a:t>Eco board</a:t>
            </a:r>
            <a:r>
              <a:rPr lang="en-GB" baseline="0"/>
              <a:t> 4</a:t>
            </a:r>
            <a:endParaRPr lang="en-GB"/>
          </a:p>
        </p:txBody>
      </p:sp>
    </p:spTree>
    <p:extLst>
      <p:ext uri="{BB962C8B-B14F-4D97-AF65-F5344CB8AC3E}">
        <p14:creationId xmlns:p14="http://schemas.microsoft.com/office/powerpoint/2010/main" val="159762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EFF8A1-D9AD-43A4-A54B-DE02176E2785}"/>
              </a:ext>
            </a:extLst>
          </p:cNvPr>
          <p:cNvSpPr txBox="1"/>
          <p:nvPr/>
        </p:nvSpPr>
        <p:spPr>
          <a:xfrm>
            <a:off x="6668087" y="392182"/>
            <a:ext cx="3730812" cy="6278642"/>
          </a:xfrm>
          <a:prstGeom prst="rect">
            <a:avLst/>
          </a:prstGeom>
          <a:noFill/>
        </p:spPr>
        <p:txBody>
          <a:bodyPr wrap="square" rtlCol="0">
            <a:spAutoFit/>
          </a:bodyPr>
          <a:lstStyle/>
          <a:p>
            <a:pPr marL="342900" indent="-342900">
              <a:buFont typeface="Arial,Sans-Serif"/>
              <a:buChar char="•"/>
            </a:pPr>
            <a:r>
              <a:rPr lang="en-GB" sz="2400">
                <a:ea typeface="+mn-lt"/>
                <a:cs typeface="+mn-lt"/>
              </a:rPr>
              <a:t>Eco-Committee </a:t>
            </a:r>
          </a:p>
          <a:p>
            <a:pPr marL="342900" indent="-342900">
              <a:buFont typeface="Arial,Sans-Serif"/>
              <a:buChar char="•"/>
            </a:pPr>
            <a:r>
              <a:rPr lang="en-GB" sz="2400">
                <a:ea typeface="+mn-lt"/>
                <a:cs typeface="+mn-lt"/>
              </a:rPr>
              <a:t>Meeting Minutes</a:t>
            </a:r>
            <a:endParaRPr lang="en-US" sz="2400">
              <a:ea typeface="+mn-lt"/>
              <a:cs typeface="+mn-lt"/>
            </a:endParaRPr>
          </a:p>
          <a:p>
            <a:pPr marL="342900" indent="-342900">
              <a:buFont typeface="Arial,Sans-Serif"/>
              <a:buChar char="•"/>
            </a:pPr>
            <a:r>
              <a:rPr lang="en-GB" sz="2400">
                <a:ea typeface="+mn-lt"/>
                <a:cs typeface="+mn-lt"/>
              </a:rPr>
              <a:t>Environmental Review</a:t>
            </a:r>
          </a:p>
          <a:p>
            <a:pPr marL="342900" indent="-342900">
              <a:buFont typeface="Arial,Sans-Serif"/>
              <a:buChar char="•"/>
            </a:pPr>
            <a:r>
              <a:rPr lang="en-GB" sz="2400">
                <a:ea typeface="+mn-lt"/>
                <a:cs typeface="+mn-lt"/>
              </a:rPr>
              <a:t>Action Plan</a:t>
            </a:r>
          </a:p>
          <a:p>
            <a:pPr marL="342900" indent="-342900">
              <a:buFont typeface="Arial,Sans-Serif"/>
              <a:buChar char="•"/>
            </a:pPr>
            <a:r>
              <a:rPr lang="en-GB" sz="2400">
                <a:ea typeface="+mn-lt"/>
                <a:cs typeface="+mn-lt"/>
              </a:rPr>
              <a:t>Curriculum work examples</a:t>
            </a:r>
            <a:endParaRPr lang="en-US" sz="2400">
              <a:ea typeface="+mn-lt"/>
              <a:cs typeface="+mn-lt"/>
            </a:endParaRPr>
          </a:p>
          <a:p>
            <a:pPr marL="342900" indent="-342900">
              <a:buFont typeface="Arial,Sans-Serif"/>
              <a:buChar char="•"/>
            </a:pPr>
            <a:r>
              <a:rPr lang="en-GB" sz="2400">
                <a:ea typeface="+mn-lt"/>
                <a:cs typeface="+mn-lt"/>
              </a:rPr>
              <a:t>Photos of your project work</a:t>
            </a:r>
            <a:endParaRPr lang="en-US" sz="2400">
              <a:ea typeface="+mn-lt"/>
              <a:cs typeface="+mn-lt"/>
            </a:endParaRPr>
          </a:p>
          <a:p>
            <a:pPr marL="342900" indent="-342900">
              <a:buFont typeface="Arial,Sans-Serif"/>
              <a:buChar char="•"/>
            </a:pPr>
            <a:r>
              <a:rPr lang="en-GB" sz="2400">
                <a:ea typeface="+mn-lt"/>
                <a:cs typeface="+mn-lt"/>
              </a:rPr>
              <a:t>Examples of Monitoring and Evaluation, </a:t>
            </a:r>
            <a:endParaRPr lang="en-US" sz="2400">
              <a:ea typeface="+mn-lt"/>
              <a:cs typeface="+mn-lt"/>
            </a:endParaRPr>
          </a:p>
          <a:p>
            <a:pPr marL="342900" indent="-342900">
              <a:buFont typeface="Arial,Sans-Serif"/>
              <a:buChar char="•"/>
            </a:pPr>
            <a:r>
              <a:rPr lang="en-GB" sz="2400">
                <a:ea typeface="+mn-lt"/>
                <a:cs typeface="+mn-lt"/>
              </a:rPr>
              <a:t>Your Eco-Code</a:t>
            </a:r>
          </a:p>
          <a:p>
            <a:pPr marL="342900" indent="-342900">
              <a:buFont typeface="Arial,Sans-Serif"/>
              <a:buChar char="•"/>
            </a:pPr>
            <a:r>
              <a:rPr lang="en-GB" sz="2400">
                <a:ea typeface="+mn-lt"/>
                <a:cs typeface="+mn-lt"/>
              </a:rPr>
              <a:t>Previous Eco-Schools certificates </a:t>
            </a:r>
          </a:p>
          <a:p>
            <a:pPr marL="342900" indent="-342900">
              <a:buFont typeface="Arial,Sans-Serif"/>
              <a:buChar char="•"/>
            </a:pPr>
            <a:r>
              <a:rPr lang="en-GB" sz="2400">
                <a:ea typeface="+mn-lt"/>
                <a:cs typeface="+mn-lt"/>
              </a:rPr>
              <a:t>A place for non-Eco-Committee members to make suggestions.</a:t>
            </a:r>
          </a:p>
          <a:p>
            <a:endParaRPr lang="en-GB"/>
          </a:p>
        </p:txBody>
      </p:sp>
      <p:pic>
        <p:nvPicPr>
          <p:cNvPr id="4" name="Picture 3" descr="image of a eco board">
            <a:extLst>
              <a:ext uri="{FF2B5EF4-FFF2-40B4-BE49-F238E27FC236}">
                <a16:creationId xmlns:a16="http://schemas.microsoft.com/office/drawing/2014/main" id="{14927496-59DF-4B66-B883-24D897433E11}"/>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681168" y="14013"/>
            <a:ext cx="5276236" cy="7034981"/>
          </a:xfrm>
          <a:prstGeom prst="rect">
            <a:avLst/>
          </a:prstGeom>
          <a:noFill/>
          <a:ln>
            <a:noFill/>
          </a:ln>
        </p:spPr>
      </p:pic>
      <p:sp>
        <p:nvSpPr>
          <p:cNvPr id="2" name="Title 1" hidden="1">
            <a:extLst>
              <a:ext uri="{FF2B5EF4-FFF2-40B4-BE49-F238E27FC236}">
                <a16:creationId xmlns:a16="http://schemas.microsoft.com/office/drawing/2014/main" id="{73C94BC3-B582-40F5-B84F-EA54BED67D0D}"/>
              </a:ext>
            </a:extLst>
          </p:cNvPr>
          <p:cNvSpPr>
            <a:spLocks noGrp="1"/>
          </p:cNvSpPr>
          <p:nvPr>
            <p:ph type="title"/>
          </p:nvPr>
        </p:nvSpPr>
        <p:spPr/>
        <p:txBody>
          <a:bodyPr/>
          <a:lstStyle/>
          <a:p>
            <a:r>
              <a:rPr lang="en-GB"/>
              <a:t>Eco board 5</a:t>
            </a:r>
          </a:p>
        </p:txBody>
      </p:sp>
    </p:spTree>
    <p:extLst>
      <p:ext uri="{BB962C8B-B14F-4D97-AF65-F5344CB8AC3E}">
        <p14:creationId xmlns:p14="http://schemas.microsoft.com/office/powerpoint/2010/main" val="92838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EFF8A1-D9AD-43A4-A54B-DE02176E2785}"/>
              </a:ext>
            </a:extLst>
          </p:cNvPr>
          <p:cNvSpPr txBox="1"/>
          <p:nvPr/>
        </p:nvSpPr>
        <p:spPr>
          <a:xfrm>
            <a:off x="7399606" y="436427"/>
            <a:ext cx="4518604" cy="5170646"/>
          </a:xfrm>
          <a:prstGeom prst="rect">
            <a:avLst/>
          </a:prstGeom>
          <a:noFill/>
        </p:spPr>
        <p:txBody>
          <a:bodyPr wrap="square" rtlCol="0">
            <a:spAutoFit/>
          </a:bodyPr>
          <a:lstStyle/>
          <a:p>
            <a:pPr marL="342900" indent="-342900">
              <a:buFont typeface="Arial,Sans-Serif"/>
              <a:buChar char="•"/>
            </a:pPr>
            <a:r>
              <a:rPr lang="en-GB" sz="2400">
                <a:ea typeface="+mn-lt"/>
                <a:cs typeface="+mn-lt"/>
              </a:rPr>
              <a:t>Eco-Committee </a:t>
            </a:r>
          </a:p>
          <a:p>
            <a:pPr marL="342900" indent="-342900">
              <a:buFont typeface="Arial,Sans-Serif"/>
              <a:buChar char="•"/>
            </a:pPr>
            <a:r>
              <a:rPr lang="en-GB" sz="2400">
                <a:ea typeface="+mn-lt"/>
                <a:cs typeface="+mn-lt"/>
              </a:rPr>
              <a:t>Meeting Minutes</a:t>
            </a:r>
            <a:endParaRPr lang="en-US" sz="2400">
              <a:ea typeface="+mn-lt"/>
              <a:cs typeface="+mn-lt"/>
            </a:endParaRPr>
          </a:p>
          <a:p>
            <a:pPr marL="342900" indent="-342900">
              <a:buFont typeface="Arial,Sans-Serif"/>
              <a:buChar char="•"/>
            </a:pPr>
            <a:r>
              <a:rPr lang="en-GB" sz="2400">
                <a:ea typeface="+mn-lt"/>
                <a:cs typeface="+mn-lt"/>
              </a:rPr>
              <a:t>Environmental Review</a:t>
            </a:r>
          </a:p>
          <a:p>
            <a:pPr marL="342900" indent="-342900">
              <a:buFont typeface="Arial,Sans-Serif"/>
              <a:buChar char="•"/>
            </a:pPr>
            <a:r>
              <a:rPr lang="en-GB" sz="2400">
                <a:ea typeface="+mn-lt"/>
                <a:cs typeface="+mn-lt"/>
              </a:rPr>
              <a:t>Action Plan</a:t>
            </a:r>
          </a:p>
          <a:p>
            <a:pPr marL="342900" indent="-342900">
              <a:buFont typeface="Arial,Sans-Serif"/>
              <a:buChar char="•"/>
            </a:pPr>
            <a:r>
              <a:rPr lang="en-GB" sz="2400">
                <a:ea typeface="+mn-lt"/>
                <a:cs typeface="+mn-lt"/>
              </a:rPr>
              <a:t>Curriculum work examples</a:t>
            </a:r>
            <a:endParaRPr lang="en-US" sz="2400">
              <a:ea typeface="+mn-lt"/>
              <a:cs typeface="+mn-lt"/>
            </a:endParaRPr>
          </a:p>
          <a:p>
            <a:pPr marL="342900" indent="-342900">
              <a:buFont typeface="Arial,Sans-Serif"/>
              <a:buChar char="•"/>
            </a:pPr>
            <a:r>
              <a:rPr lang="en-GB" sz="2400">
                <a:ea typeface="+mn-lt"/>
                <a:cs typeface="+mn-lt"/>
              </a:rPr>
              <a:t>Photos of your project work</a:t>
            </a:r>
            <a:endParaRPr lang="en-US" sz="2400">
              <a:ea typeface="+mn-lt"/>
              <a:cs typeface="+mn-lt"/>
            </a:endParaRPr>
          </a:p>
          <a:p>
            <a:pPr marL="342900" indent="-342900">
              <a:buFont typeface="Arial,Sans-Serif"/>
              <a:buChar char="•"/>
            </a:pPr>
            <a:r>
              <a:rPr lang="en-GB" sz="2400">
                <a:ea typeface="+mn-lt"/>
                <a:cs typeface="+mn-lt"/>
              </a:rPr>
              <a:t>Examples of Monitoring and Evaluation, </a:t>
            </a:r>
            <a:endParaRPr lang="en-US" sz="2400">
              <a:ea typeface="+mn-lt"/>
              <a:cs typeface="+mn-lt"/>
            </a:endParaRPr>
          </a:p>
          <a:p>
            <a:pPr marL="342900" indent="-342900">
              <a:buFont typeface="Arial,Sans-Serif"/>
              <a:buChar char="•"/>
            </a:pPr>
            <a:r>
              <a:rPr lang="en-GB" sz="2400">
                <a:ea typeface="+mn-lt"/>
                <a:cs typeface="+mn-lt"/>
              </a:rPr>
              <a:t>Your Eco-Code</a:t>
            </a:r>
          </a:p>
          <a:p>
            <a:pPr marL="342900" indent="-342900">
              <a:buFont typeface="Arial,Sans-Serif"/>
              <a:buChar char="•"/>
            </a:pPr>
            <a:r>
              <a:rPr lang="en-GB" sz="2400">
                <a:ea typeface="+mn-lt"/>
                <a:cs typeface="+mn-lt"/>
              </a:rPr>
              <a:t>Previous Eco-Schools certificates </a:t>
            </a:r>
          </a:p>
          <a:p>
            <a:pPr marL="342900" indent="-342900">
              <a:buFont typeface="Arial,Sans-Serif"/>
              <a:buChar char="•"/>
            </a:pPr>
            <a:r>
              <a:rPr lang="en-GB" sz="2400">
                <a:ea typeface="+mn-lt"/>
                <a:cs typeface="+mn-lt"/>
              </a:rPr>
              <a:t>A place for non-Eco-Committee members to make suggestions.</a:t>
            </a:r>
          </a:p>
          <a:p>
            <a:endParaRPr lang="en-GB"/>
          </a:p>
        </p:txBody>
      </p:sp>
      <p:pic>
        <p:nvPicPr>
          <p:cNvPr id="4" name="Picture 3" descr="image of a eco board">
            <a:extLst>
              <a:ext uri="{FF2B5EF4-FFF2-40B4-BE49-F238E27FC236}">
                <a16:creationId xmlns:a16="http://schemas.microsoft.com/office/drawing/2014/main" id="{3CD13C9F-0428-4CCB-A1D3-6C5912D60159}"/>
              </a:ext>
            </a:extLst>
          </p:cNvPr>
          <p:cNvPicPr>
            <a:picLocks noGrp="1" noChangeAspect="1"/>
          </p:cNvPicPr>
          <p:nvPr isPhoto="1"/>
        </p:nvPicPr>
        <p:blipFill rotWithShape="1">
          <a:blip r:embed="rId2" cstate="print">
            <a:lum/>
            <a:extLst>
              <a:ext uri="{28A0092B-C50C-407E-A947-70E740481C1C}">
                <a14:useLocalDpi xmlns:a14="http://schemas.microsoft.com/office/drawing/2010/main"/>
              </a:ext>
            </a:extLst>
          </a:blip>
          <a:srcRect/>
          <a:stretch/>
        </p:blipFill>
        <p:spPr>
          <a:xfrm>
            <a:off x="273790" y="-1"/>
            <a:ext cx="6718438" cy="6914467"/>
          </a:xfrm>
          <a:prstGeom prst="rect">
            <a:avLst/>
          </a:prstGeom>
          <a:noFill/>
          <a:ln>
            <a:noFill/>
          </a:ln>
        </p:spPr>
      </p:pic>
    </p:spTree>
    <p:extLst>
      <p:ext uri="{BB962C8B-B14F-4D97-AF65-F5344CB8AC3E}">
        <p14:creationId xmlns:p14="http://schemas.microsoft.com/office/powerpoint/2010/main" val="2715350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4E280-9B9F-472E-BB84-D34BA6C0F764}"/>
              </a:ext>
            </a:extLst>
          </p:cNvPr>
          <p:cNvSpPr>
            <a:spLocks noGrp="1"/>
          </p:cNvSpPr>
          <p:nvPr>
            <p:ph type="title"/>
          </p:nvPr>
        </p:nvSpPr>
        <p:spPr/>
        <p:txBody>
          <a:bodyPr/>
          <a:lstStyle/>
          <a:p>
            <a:r>
              <a:rPr lang="en-GB" b="1">
                <a:cs typeface="Calibri Light"/>
              </a:rPr>
              <a:t>Selecting dates</a:t>
            </a:r>
          </a:p>
        </p:txBody>
      </p:sp>
      <p:sp>
        <p:nvSpPr>
          <p:cNvPr id="3" name="TextBox 2">
            <a:extLst>
              <a:ext uri="{FF2B5EF4-FFF2-40B4-BE49-F238E27FC236}">
                <a16:creationId xmlns:a16="http://schemas.microsoft.com/office/drawing/2014/main" id="{0A5404F2-C535-4500-B477-B5A924A0566A}"/>
              </a:ext>
            </a:extLst>
          </p:cNvPr>
          <p:cNvSpPr txBox="1"/>
          <p:nvPr/>
        </p:nvSpPr>
        <p:spPr>
          <a:xfrm>
            <a:off x="645565" y="1795135"/>
            <a:ext cx="760179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GB" sz="2800">
                <a:cs typeface="Arial"/>
              </a:rPr>
              <a:t>Finally, you will also need to select at least three dates when your school is available to be assessed</a:t>
            </a:r>
          </a:p>
          <a:p>
            <a:pPr marL="457200" indent="-457200">
              <a:buFont typeface="Arial" panose="020B0604020202020204" pitchFamily="34" charset="0"/>
              <a:buChar char="•"/>
            </a:pPr>
            <a:endParaRPr lang="en-GB" sz="2800">
              <a:cs typeface="Arial"/>
            </a:endParaRPr>
          </a:p>
          <a:p>
            <a:pPr marL="457200" indent="-457200">
              <a:buFont typeface="Arial" panose="020B0604020202020204" pitchFamily="34" charset="0"/>
              <a:buChar char="•"/>
            </a:pPr>
            <a:r>
              <a:rPr lang="en-GB" sz="2800">
                <a:cs typeface="Arial"/>
              </a:rPr>
              <a:t>As Eco-Schools relies on volunteer assessors choosing as many dates as possible is recommended </a:t>
            </a:r>
          </a:p>
          <a:p>
            <a:pPr marL="457200" indent="-457200">
              <a:buFont typeface="Arial" panose="020B0604020202020204" pitchFamily="34" charset="0"/>
              <a:buChar char="•"/>
            </a:pPr>
            <a:endParaRPr lang="en-GB" sz="2800">
              <a:cs typeface="Arial"/>
            </a:endParaRPr>
          </a:p>
          <a:p>
            <a:pPr marL="457200" indent="-457200">
              <a:buFont typeface="Arial" panose="020B0604020202020204" pitchFamily="34" charset="0"/>
              <a:buChar char="•"/>
            </a:pPr>
            <a:r>
              <a:rPr lang="en-GB" sz="2800">
                <a:cs typeface="Arial"/>
              </a:rPr>
              <a:t>Before an assessor is assign to your school, it will be confirmed if you school is still available on the date the assessor has chosen​</a:t>
            </a:r>
            <a:endParaRPr lang="en-US"/>
          </a:p>
        </p:txBody>
      </p:sp>
      <p:pic>
        <p:nvPicPr>
          <p:cNvPr id="4" name="Picture 7" descr="Eco schools logo">
            <a:extLst>
              <a:ext uri="{FF2B5EF4-FFF2-40B4-BE49-F238E27FC236}">
                <a16:creationId xmlns:a16="http://schemas.microsoft.com/office/drawing/2014/main" id="{CBF19013-F4DD-4C7D-AA8C-B9F013AD1E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58"/>
          <a:stretch/>
        </p:blipFill>
        <p:spPr>
          <a:xfrm>
            <a:off x="9691975" y="4332650"/>
            <a:ext cx="2040480" cy="2239615"/>
          </a:xfrm>
          <a:prstGeom prst="rect">
            <a:avLst/>
          </a:prstGeom>
        </p:spPr>
      </p:pic>
      <p:pic>
        <p:nvPicPr>
          <p:cNvPr id="5" name="Picture 4" descr="icon of a calendar">
            <a:extLst>
              <a:ext uri="{FF2B5EF4-FFF2-40B4-BE49-F238E27FC236}">
                <a16:creationId xmlns:a16="http://schemas.microsoft.com/office/drawing/2014/main" id="{29614EAF-3256-4C79-8E90-7227A4A04D9E}"/>
              </a:ext>
            </a:extLst>
          </p:cNvPr>
          <p:cNvPicPr>
            <a:picLocks noChangeAspect="1"/>
          </p:cNvPicPr>
          <p:nvPr/>
        </p:nvPicPr>
        <p:blipFill>
          <a:blip r:embed="rId3"/>
          <a:stretch>
            <a:fillRect/>
          </a:stretch>
        </p:blipFill>
        <p:spPr>
          <a:xfrm>
            <a:off x="8203173" y="367465"/>
            <a:ext cx="4043824" cy="3032868"/>
          </a:xfrm>
          <a:prstGeom prst="rect">
            <a:avLst/>
          </a:prstGeom>
        </p:spPr>
      </p:pic>
    </p:spTree>
    <p:extLst>
      <p:ext uri="{BB962C8B-B14F-4D97-AF65-F5344CB8AC3E}">
        <p14:creationId xmlns:p14="http://schemas.microsoft.com/office/powerpoint/2010/main" val="696557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a:cs typeface="Calibri Light"/>
              </a:rPr>
              <a:t>Preparing for your Green Flag </a:t>
            </a:r>
            <a:r>
              <a:rPr lang="en-US" b="1">
                <a:ea typeface="+mj-lt"/>
                <a:cs typeface="+mj-lt"/>
              </a:rPr>
              <a:t>Assessment </a:t>
            </a:r>
            <a:r>
              <a:rPr lang="en-US" b="1">
                <a:cs typeface="Calibri Light"/>
              </a:rPr>
              <a:t>Visit</a:t>
            </a:r>
            <a:endParaRPr lang="en-US"/>
          </a:p>
        </p:txBody>
      </p:sp>
      <p:sp>
        <p:nvSpPr>
          <p:cNvPr id="3" name="TextBox 2">
            <a:extLst>
              <a:ext uri="{FF2B5EF4-FFF2-40B4-BE49-F238E27FC236}">
                <a16:creationId xmlns:a16="http://schemas.microsoft.com/office/drawing/2014/main" id="{9A77EF76-45CE-44AA-8041-2374BF214711}"/>
              </a:ext>
            </a:extLst>
          </p:cNvPr>
          <p:cNvSpPr txBox="1"/>
          <p:nvPr/>
        </p:nvSpPr>
        <p:spPr>
          <a:xfrm>
            <a:off x="543983" y="1725965"/>
            <a:ext cx="712289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latin typeface="Calibri"/>
                <a:cs typeface="Calibri"/>
              </a:rPr>
              <a:t>In the days before your Green Flag Assessment, you should meet to discuss your achievements whilst working towards a Green Flag</a:t>
            </a:r>
          </a:p>
          <a:p>
            <a:endParaRPr lang="en-US" sz="2400">
              <a:latin typeface="Calibri"/>
              <a:cs typeface="Calibri"/>
            </a:endParaRPr>
          </a:p>
          <a:p>
            <a:pPr marL="285750" indent="-285750">
              <a:buFont typeface="Arial"/>
              <a:buChar char="•"/>
            </a:pPr>
            <a:r>
              <a:rPr lang="en-US" sz="2400">
                <a:latin typeface="Calibri"/>
                <a:cs typeface="Calibri"/>
              </a:rPr>
              <a:t>You may also decide to gather evidence that helps demonstrate these achievements, for example: newsletters, photos, curriculum work and any monitoring your school has completed </a:t>
            </a:r>
          </a:p>
          <a:p>
            <a:endParaRPr lang="en-US" sz="2400">
              <a:latin typeface="Calibri"/>
              <a:cs typeface="Calibri"/>
            </a:endParaRPr>
          </a:p>
          <a:p>
            <a:pPr marL="285750" indent="-285750">
              <a:buFont typeface="Arial"/>
              <a:buChar char="•"/>
            </a:pPr>
            <a:r>
              <a:rPr lang="en-US" sz="2400">
                <a:latin typeface="Calibri"/>
                <a:cs typeface="Calibri"/>
              </a:rPr>
              <a:t>Some Eco-Committees decide that they would like to prepare a short presentation for their Eco-Schools assessor – but not compulsory</a:t>
            </a:r>
          </a:p>
        </p:txBody>
      </p:sp>
      <p:pic>
        <p:nvPicPr>
          <p:cNvPr id="4" name="Picture 3" descr="Image of a group of children">
            <a:extLst>
              <a:ext uri="{FF2B5EF4-FFF2-40B4-BE49-F238E27FC236}">
                <a16:creationId xmlns:a16="http://schemas.microsoft.com/office/drawing/2014/main" id="{0A790567-BF91-4C1B-8BEB-1CD30B6F4A6D}"/>
              </a:ext>
            </a:extLst>
          </p:cNvPr>
          <p:cNvPicPr>
            <a:picLocks noChangeAspect="1"/>
          </p:cNvPicPr>
          <p:nvPr/>
        </p:nvPicPr>
        <p:blipFill>
          <a:blip r:embed="rId2"/>
          <a:stretch>
            <a:fillRect/>
          </a:stretch>
        </p:blipFill>
        <p:spPr>
          <a:xfrm>
            <a:off x="8084309" y="1683691"/>
            <a:ext cx="3389935" cy="2255543"/>
          </a:xfrm>
          <a:prstGeom prst="rect">
            <a:avLst/>
          </a:prstGeom>
        </p:spPr>
      </p:pic>
      <p:pic>
        <p:nvPicPr>
          <p:cNvPr id="5" name="Picture 4" descr="Image of children holding signs">
            <a:extLst>
              <a:ext uri="{FF2B5EF4-FFF2-40B4-BE49-F238E27FC236}">
                <a16:creationId xmlns:a16="http://schemas.microsoft.com/office/drawing/2014/main" id="{FC4D08C9-49EC-47C6-914F-7DD119978B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84309" y="4214832"/>
            <a:ext cx="3386622" cy="2255543"/>
          </a:xfrm>
          <a:prstGeom prst="rect">
            <a:avLst/>
          </a:prstGeom>
        </p:spPr>
      </p:pic>
    </p:spTree>
    <p:extLst>
      <p:ext uri="{BB962C8B-B14F-4D97-AF65-F5344CB8AC3E}">
        <p14:creationId xmlns:p14="http://schemas.microsoft.com/office/powerpoint/2010/main" val="2647354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a:cs typeface="Calibri Light"/>
              </a:rPr>
              <a:t>Preparing for your Green Flag </a:t>
            </a:r>
            <a:r>
              <a:rPr lang="en-US" b="1">
                <a:ea typeface="+mj-lt"/>
                <a:cs typeface="+mj-lt"/>
              </a:rPr>
              <a:t>Assessment </a:t>
            </a:r>
            <a:r>
              <a:rPr lang="en-US" b="1">
                <a:cs typeface="Calibri Light"/>
              </a:rPr>
              <a:t>Visit </a:t>
            </a:r>
            <a:r>
              <a:rPr lang="en-US" sz="1000" b="1">
                <a:solidFill>
                  <a:schemeClr val="bg1"/>
                </a:solidFill>
                <a:cs typeface="Calibri Light"/>
              </a:rPr>
              <a:t>2</a:t>
            </a:r>
            <a:endParaRPr lang="en-US">
              <a:solidFill>
                <a:schemeClr val="bg1"/>
              </a:solidFill>
            </a:endParaRPr>
          </a:p>
        </p:txBody>
      </p:sp>
      <p:sp>
        <p:nvSpPr>
          <p:cNvPr id="3" name="TextBox 2">
            <a:extLst>
              <a:ext uri="{FF2B5EF4-FFF2-40B4-BE49-F238E27FC236}">
                <a16:creationId xmlns:a16="http://schemas.microsoft.com/office/drawing/2014/main" id="{9A77EF76-45CE-44AA-8041-2374BF214711}"/>
              </a:ext>
            </a:extLst>
          </p:cNvPr>
          <p:cNvSpPr txBox="1"/>
          <p:nvPr/>
        </p:nvSpPr>
        <p:spPr>
          <a:xfrm>
            <a:off x="698740" y="1725965"/>
            <a:ext cx="556138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b="1">
                <a:latin typeface="Calibri"/>
                <a:cs typeface="Calibri"/>
              </a:rPr>
              <a:t>Please Note: </a:t>
            </a:r>
            <a:r>
              <a:rPr lang="en-US" sz="2800">
                <a:latin typeface="Calibri"/>
                <a:cs typeface="Calibri"/>
              </a:rPr>
              <a:t>Even if your school has not picked the Litter topic in your </a:t>
            </a:r>
            <a:r>
              <a:rPr lang="en-US" sz="2800">
                <a:latin typeface="Calibri"/>
                <a:cs typeface="Calibri"/>
                <a:hlinkClick r:id="rId2">
                  <a:extLst>
                    <a:ext uri="{A12FA001-AC4F-418D-AE19-62706E023703}">
                      <ahyp:hlinkClr xmlns:ahyp="http://schemas.microsoft.com/office/drawing/2018/hyperlinkcolor" val="tx"/>
                    </a:ext>
                  </a:extLst>
                </a:hlinkClick>
              </a:rPr>
              <a:t>Action Plan</a:t>
            </a:r>
            <a:r>
              <a:rPr lang="en-US" sz="2800">
                <a:latin typeface="Calibri"/>
                <a:cs typeface="Calibri"/>
              </a:rPr>
              <a:t>, your school will be graded on how much litter is present in your school grounds</a:t>
            </a:r>
          </a:p>
          <a:p>
            <a:r>
              <a:rPr lang="en-US" sz="2800">
                <a:latin typeface="Calibri"/>
                <a:cs typeface="Calibri"/>
              </a:rPr>
              <a:t> </a:t>
            </a:r>
          </a:p>
          <a:p>
            <a:pPr marL="457200" indent="-457200">
              <a:buFont typeface="Arial" panose="020B0604020202020204" pitchFamily="34" charset="0"/>
              <a:buChar char="•"/>
            </a:pPr>
            <a:r>
              <a:rPr lang="en-US" sz="2800">
                <a:latin typeface="Calibri"/>
                <a:cs typeface="Calibri"/>
              </a:rPr>
              <a:t>You may want to </a:t>
            </a:r>
            <a:r>
              <a:rPr lang="en-US" sz="2800" err="1">
                <a:latin typeface="Calibri"/>
                <a:cs typeface="Calibri"/>
              </a:rPr>
              <a:t>organise</a:t>
            </a:r>
            <a:r>
              <a:rPr lang="en-US" sz="2800">
                <a:latin typeface="Calibri"/>
                <a:cs typeface="Calibri"/>
              </a:rPr>
              <a:t> a litter pick or picks in the days leading up to your assessment</a:t>
            </a:r>
          </a:p>
        </p:txBody>
      </p:sp>
      <p:pic>
        <p:nvPicPr>
          <p:cNvPr id="4" name="Picture 3" descr="Images of littering">
            <a:extLst>
              <a:ext uri="{FF2B5EF4-FFF2-40B4-BE49-F238E27FC236}">
                <a16:creationId xmlns:a16="http://schemas.microsoft.com/office/drawing/2014/main" id="{AB2C5AA5-E107-4A6A-A684-5D9371FE0E6B}"/>
              </a:ext>
            </a:extLst>
          </p:cNvPr>
          <p:cNvPicPr>
            <a:picLocks noChangeAspect="1"/>
          </p:cNvPicPr>
          <p:nvPr/>
        </p:nvPicPr>
        <p:blipFill>
          <a:blip r:embed="rId3"/>
          <a:stretch>
            <a:fillRect/>
          </a:stretch>
        </p:blipFill>
        <p:spPr>
          <a:xfrm>
            <a:off x="6829140" y="1666285"/>
            <a:ext cx="5046979" cy="2164871"/>
          </a:xfrm>
          <a:prstGeom prst="rect">
            <a:avLst/>
          </a:prstGeom>
        </p:spPr>
      </p:pic>
      <p:pic>
        <p:nvPicPr>
          <p:cNvPr id="5" name="Picture 4" descr="Images of littering">
            <a:extLst>
              <a:ext uri="{FF2B5EF4-FFF2-40B4-BE49-F238E27FC236}">
                <a16:creationId xmlns:a16="http://schemas.microsoft.com/office/drawing/2014/main" id="{B89587B4-0961-49DB-9524-8ECF31ADA4A1}"/>
              </a:ext>
            </a:extLst>
          </p:cNvPr>
          <p:cNvPicPr>
            <a:picLocks noChangeAspect="1"/>
          </p:cNvPicPr>
          <p:nvPr/>
        </p:nvPicPr>
        <p:blipFill>
          <a:blip r:embed="rId4"/>
          <a:stretch>
            <a:fillRect/>
          </a:stretch>
        </p:blipFill>
        <p:spPr>
          <a:xfrm>
            <a:off x="6829140" y="3932539"/>
            <a:ext cx="5041520" cy="2158771"/>
          </a:xfrm>
          <a:prstGeom prst="rect">
            <a:avLst/>
          </a:prstGeom>
        </p:spPr>
      </p:pic>
      <p:sp>
        <p:nvSpPr>
          <p:cNvPr id="6" name="Rectangle 5" descr="Decorative">
            <a:extLst>
              <a:ext uri="{FF2B5EF4-FFF2-40B4-BE49-F238E27FC236}">
                <a16:creationId xmlns:a16="http://schemas.microsoft.com/office/drawing/2014/main" id="{8A534BCA-E413-4477-B003-FF390E410D94}"/>
              </a:ext>
            </a:extLst>
          </p:cNvPr>
          <p:cNvSpPr/>
          <p:nvPr/>
        </p:nvSpPr>
        <p:spPr>
          <a:xfrm>
            <a:off x="6724359" y="3803020"/>
            <a:ext cx="5216642" cy="247117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032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0"/>
            <a:ext cx="10515600" cy="1325563"/>
          </a:xfrm>
        </p:spPr>
        <p:txBody>
          <a:bodyPr/>
          <a:lstStyle/>
          <a:p>
            <a:r>
              <a:rPr lang="en-US" b="1">
                <a:cs typeface="Calibri Light"/>
              </a:rPr>
              <a:t>The day of your Green Flag </a:t>
            </a:r>
            <a:r>
              <a:rPr lang="en-US" b="1">
                <a:ea typeface="+mj-lt"/>
                <a:cs typeface="+mj-lt"/>
              </a:rPr>
              <a:t>Assessment </a:t>
            </a:r>
            <a:r>
              <a:rPr lang="en-US" b="1">
                <a:cs typeface="Calibri Light"/>
              </a:rPr>
              <a:t>Visit</a:t>
            </a:r>
            <a:endParaRPr lang="en-US"/>
          </a:p>
        </p:txBody>
      </p:sp>
      <p:sp>
        <p:nvSpPr>
          <p:cNvPr id="3" name="TextBox 2">
            <a:extLst>
              <a:ext uri="{FF2B5EF4-FFF2-40B4-BE49-F238E27FC236}">
                <a16:creationId xmlns:a16="http://schemas.microsoft.com/office/drawing/2014/main" id="{EC72FEAF-F946-4CA6-914B-65F86CB19544}"/>
              </a:ext>
            </a:extLst>
          </p:cNvPr>
          <p:cNvSpPr txBox="1"/>
          <p:nvPr/>
        </p:nvSpPr>
        <p:spPr>
          <a:xfrm>
            <a:off x="510117" y="1196633"/>
            <a:ext cx="6977067"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Calibri"/>
                <a:cs typeface="Calibri"/>
              </a:rPr>
              <a:t>Green Flag assessment visits are a positive experience: they are one of the most rewarding parts of the Eco-Schools </a:t>
            </a:r>
            <a:r>
              <a:rPr lang="en-US" sz="2000" err="1">
                <a:latin typeface="Calibri"/>
                <a:cs typeface="Calibri"/>
              </a:rPr>
              <a:t>programme</a:t>
            </a:r>
            <a:r>
              <a:rPr lang="en-US" sz="2000">
                <a:latin typeface="Calibri"/>
                <a:cs typeface="Calibri"/>
              </a:rPr>
              <a:t>. The Eco-Schools team view assessor visits as a celebration and chance for schools to show off all of their hard work. </a:t>
            </a:r>
          </a:p>
          <a:p>
            <a:endParaRPr lang="en-US" sz="2000">
              <a:latin typeface="Calibri"/>
              <a:cs typeface="Calibri"/>
            </a:endParaRPr>
          </a:p>
          <a:p>
            <a:pPr marL="285750" indent="-285750">
              <a:buFont typeface="Arial"/>
              <a:buChar char="•"/>
            </a:pPr>
            <a:r>
              <a:rPr lang="en-US" sz="2000">
                <a:latin typeface="Calibri"/>
                <a:cs typeface="Calibri"/>
              </a:rPr>
              <a:t>The Eco-Schools team only send an Eco-Schools Assessor to a school when, having desk-assessed their application</a:t>
            </a:r>
          </a:p>
          <a:p>
            <a:pPr marL="285750" indent="-285750">
              <a:buFont typeface="Arial"/>
              <a:buChar char="•"/>
            </a:pPr>
            <a:endParaRPr lang="en-US" sz="2000">
              <a:latin typeface="Calibri"/>
              <a:cs typeface="Calibri"/>
            </a:endParaRPr>
          </a:p>
          <a:p>
            <a:pPr marL="285750" indent="-285750">
              <a:buFont typeface="Arial"/>
              <a:buChar char="•"/>
            </a:pPr>
            <a:r>
              <a:rPr lang="en-US" sz="2000">
                <a:latin typeface="Calibri"/>
                <a:cs typeface="Calibri"/>
              </a:rPr>
              <a:t>Eco-Schools </a:t>
            </a:r>
            <a:r>
              <a:rPr lang="en-US" sz="2000" err="1">
                <a:latin typeface="Calibri"/>
                <a:cs typeface="Calibri"/>
              </a:rPr>
              <a:t>programme</a:t>
            </a:r>
            <a:r>
              <a:rPr lang="en-US" sz="2000">
                <a:latin typeface="Calibri"/>
                <a:cs typeface="Calibri"/>
              </a:rPr>
              <a:t> is it is designed to be student-led, this should be reflected in your assessment visit – let the Eco-Committee lead the visit! </a:t>
            </a:r>
          </a:p>
          <a:p>
            <a:pPr marL="285750" indent="-285750">
              <a:buFont typeface="Arial"/>
              <a:buChar char="•"/>
            </a:pPr>
            <a:endParaRPr lang="en-US" sz="2000">
              <a:latin typeface="Calibri"/>
              <a:cs typeface="Calibri"/>
            </a:endParaRPr>
          </a:p>
          <a:p>
            <a:pPr marL="285750" indent="-285750">
              <a:buFont typeface="Arial"/>
              <a:buChar char="•"/>
            </a:pPr>
            <a:r>
              <a:rPr lang="en-US" sz="2000">
                <a:latin typeface="Calibri"/>
                <a:cs typeface="Calibri"/>
              </a:rPr>
              <a:t>An assessment visit usually lasts between 1.5 and 2 hours and during that time the assessor will grade your school against each of the Eco-Schools Seven Step criteria and on the amount of litter in your school grounds. </a:t>
            </a:r>
            <a:endParaRPr lang="en-US" sz="2000">
              <a:cs typeface="Calibri"/>
            </a:endParaRPr>
          </a:p>
        </p:txBody>
      </p:sp>
      <p:pic>
        <p:nvPicPr>
          <p:cNvPr id="5" name="Picture 7" descr="Eco schools logo">
            <a:extLst>
              <a:ext uri="{FF2B5EF4-FFF2-40B4-BE49-F238E27FC236}">
                <a16:creationId xmlns:a16="http://schemas.microsoft.com/office/drawing/2014/main" id="{ABA28A54-7F3A-4C15-BEE5-1DC66A3469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58"/>
          <a:stretch/>
        </p:blipFill>
        <p:spPr>
          <a:xfrm>
            <a:off x="9691975" y="4332650"/>
            <a:ext cx="2040480" cy="2239615"/>
          </a:xfrm>
          <a:prstGeom prst="rect">
            <a:avLst/>
          </a:prstGeom>
        </p:spPr>
      </p:pic>
      <p:pic>
        <p:nvPicPr>
          <p:cNvPr id="6" name="Picture 5" descr="A picture containing two people">
            <a:extLst>
              <a:ext uri="{FF2B5EF4-FFF2-40B4-BE49-F238E27FC236}">
                <a16:creationId xmlns:a16="http://schemas.microsoft.com/office/drawing/2014/main" id="{CCF70059-5C27-46FD-8605-1986631B9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591" y="1485900"/>
            <a:ext cx="3761622" cy="2510028"/>
          </a:xfrm>
          <a:prstGeom prst="rect">
            <a:avLst/>
          </a:prstGeom>
        </p:spPr>
      </p:pic>
    </p:spTree>
    <p:extLst>
      <p:ext uri="{BB962C8B-B14F-4D97-AF65-F5344CB8AC3E}">
        <p14:creationId xmlns:p14="http://schemas.microsoft.com/office/powerpoint/2010/main" val="3424306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a:cs typeface="Calibri Light"/>
              </a:rPr>
              <a:t>The day of your Green Flag </a:t>
            </a:r>
            <a:r>
              <a:rPr lang="en-US" b="1">
                <a:ea typeface="+mj-lt"/>
                <a:cs typeface="+mj-lt"/>
              </a:rPr>
              <a:t>Assessment </a:t>
            </a:r>
            <a:r>
              <a:rPr lang="en-US" b="1">
                <a:cs typeface="Calibri Light"/>
              </a:rPr>
              <a:t>Visit </a:t>
            </a:r>
            <a:r>
              <a:rPr lang="en-US" b="1">
                <a:solidFill>
                  <a:schemeClr val="bg1"/>
                </a:solidFill>
                <a:cs typeface="Calibri Light"/>
              </a:rPr>
              <a:t>3</a:t>
            </a:r>
            <a:endParaRPr lang="en-US">
              <a:solidFill>
                <a:schemeClr val="bg1"/>
              </a:solidFill>
            </a:endParaRPr>
          </a:p>
        </p:txBody>
      </p:sp>
      <p:sp>
        <p:nvSpPr>
          <p:cNvPr id="3" name="TextBox 2">
            <a:extLst>
              <a:ext uri="{FF2B5EF4-FFF2-40B4-BE49-F238E27FC236}">
                <a16:creationId xmlns:a16="http://schemas.microsoft.com/office/drawing/2014/main" id="{EC72FEAF-F946-4CA6-914B-65F86CB19544}"/>
              </a:ext>
            </a:extLst>
          </p:cNvPr>
          <p:cNvSpPr txBox="1"/>
          <p:nvPr/>
        </p:nvSpPr>
        <p:spPr>
          <a:xfrm>
            <a:off x="684362" y="1791419"/>
            <a:ext cx="6950878"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cs typeface="Calibri"/>
              </a:rPr>
              <a:t>The most common format of an assessor visit is:</a:t>
            </a:r>
          </a:p>
          <a:p>
            <a:endParaRPr lang="en-US" sz="2000">
              <a:latin typeface="Calibri"/>
              <a:cs typeface="Calibri"/>
            </a:endParaRPr>
          </a:p>
          <a:p>
            <a:pPr marL="285750" indent="-285750">
              <a:buFont typeface="Arial"/>
              <a:buChar char="•"/>
            </a:pPr>
            <a:r>
              <a:rPr lang="en-US" sz="2000">
                <a:latin typeface="Calibri"/>
                <a:cs typeface="Calibri"/>
              </a:rPr>
              <a:t>A meeting with the whole Eco-Committee (the Eco-Committee can deliver a presentation if they have prepared one).</a:t>
            </a:r>
          </a:p>
          <a:p>
            <a:pPr marL="285750" indent="-285750">
              <a:buFont typeface="Arial"/>
              <a:buChar char="•"/>
            </a:pPr>
            <a:r>
              <a:rPr lang="en-US" sz="2000">
                <a:latin typeface="Calibri"/>
                <a:cs typeface="Calibri"/>
              </a:rPr>
              <a:t>A tour of the school with the Eco-Committee (stopping at the </a:t>
            </a:r>
            <a:r>
              <a:rPr lang="en-US" sz="2000">
                <a:latin typeface="Calibri"/>
                <a:cs typeface="Calibri"/>
                <a:hlinkClick r:id="rId2">
                  <a:extLst>
                    <a:ext uri="{A12FA001-AC4F-418D-AE19-62706E023703}">
                      <ahyp:hlinkClr xmlns:ahyp="http://schemas.microsoft.com/office/drawing/2018/hyperlinkcolor" val="tx"/>
                    </a:ext>
                  </a:extLst>
                </a:hlinkClick>
              </a:rPr>
              <a:t>Eco-Board</a:t>
            </a:r>
            <a:r>
              <a:rPr lang="en-US" sz="2000">
                <a:latin typeface="Calibri"/>
                <a:cs typeface="Calibri"/>
              </a:rPr>
              <a:t> and viewing evidence of any topic work actions).</a:t>
            </a:r>
          </a:p>
          <a:p>
            <a:pPr marL="285750" indent="-285750">
              <a:buFont typeface="Arial"/>
              <a:buChar char="•"/>
            </a:pPr>
            <a:r>
              <a:rPr lang="en-US" sz="2000">
                <a:latin typeface="Calibri"/>
                <a:cs typeface="Calibri"/>
              </a:rPr>
              <a:t>A chance for the Eco-Coordinator to talk to the Eco-Schools Assessor alone and show any additional evidence they may have gathered to support the Green Flag application.</a:t>
            </a:r>
          </a:p>
          <a:p>
            <a:pPr marL="285750" indent="-285750">
              <a:buFont typeface="Arial"/>
              <a:buChar char="•"/>
            </a:pPr>
            <a:r>
              <a:rPr lang="en-US" sz="2000">
                <a:latin typeface="Calibri"/>
                <a:cs typeface="Calibri"/>
              </a:rPr>
              <a:t>A chance for the Eco-Schools Assessor to talk to a member of senior leadership (if possible) to deliver feedback.</a:t>
            </a:r>
          </a:p>
          <a:p>
            <a:endParaRPr lang="en-US" sz="2000">
              <a:latin typeface="Calibri"/>
              <a:cs typeface="Calibri"/>
            </a:endParaRPr>
          </a:p>
        </p:txBody>
      </p:sp>
      <p:sp>
        <p:nvSpPr>
          <p:cNvPr id="4" name="Rectangle 3">
            <a:extLst>
              <a:ext uri="{FF2B5EF4-FFF2-40B4-BE49-F238E27FC236}">
                <a16:creationId xmlns:a16="http://schemas.microsoft.com/office/drawing/2014/main" id="{DFC0D43A-1813-4195-B0F3-4C58E6AB1DAE}"/>
              </a:ext>
            </a:extLst>
          </p:cNvPr>
          <p:cNvSpPr/>
          <p:nvPr/>
        </p:nvSpPr>
        <p:spPr>
          <a:xfrm>
            <a:off x="246888" y="5931210"/>
            <a:ext cx="11405489" cy="646331"/>
          </a:xfrm>
          <a:prstGeom prst="rect">
            <a:avLst/>
          </a:prstGeom>
        </p:spPr>
        <p:txBody>
          <a:bodyPr wrap="square">
            <a:spAutoFit/>
          </a:bodyPr>
          <a:lstStyle/>
          <a:p>
            <a:pPr marL="285750" indent="-285750">
              <a:buFont typeface="Arial"/>
              <a:buChar char="•"/>
            </a:pPr>
            <a:r>
              <a:rPr lang="en-US" b="1">
                <a:cs typeface="Calibri"/>
              </a:rPr>
              <a:t>Please Note:</a:t>
            </a:r>
            <a:r>
              <a:rPr lang="en-US">
                <a:cs typeface="Calibri"/>
              </a:rPr>
              <a:t> Eco-Schools carry out safeguarding checks on each of our volunteer assessors, however, they are not DBS checked as at no time during an assessment visit should they be left alone with students.</a:t>
            </a:r>
          </a:p>
        </p:txBody>
      </p:sp>
      <p:pic>
        <p:nvPicPr>
          <p:cNvPr id="6" name="Picture 5" descr="A picture containing two people holding dinner plates&#10;">
            <a:extLst>
              <a:ext uri="{FF2B5EF4-FFF2-40B4-BE49-F238E27FC236}">
                <a16:creationId xmlns:a16="http://schemas.microsoft.com/office/drawing/2014/main" id="{99E920DB-ACA2-4FD9-BF1A-6E86A6D73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020" y="1485900"/>
            <a:ext cx="2875404" cy="4320962"/>
          </a:xfrm>
          <a:prstGeom prst="rect">
            <a:avLst/>
          </a:prstGeom>
        </p:spPr>
      </p:pic>
    </p:spTree>
    <p:extLst>
      <p:ext uri="{BB962C8B-B14F-4D97-AF65-F5344CB8AC3E}">
        <p14:creationId xmlns:p14="http://schemas.microsoft.com/office/powerpoint/2010/main" val="1513962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301887" y="104625"/>
            <a:ext cx="10515600" cy="1325563"/>
          </a:xfrm>
        </p:spPr>
        <p:txBody>
          <a:bodyPr/>
          <a:lstStyle/>
          <a:p>
            <a:r>
              <a:rPr lang="en-US" b="1">
                <a:cs typeface="Calibri Light"/>
              </a:rPr>
              <a:t>After your Green Flag Assessment Visit</a:t>
            </a:r>
            <a:endParaRPr lang="en-US"/>
          </a:p>
        </p:txBody>
      </p:sp>
      <p:sp>
        <p:nvSpPr>
          <p:cNvPr id="3" name="TextBox 2">
            <a:extLst>
              <a:ext uri="{FF2B5EF4-FFF2-40B4-BE49-F238E27FC236}">
                <a16:creationId xmlns:a16="http://schemas.microsoft.com/office/drawing/2014/main" id="{9F34625C-F21C-4051-8FD2-87A46D8E38E2}"/>
              </a:ext>
            </a:extLst>
          </p:cNvPr>
          <p:cNvSpPr txBox="1"/>
          <p:nvPr/>
        </p:nvSpPr>
        <p:spPr>
          <a:xfrm>
            <a:off x="540588" y="1374476"/>
            <a:ext cx="1099580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cs typeface="Calibri"/>
              </a:rPr>
              <a:t>The Eco-Schools Assessor will not tell you the outcome of your </a:t>
            </a:r>
            <a:br>
              <a:rPr lang="en-US" sz="2400">
                <a:latin typeface="Calibri"/>
                <a:cs typeface="Calibri"/>
              </a:rPr>
            </a:br>
            <a:r>
              <a:rPr lang="en-US" sz="2400">
                <a:latin typeface="Calibri"/>
                <a:cs typeface="Calibri"/>
              </a:rPr>
              <a:t>assessment visit, they will contact the Eco-Schools team your </a:t>
            </a:r>
            <a:br>
              <a:rPr lang="en-US" sz="2400">
                <a:latin typeface="Calibri"/>
                <a:cs typeface="Calibri"/>
              </a:rPr>
            </a:br>
            <a:r>
              <a:rPr lang="en-US" sz="2400">
                <a:latin typeface="Calibri"/>
                <a:cs typeface="Calibri"/>
              </a:rPr>
              <a:t>school within 48 hours. There are three possible assessment </a:t>
            </a:r>
            <a:br>
              <a:rPr lang="en-US" sz="2400">
                <a:latin typeface="Calibri"/>
                <a:cs typeface="Calibri"/>
              </a:rPr>
            </a:br>
            <a:r>
              <a:rPr lang="en-US" sz="2400">
                <a:latin typeface="Calibri"/>
                <a:cs typeface="Calibri"/>
              </a:rPr>
              <a:t>results:</a:t>
            </a:r>
          </a:p>
          <a:p>
            <a:endParaRPr lang="en-US" sz="2400">
              <a:latin typeface="Calibri"/>
              <a:cs typeface="Calibri"/>
            </a:endParaRPr>
          </a:p>
          <a:p>
            <a:pPr marL="742950" lvl="1" indent="-285750">
              <a:buFont typeface="Arial"/>
              <a:buChar char="•"/>
            </a:pPr>
            <a:r>
              <a:rPr lang="en-US" sz="2400">
                <a:latin typeface="Calibri"/>
                <a:cs typeface="Calibri"/>
              </a:rPr>
              <a:t>Pass</a:t>
            </a:r>
          </a:p>
          <a:p>
            <a:pPr marL="742950" lvl="1" indent="-285750">
              <a:buFont typeface="Arial"/>
              <a:buChar char="•"/>
            </a:pPr>
            <a:r>
              <a:rPr lang="en-US" sz="2400">
                <a:latin typeface="Calibri"/>
                <a:cs typeface="Calibri"/>
              </a:rPr>
              <a:t>Pass with requirements</a:t>
            </a:r>
          </a:p>
          <a:p>
            <a:pPr marL="742950" lvl="1" indent="-285750">
              <a:buFont typeface="Arial"/>
              <a:buChar char="•"/>
            </a:pPr>
            <a:r>
              <a:rPr lang="en-US" sz="2400">
                <a:latin typeface="Calibri"/>
                <a:cs typeface="Calibri"/>
              </a:rPr>
              <a:t>Defer</a:t>
            </a:r>
          </a:p>
          <a:p>
            <a:pPr marL="285750" indent="-285750">
              <a:buFont typeface="Arial"/>
              <a:buChar char="•"/>
            </a:pPr>
            <a:endParaRPr lang="en-US" sz="2400">
              <a:latin typeface="Calibri"/>
              <a:cs typeface="Calibri"/>
            </a:endParaRPr>
          </a:p>
          <a:p>
            <a:pPr marL="342900" indent="-342900">
              <a:buFont typeface="Arial" panose="020B0604020202020204" pitchFamily="34" charset="0"/>
              <a:buChar char="•"/>
            </a:pPr>
            <a:r>
              <a:rPr lang="en-US">
                <a:latin typeface="Calibri"/>
                <a:cs typeface="Calibri"/>
              </a:rPr>
              <a:t>The is one award: the Green Flag, so do not be disappointed to receive a pass </a:t>
            </a:r>
            <a:br>
              <a:rPr lang="en-US">
                <a:latin typeface="Calibri"/>
                <a:cs typeface="Calibri"/>
              </a:rPr>
            </a:br>
            <a:r>
              <a:rPr lang="en-US">
                <a:latin typeface="Calibri"/>
                <a:cs typeface="Calibri"/>
              </a:rPr>
              <a:t>with requirements – you have still achieved a Green Flag</a:t>
            </a:r>
          </a:p>
          <a:p>
            <a:pPr marL="342900" indent="-342900">
              <a:buFont typeface="Arial" panose="020B0604020202020204" pitchFamily="34" charset="0"/>
              <a:buChar char="•"/>
            </a:pPr>
            <a:endParaRPr lang="en-US">
              <a:latin typeface="Calibri"/>
              <a:cs typeface="Calibri"/>
            </a:endParaRPr>
          </a:p>
          <a:p>
            <a:pPr marL="342900" indent="-342900">
              <a:buFont typeface="Arial" panose="020B0604020202020204" pitchFamily="34" charset="0"/>
              <a:buChar char="•"/>
            </a:pPr>
            <a:r>
              <a:rPr lang="en-US">
                <a:latin typeface="Calibri"/>
                <a:cs typeface="Calibri"/>
              </a:rPr>
              <a:t>A pass with requirements grade simply means there is an aspect of the Green </a:t>
            </a:r>
            <a:br>
              <a:rPr lang="en-US">
                <a:latin typeface="Calibri"/>
                <a:cs typeface="Calibri"/>
              </a:rPr>
            </a:br>
            <a:r>
              <a:rPr lang="en-US">
                <a:latin typeface="Calibri"/>
                <a:cs typeface="Calibri"/>
              </a:rPr>
              <a:t>Flag Seven Step Criteria that you will need to address when working towards </a:t>
            </a:r>
            <a:br>
              <a:rPr lang="en-US">
                <a:latin typeface="Calibri"/>
                <a:cs typeface="Calibri"/>
              </a:rPr>
            </a:br>
            <a:r>
              <a:rPr lang="en-US">
                <a:latin typeface="Calibri"/>
                <a:cs typeface="Calibri"/>
              </a:rPr>
              <a:t>your next Eco-Schools Green Flag in two years’ time</a:t>
            </a:r>
          </a:p>
        </p:txBody>
      </p:sp>
      <p:pic>
        <p:nvPicPr>
          <p:cNvPr id="4" name="Picture 4" descr="Image of an ecoschools green flag">
            <a:extLst>
              <a:ext uri="{FF2B5EF4-FFF2-40B4-BE49-F238E27FC236}">
                <a16:creationId xmlns:a16="http://schemas.microsoft.com/office/drawing/2014/main" id="{3FC6A626-EF07-4F7F-BAC6-A914408B35F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00032" y="264043"/>
            <a:ext cx="2304212" cy="1954740"/>
          </a:xfrm>
          <a:prstGeom prst="rect">
            <a:avLst/>
          </a:prstGeom>
        </p:spPr>
      </p:pic>
      <p:pic>
        <p:nvPicPr>
          <p:cNvPr id="6" name="Picture 7" descr="Eco schools logo">
            <a:extLst>
              <a:ext uri="{FF2B5EF4-FFF2-40B4-BE49-F238E27FC236}">
                <a16:creationId xmlns:a16="http://schemas.microsoft.com/office/drawing/2014/main" id="{43B5ED6E-525F-40F9-89AE-DA36B9DC8B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58"/>
          <a:stretch/>
        </p:blipFill>
        <p:spPr>
          <a:xfrm>
            <a:off x="10222251" y="4833024"/>
            <a:ext cx="1481993" cy="1626624"/>
          </a:xfrm>
          <a:prstGeom prst="rect">
            <a:avLst/>
          </a:prstGeom>
        </p:spPr>
      </p:pic>
      <p:pic>
        <p:nvPicPr>
          <p:cNvPr id="7" name="Picture 6" descr="A group of people posing for a photo&#10;">
            <a:extLst>
              <a:ext uri="{FF2B5EF4-FFF2-40B4-BE49-F238E27FC236}">
                <a16:creationId xmlns:a16="http://schemas.microsoft.com/office/drawing/2014/main" id="{330CE623-5558-4B74-B451-A440DD4F4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604" y="2406312"/>
            <a:ext cx="3215640" cy="2139862"/>
          </a:xfrm>
          <a:prstGeom prst="rect">
            <a:avLst/>
          </a:prstGeom>
        </p:spPr>
      </p:pic>
    </p:spTree>
    <p:extLst>
      <p:ext uri="{BB962C8B-B14F-4D97-AF65-F5344CB8AC3E}">
        <p14:creationId xmlns:p14="http://schemas.microsoft.com/office/powerpoint/2010/main" val="289526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365261" y="48913"/>
            <a:ext cx="10515600" cy="1325563"/>
          </a:xfrm>
        </p:spPr>
        <p:txBody>
          <a:bodyPr/>
          <a:lstStyle/>
          <a:p>
            <a:r>
              <a:rPr lang="en-US" b="1">
                <a:cs typeface="Calibri Light"/>
              </a:rPr>
              <a:t>After your Green Flag Assessment Visit </a:t>
            </a:r>
            <a:r>
              <a:rPr lang="en-US" b="1">
                <a:solidFill>
                  <a:schemeClr val="bg1"/>
                </a:solidFill>
                <a:cs typeface="Calibri Light"/>
              </a:rPr>
              <a:t>2</a:t>
            </a:r>
            <a:endParaRPr lang="en-US">
              <a:solidFill>
                <a:schemeClr val="bg1"/>
              </a:solidFill>
            </a:endParaRPr>
          </a:p>
        </p:txBody>
      </p:sp>
      <p:sp>
        <p:nvSpPr>
          <p:cNvPr id="3" name="TextBox 2">
            <a:extLst>
              <a:ext uri="{FF2B5EF4-FFF2-40B4-BE49-F238E27FC236}">
                <a16:creationId xmlns:a16="http://schemas.microsoft.com/office/drawing/2014/main" id="{9F34625C-F21C-4051-8FD2-87A46D8E38E2}"/>
              </a:ext>
            </a:extLst>
          </p:cNvPr>
          <p:cNvSpPr txBox="1"/>
          <p:nvPr/>
        </p:nvSpPr>
        <p:spPr>
          <a:xfrm>
            <a:off x="540587" y="1374476"/>
            <a:ext cx="7806707"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a:latin typeface="Calibri"/>
                <a:cs typeface="Calibri"/>
              </a:rPr>
              <a:t>After you have found out your result, the Eco-Schools team will send you an invoice for £200 +VAT. </a:t>
            </a:r>
          </a:p>
          <a:p>
            <a:endParaRPr lang="en-US" sz="2400">
              <a:latin typeface="Calibri"/>
              <a:cs typeface="Calibri"/>
            </a:endParaRPr>
          </a:p>
          <a:p>
            <a:pPr marL="342900" indent="-342900">
              <a:buFont typeface="Arial" panose="020B0604020202020204" pitchFamily="34" charset="0"/>
              <a:buChar char="•"/>
            </a:pPr>
            <a:r>
              <a:rPr lang="en-US" sz="2400">
                <a:latin typeface="Calibri"/>
                <a:cs typeface="Calibri"/>
              </a:rPr>
              <a:t>Unfortunately, as a charity, Eco-Schools has to charge for a Green Flag assessment to cover the cost of a Green Flag as well as administration and assessor expenses. </a:t>
            </a:r>
          </a:p>
          <a:p>
            <a:endParaRPr lang="en-US" sz="2400">
              <a:latin typeface="Calibri"/>
              <a:cs typeface="Calibri"/>
            </a:endParaRPr>
          </a:p>
          <a:p>
            <a:pPr marL="342900" indent="-342900">
              <a:buFont typeface="Arial" panose="020B0604020202020204" pitchFamily="34" charset="0"/>
              <a:buChar char="•"/>
            </a:pPr>
            <a:r>
              <a:rPr lang="en-US" sz="2400">
                <a:latin typeface="Calibri"/>
                <a:cs typeface="Calibri"/>
              </a:rPr>
              <a:t>Once your school has paid the invoice, the Eco-Schools team will send your certificate, Green Flag and letter containing any requirements to work on in the future.</a:t>
            </a:r>
          </a:p>
          <a:p>
            <a:r>
              <a:rPr lang="en-US" sz="2400">
                <a:latin typeface="Calibri"/>
                <a:cs typeface="Calibri"/>
              </a:rPr>
              <a:t> </a:t>
            </a:r>
          </a:p>
          <a:p>
            <a:pPr marL="342900" indent="-342900">
              <a:buFont typeface="Arial" panose="020B0604020202020204" pitchFamily="34" charset="0"/>
              <a:buChar char="•"/>
            </a:pPr>
            <a:r>
              <a:rPr lang="en-US" sz="2400">
                <a:latin typeface="Calibri"/>
                <a:cs typeface="Calibri"/>
              </a:rPr>
              <a:t>Upon logging in to your Eco-Schools account, you will also now have access to the Eco-Schools logo to use on your school’s website or letter-headed paper.</a:t>
            </a:r>
            <a:endParaRPr lang="en-US"/>
          </a:p>
          <a:p>
            <a:endParaRPr lang="en-US" sz="2400">
              <a:latin typeface="Calibri"/>
              <a:cs typeface="Calibri"/>
            </a:endParaRPr>
          </a:p>
        </p:txBody>
      </p:sp>
      <p:pic>
        <p:nvPicPr>
          <p:cNvPr id="5" name="Picture 7" descr="Eco schools logo">
            <a:extLst>
              <a:ext uri="{FF2B5EF4-FFF2-40B4-BE49-F238E27FC236}">
                <a16:creationId xmlns:a16="http://schemas.microsoft.com/office/drawing/2014/main" id="{D1106D08-38CC-4527-A190-B8E1B4917A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58"/>
          <a:stretch/>
        </p:blipFill>
        <p:spPr>
          <a:xfrm>
            <a:off x="9691975" y="4332650"/>
            <a:ext cx="2040480" cy="2239615"/>
          </a:xfrm>
          <a:prstGeom prst="rect">
            <a:avLst/>
          </a:prstGeom>
        </p:spPr>
      </p:pic>
      <p:sp>
        <p:nvSpPr>
          <p:cNvPr id="4" name="TextBox 3">
            <a:extLst>
              <a:ext uri="{FF2B5EF4-FFF2-40B4-BE49-F238E27FC236}">
                <a16:creationId xmlns:a16="http://schemas.microsoft.com/office/drawing/2014/main" id="{ABE32C60-1239-4478-966C-F76497009320}"/>
              </a:ext>
            </a:extLst>
          </p:cNvPr>
          <p:cNvSpPr txBox="1"/>
          <p:nvPr/>
        </p:nvSpPr>
        <p:spPr>
          <a:xfrm>
            <a:off x="8660971" y="1485900"/>
            <a:ext cx="3209835" cy="2308324"/>
          </a:xfrm>
          <a:prstGeom prst="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400" b="1"/>
              <a:t>Leicester Schools can have their Green Flag Sponsored by several organisations – </a:t>
            </a:r>
            <a:r>
              <a:rPr lang="en-GB" sz="2400" b="1" i="1"/>
              <a:t>there is a short application form </a:t>
            </a:r>
          </a:p>
        </p:txBody>
      </p:sp>
    </p:spTree>
    <p:extLst>
      <p:ext uri="{BB962C8B-B14F-4D97-AF65-F5344CB8AC3E}">
        <p14:creationId xmlns:p14="http://schemas.microsoft.com/office/powerpoint/2010/main" val="3052236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38B7-4D54-4161-8B87-74ACA753FA41}"/>
              </a:ext>
            </a:extLst>
          </p:cNvPr>
          <p:cNvSpPr>
            <a:spLocks noGrp="1"/>
          </p:cNvSpPr>
          <p:nvPr>
            <p:ph type="title"/>
          </p:nvPr>
        </p:nvSpPr>
        <p:spPr>
          <a:xfrm>
            <a:off x="363179" y="114916"/>
            <a:ext cx="6586491" cy="1676603"/>
          </a:xfrm>
        </p:spPr>
        <p:txBody>
          <a:bodyPr vert="horz" lIns="91440" tIns="45720" rIns="91440" bIns="45720" rtlCol="0" anchor="ctr">
            <a:normAutofit/>
          </a:bodyPr>
          <a:lstStyle/>
          <a:p>
            <a:r>
              <a:rPr lang="en-US" b="1"/>
              <a:t>What is Environmental Education Leicester?</a:t>
            </a:r>
          </a:p>
        </p:txBody>
      </p:sp>
      <p:sp>
        <p:nvSpPr>
          <p:cNvPr id="6" name="TextBox 5">
            <a:extLst>
              <a:ext uri="{FF2B5EF4-FFF2-40B4-BE49-F238E27FC236}">
                <a16:creationId xmlns:a16="http://schemas.microsoft.com/office/drawing/2014/main" id="{D99557EC-A6A0-4C65-B098-DF467F90BBA5}"/>
              </a:ext>
            </a:extLst>
          </p:cNvPr>
          <p:cNvSpPr txBox="1"/>
          <p:nvPr/>
        </p:nvSpPr>
        <p:spPr>
          <a:xfrm>
            <a:off x="291462" y="1857935"/>
            <a:ext cx="6729364" cy="37854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a:t>Provide free support to all Leicester School.</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Communications with schools – social media (Twitter, Facebook, Instagram, YouTube), monthly eBulletins and quarterly newsletter.</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TeachMeets, Eco-Schools Roadshow, Eco-Schools &amp; Food for Life Celebration, Sustainable Schools Celebration bi-annual.</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Focus on the Eco-Schools Award.</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Delivery of energy and litter focused projects.</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Project support and partnership working with internal and external </a:t>
            </a:r>
            <a:r>
              <a:rPr lang="en-US" err="1"/>
              <a:t>organisation</a:t>
            </a:r>
            <a:r>
              <a:rPr lang="en-US"/>
              <a:t>.</a:t>
            </a:r>
            <a:endParaRPr lang="en-US">
              <a:cs typeface="Calibri"/>
            </a:endParaRPr>
          </a:p>
        </p:txBody>
      </p:sp>
      <p:pic>
        <p:nvPicPr>
          <p:cNvPr id="4" name="Picture 4" descr="Environmental Education Flyer">
            <a:extLst>
              <a:ext uri="{FF2B5EF4-FFF2-40B4-BE49-F238E27FC236}">
                <a16:creationId xmlns:a16="http://schemas.microsoft.com/office/drawing/2014/main" id="{1ED86B2C-7EFC-4173-AEB9-7D0413C9D01A}"/>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7413533" y="247660"/>
            <a:ext cx="4292691" cy="6353165"/>
          </a:xfrm>
          <a:prstGeom prst="rect">
            <a:avLst/>
          </a:prstGeom>
          <a:ln w="6350">
            <a:solidFill>
              <a:schemeClr val="tx1"/>
            </a:solidFill>
          </a:ln>
          <a:effectLst/>
        </p:spPr>
      </p:pic>
    </p:spTree>
    <p:extLst>
      <p:ext uri="{BB962C8B-B14F-4D97-AF65-F5344CB8AC3E}">
        <p14:creationId xmlns:p14="http://schemas.microsoft.com/office/powerpoint/2010/main" val="3396303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a:cs typeface="Calibri Light"/>
              </a:rPr>
              <a:t>After your Green Flag Assessment Visit </a:t>
            </a:r>
            <a:r>
              <a:rPr lang="en-US" b="1">
                <a:solidFill>
                  <a:schemeClr val="bg1"/>
                </a:solidFill>
                <a:cs typeface="Calibri Light"/>
              </a:rPr>
              <a:t>3</a:t>
            </a:r>
            <a:endParaRPr lang="en-US">
              <a:solidFill>
                <a:schemeClr val="bg1"/>
              </a:solidFill>
            </a:endParaRPr>
          </a:p>
        </p:txBody>
      </p:sp>
      <p:sp>
        <p:nvSpPr>
          <p:cNvPr id="3" name="TextBox 2">
            <a:extLst>
              <a:ext uri="{FF2B5EF4-FFF2-40B4-BE49-F238E27FC236}">
                <a16:creationId xmlns:a16="http://schemas.microsoft.com/office/drawing/2014/main" id="{9F34625C-F21C-4051-8FD2-87A46D8E38E2}"/>
              </a:ext>
            </a:extLst>
          </p:cNvPr>
          <p:cNvSpPr txBox="1"/>
          <p:nvPr/>
        </p:nvSpPr>
        <p:spPr>
          <a:xfrm>
            <a:off x="429658" y="1725965"/>
            <a:ext cx="616316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a:latin typeface="Calibri"/>
                <a:cs typeface="Calibri"/>
              </a:rPr>
              <a:t>Your Green Flag award lasts for two years</a:t>
            </a:r>
          </a:p>
          <a:p>
            <a:endParaRPr lang="en-US" sz="2400">
              <a:latin typeface="Calibri"/>
              <a:cs typeface="Calibri"/>
            </a:endParaRPr>
          </a:p>
          <a:p>
            <a:pPr marL="342900" indent="-342900">
              <a:buFont typeface="Arial" panose="020B0604020202020204" pitchFamily="34" charset="0"/>
              <a:buChar char="•"/>
            </a:pPr>
            <a:r>
              <a:rPr lang="en-US" sz="2400">
                <a:latin typeface="Calibri"/>
                <a:cs typeface="Calibri"/>
              </a:rPr>
              <a:t>For your next Green Flag application you are expected to work on five Eco-Schools topics (this includes continuing the three topics from your initial Green Flag and two, new additional topics)</a:t>
            </a:r>
          </a:p>
          <a:p>
            <a:pPr marL="342900" indent="-342900">
              <a:buFont typeface="Arial" panose="020B0604020202020204" pitchFamily="34" charset="0"/>
              <a:buChar char="•"/>
            </a:pPr>
            <a:endParaRPr lang="en-US" sz="2400">
              <a:latin typeface="Calibri"/>
              <a:cs typeface="Calibri"/>
            </a:endParaRPr>
          </a:p>
          <a:p>
            <a:pPr marL="342900" indent="-342900">
              <a:buFont typeface="Arial" panose="020B0604020202020204" pitchFamily="34" charset="0"/>
              <a:buChar char="•"/>
            </a:pPr>
            <a:r>
              <a:rPr lang="en-US" sz="2400">
                <a:latin typeface="Calibri"/>
                <a:cs typeface="Calibri"/>
              </a:rPr>
              <a:t>With every subsequent renewal we ask you to change a further two topics, until eventually your school will have covered all ten topics – just not all at once!</a:t>
            </a:r>
          </a:p>
        </p:txBody>
      </p:sp>
      <p:pic>
        <p:nvPicPr>
          <p:cNvPr id="5" name="Picture 7" descr="Eco schools logo">
            <a:extLst>
              <a:ext uri="{FF2B5EF4-FFF2-40B4-BE49-F238E27FC236}">
                <a16:creationId xmlns:a16="http://schemas.microsoft.com/office/drawing/2014/main" id="{19D77472-4B09-48FE-962E-1453C8FC2A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58"/>
          <a:stretch/>
        </p:blipFill>
        <p:spPr>
          <a:xfrm>
            <a:off x="9628334" y="4497903"/>
            <a:ext cx="2040480" cy="2239615"/>
          </a:xfrm>
          <a:prstGeom prst="rect">
            <a:avLst/>
          </a:prstGeom>
        </p:spPr>
      </p:pic>
      <p:pic>
        <p:nvPicPr>
          <p:cNvPr id="6" name="Picture 5" descr="A group of people posing for the camera">
            <a:extLst>
              <a:ext uri="{FF2B5EF4-FFF2-40B4-BE49-F238E27FC236}">
                <a16:creationId xmlns:a16="http://schemas.microsoft.com/office/drawing/2014/main" id="{BF621A8B-39BE-419F-9434-50285E263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878" y="1485900"/>
            <a:ext cx="4192785" cy="2790108"/>
          </a:xfrm>
          <a:prstGeom prst="rect">
            <a:avLst/>
          </a:prstGeom>
        </p:spPr>
      </p:pic>
    </p:spTree>
    <p:extLst>
      <p:ext uri="{BB962C8B-B14F-4D97-AF65-F5344CB8AC3E}">
        <p14:creationId xmlns:p14="http://schemas.microsoft.com/office/powerpoint/2010/main" val="294406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a:cs typeface="Calibri Light"/>
              </a:rPr>
              <a:t>Renewing your Green Flag</a:t>
            </a:r>
            <a:endParaRPr lang="en-US"/>
          </a:p>
        </p:txBody>
      </p:sp>
      <p:sp>
        <p:nvSpPr>
          <p:cNvPr id="3" name="TextBox 2">
            <a:extLst>
              <a:ext uri="{FF2B5EF4-FFF2-40B4-BE49-F238E27FC236}">
                <a16:creationId xmlns:a16="http://schemas.microsoft.com/office/drawing/2014/main" id="{9F34625C-F21C-4051-8FD2-87A46D8E38E2}"/>
              </a:ext>
            </a:extLst>
          </p:cNvPr>
          <p:cNvSpPr txBox="1"/>
          <p:nvPr/>
        </p:nvSpPr>
        <p:spPr>
          <a:xfrm>
            <a:off x="540588" y="1374476"/>
            <a:ext cx="589326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cs typeface="Calibri"/>
            </a:endParaRPr>
          </a:p>
          <a:p>
            <a:pPr marL="342900" indent="-342900">
              <a:buFont typeface="Arial" panose="020B0604020202020204" pitchFamily="34" charset="0"/>
              <a:buChar char="•"/>
            </a:pPr>
            <a:r>
              <a:rPr lang="en-US" sz="2400">
                <a:latin typeface="Calibri"/>
                <a:cs typeface="Calibri"/>
              </a:rPr>
              <a:t>Your Green Flag award lasts for two years and for your next Green Flag application you are expected to work on five Eco-Schools topics (this includes continuing the three topics from your initial Green Flag and two, new additional topics). </a:t>
            </a:r>
          </a:p>
          <a:p>
            <a:pPr marL="342900" indent="-342900">
              <a:buFont typeface="Arial" panose="020B0604020202020204" pitchFamily="34" charset="0"/>
              <a:buChar char="•"/>
            </a:pPr>
            <a:endParaRPr lang="en-US" sz="2400">
              <a:latin typeface="Calibri"/>
              <a:cs typeface="Calibri"/>
            </a:endParaRPr>
          </a:p>
          <a:p>
            <a:pPr marL="342900" indent="-342900">
              <a:buFont typeface="Arial" panose="020B0604020202020204" pitchFamily="34" charset="0"/>
              <a:buChar char="•"/>
            </a:pPr>
            <a:r>
              <a:rPr lang="en-US" sz="2400">
                <a:latin typeface="Calibri"/>
                <a:cs typeface="Calibri"/>
              </a:rPr>
              <a:t>With every subsequent renewal we ask you to change a further two topics, until eventually your school will have covered all ten topics – just not all at once!</a:t>
            </a:r>
            <a:endParaRPr lang="en-US"/>
          </a:p>
        </p:txBody>
      </p:sp>
      <p:pic>
        <p:nvPicPr>
          <p:cNvPr id="5" name="Picture 7" descr="Eco schools logo">
            <a:extLst>
              <a:ext uri="{FF2B5EF4-FFF2-40B4-BE49-F238E27FC236}">
                <a16:creationId xmlns:a16="http://schemas.microsoft.com/office/drawing/2014/main" id="{8DB58217-B2A6-432C-89A4-A85F191DB0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58"/>
          <a:stretch/>
        </p:blipFill>
        <p:spPr>
          <a:xfrm>
            <a:off x="9691975" y="4332650"/>
            <a:ext cx="2040480" cy="2239615"/>
          </a:xfrm>
          <a:prstGeom prst="rect">
            <a:avLst/>
          </a:prstGeom>
        </p:spPr>
      </p:pic>
      <p:pic>
        <p:nvPicPr>
          <p:cNvPr id="6" name="Picture 5" descr="A person holding a sign">
            <a:extLst>
              <a:ext uri="{FF2B5EF4-FFF2-40B4-BE49-F238E27FC236}">
                <a16:creationId xmlns:a16="http://schemas.microsoft.com/office/drawing/2014/main" id="{9FB4CAF6-56EC-4489-93FE-0F7DB06BA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855" y="1125569"/>
            <a:ext cx="4505028" cy="3005755"/>
          </a:xfrm>
          <a:prstGeom prst="rect">
            <a:avLst/>
          </a:prstGeom>
        </p:spPr>
      </p:pic>
    </p:spTree>
    <p:extLst>
      <p:ext uri="{BB962C8B-B14F-4D97-AF65-F5344CB8AC3E}">
        <p14:creationId xmlns:p14="http://schemas.microsoft.com/office/powerpoint/2010/main" val="4263084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E6C290-2581-4D1C-B11B-1CFD9CF7087E}"/>
              </a:ext>
            </a:extLst>
          </p:cNvPr>
          <p:cNvSpPr txBox="1"/>
          <p:nvPr/>
        </p:nvSpPr>
        <p:spPr>
          <a:xfrm>
            <a:off x="8668910" y="-559788"/>
            <a:ext cx="3372305" cy="290288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600" b="1" kern="1200">
                <a:latin typeface="+mj-lt"/>
                <a:ea typeface="+mj-ea"/>
                <a:cs typeface="+mj-cs"/>
              </a:rPr>
              <a:t>Leicester Water Fountain</a:t>
            </a:r>
            <a:endParaRPr lang="en-US"/>
          </a:p>
          <a:p>
            <a:pPr>
              <a:lnSpc>
                <a:spcPct val="90000"/>
              </a:lnSpc>
              <a:spcBef>
                <a:spcPct val="0"/>
              </a:spcBef>
              <a:spcAft>
                <a:spcPts val="600"/>
              </a:spcAft>
            </a:pPr>
            <a:r>
              <a:rPr lang="en-US" sz="3600" b="1" kern="1200">
                <a:latin typeface="+mj-lt"/>
                <a:ea typeface="+mj-ea"/>
                <a:cs typeface="+mj-cs"/>
              </a:rPr>
              <a:t>Competition</a:t>
            </a:r>
            <a:r>
              <a:rPr lang="en-US" sz="3600" kern="1200">
                <a:latin typeface="+mj-lt"/>
                <a:ea typeface="+mj-ea"/>
                <a:cs typeface="+mj-cs"/>
              </a:rPr>
              <a:t>​</a:t>
            </a:r>
            <a:endParaRPr lang="en-US">
              <a:ea typeface="+mj-ea"/>
              <a:cs typeface="+mj-cs"/>
            </a:endParaRPr>
          </a:p>
        </p:txBody>
      </p:sp>
      <p:sp>
        <p:nvSpPr>
          <p:cNvPr id="5" name="Title 4" hidden="1">
            <a:extLst>
              <a:ext uri="{FF2B5EF4-FFF2-40B4-BE49-F238E27FC236}">
                <a16:creationId xmlns:a16="http://schemas.microsoft.com/office/drawing/2014/main" id="{CE43F44E-87B3-49F1-B677-17C2365BF0CC}"/>
              </a:ext>
            </a:extLst>
          </p:cNvPr>
          <p:cNvSpPr>
            <a:spLocks noGrp="1"/>
          </p:cNvSpPr>
          <p:nvPr>
            <p:ph type="title" idx="4294967295"/>
          </p:nvPr>
        </p:nvSpPr>
        <p:spPr/>
        <p:txBody>
          <a:bodyPr/>
          <a:lstStyle/>
          <a:p>
            <a:r>
              <a:rPr lang="en-GB"/>
              <a:t>Water fountain competition</a:t>
            </a:r>
          </a:p>
        </p:txBody>
      </p:sp>
      <p:pic>
        <p:nvPicPr>
          <p:cNvPr id="7" name="Picture 6" descr="Water fountain competition flyer">
            <a:extLst>
              <a:ext uri="{FF2B5EF4-FFF2-40B4-BE49-F238E27FC236}">
                <a16:creationId xmlns:a16="http://schemas.microsoft.com/office/drawing/2014/main" id="{A2A63CF4-C783-4FE5-BC8C-87FFE7609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224" y="246888"/>
            <a:ext cx="4200820" cy="6067851"/>
          </a:xfrm>
          <a:prstGeom prst="rect">
            <a:avLst/>
          </a:prstGeom>
          <a:ln w="3175">
            <a:solidFill>
              <a:schemeClr val="tx1"/>
            </a:solidFill>
          </a:ln>
        </p:spPr>
      </p:pic>
      <p:pic>
        <p:nvPicPr>
          <p:cNvPr id="10" name="Picture 9" descr="Water Fountain competition design template">
            <a:extLst>
              <a:ext uri="{FF2B5EF4-FFF2-40B4-BE49-F238E27FC236}">
                <a16:creationId xmlns:a16="http://schemas.microsoft.com/office/drawing/2014/main" id="{0AC6FDA9-C708-4DDA-ABE8-18988C80D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434" y="1592467"/>
            <a:ext cx="3125704" cy="4514906"/>
          </a:xfrm>
          <a:prstGeom prst="rect">
            <a:avLst/>
          </a:prstGeom>
          <a:ln w="3175">
            <a:solidFill>
              <a:schemeClr val="tx1"/>
            </a:solidFill>
          </a:ln>
        </p:spPr>
      </p:pic>
    </p:spTree>
    <p:extLst>
      <p:ext uri="{BB962C8B-B14F-4D97-AF65-F5344CB8AC3E}">
        <p14:creationId xmlns:p14="http://schemas.microsoft.com/office/powerpoint/2010/main" val="322056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2DEAF9-6C24-418B-B09E-B85C0D368A4A}"/>
              </a:ext>
            </a:extLst>
          </p:cNvPr>
          <p:cNvSpPr txBox="1"/>
          <p:nvPr/>
        </p:nvSpPr>
        <p:spPr>
          <a:xfrm>
            <a:off x="428539" y="268972"/>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3600" b="1" i="1">
                <a:latin typeface="Calibri Light"/>
              </a:rPr>
              <a:t>BESS </a:t>
            </a:r>
            <a:r>
              <a:rPr lang="en-GB" sz="3600" b="1">
                <a:latin typeface="Calibri Light"/>
                <a:cs typeface="Calibri Light"/>
              </a:rPr>
              <a:t>​</a:t>
            </a:r>
            <a:br>
              <a:rPr lang="en-GB" sz="3600" b="1">
                <a:latin typeface="Calibri Light"/>
                <a:cs typeface="Calibri Light"/>
              </a:rPr>
            </a:br>
            <a:r>
              <a:rPr lang="en-GB" sz="3600" b="1" i="1">
                <a:latin typeface="Calibri Light"/>
              </a:rPr>
              <a:t>Energy</a:t>
            </a:r>
            <a:r>
              <a:rPr lang="en-GB" sz="3600">
                <a:latin typeface="Calibri Light"/>
                <a:cs typeface="Calibri Light"/>
              </a:rPr>
              <a:t>​</a:t>
            </a:r>
            <a:endParaRPr lang="en-GB" sz="3600"/>
          </a:p>
        </p:txBody>
      </p:sp>
      <p:sp>
        <p:nvSpPr>
          <p:cNvPr id="5" name="TextBox 4">
            <a:extLst>
              <a:ext uri="{FF2B5EF4-FFF2-40B4-BE49-F238E27FC236}">
                <a16:creationId xmlns:a16="http://schemas.microsoft.com/office/drawing/2014/main" id="{7FBF0FEE-C089-4EDA-A2CD-4DE685B8FE54}"/>
              </a:ext>
            </a:extLst>
          </p:cNvPr>
          <p:cNvSpPr txBox="1"/>
          <p:nvPr/>
        </p:nvSpPr>
        <p:spPr>
          <a:xfrm>
            <a:off x="209909" y="6406550"/>
            <a:ext cx="43390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b="1">
                <a:hlinkClick r:id="rId2"/>
              </a:rPr>
              <a:t>schools.leicester.gov.uk/BESS-Energy</a:t>
            </a:r>
            <a:r>
              <a:rPr lang="en-GB">
                <a:cs typeface="Calibri"/>
                <a:hlinkClick r:id="rId2"/>
              </a:rPr>
              <a:t>​</a:t>
            </a:r>
            <a:endParaRPr lang="en-GB"/>
          </a:p>
        </p:txBody>
      </p:sp>
      <p:pic>
        <p:nvPicPr>
          <p:cNvPr id="8" name="Picture 7" descr="BESS Energy flyer ">
            <a:extLst>
              <a:ext uri="{FF2B5EF4-FFF2-40B4-BE49-F238E27FC236}">
                <a16:creationId xmlns:a16="http://schemas.microsoft.com/office/drawing/2014/main" id="{41CA1E98-F032-4820-9BF7-80EB6BD78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189" y="139627"/>
            <a:ext cx="4339085" cy="6267568"/>
          </a:xfrm>
          <a:prstGeom prst="rect">
            <a:avLst/>
          </a:prstGeom>
          <a:ln w="3175">
            <a:solidFill>
              <a:schemeClr val="tx1"/>
            </a:solidFill>
          </a:ln>
        </p:spPr>
      </p:pic>
      <p:pic>
        <p:nvPicPr>
          <p:cNvPr id="10" name="Picture 9" descr="BESS Energy enhanced flyer">
            <a:extLst>
              <a:ext uri="{FF2B5EF4-FFF2-40B4-BE49-F238E27FC236}">
                <a16:creationId xmlns:a16="http://schemas.microsoft.com/office/drawing/2014/main" id="{9622E8C5-3442-4367-99E3-9D812D2662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7570" y="147184"/>
            <a:ext cx="4339085" cy="6267567"/>
          </a:xfrm>
          <a:prstGeom prst="rect">
            <a:avLst/>
          </a:prstGeom>
          <a:ln w="3175">
            <a:solidFill>
              <a:schemeClr val="tx1"/>
            </a:solidFill>
          </a:ln>
        </p:spPr>
      </p:pic>
    </p:spTree>
    <p:extLst>
      <p:ext uri="{BB962C8B-B14F-4D97-AF65-F5344CB8AC3E}">
        <p14:creationId xmlns:p14="http://schemas.microsoft.com/office/powerpoint/2010/main" val="2622638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C83E-A3E2-42F1-8745-70CACBD7C5BE}"/>
              </a:ext>
            </a:extLst>
          </p:cNvPr>
          <p:cNvSpPr>
            <a:spLocks noGrp="1"/>
          </p:cNvSpPr>
          <p:nvPr>
            <p:ph type="title"/>
          </p:nvPr>
        </p:nvSpPr>
        <p:spPr>
          <a:xfrm>
            <a:off x="476738" y="189279"/>
            <a:ext cx="10515600" cy="1325563"/>
          </a:xfrm>
        </p:spPr>
        <p:txBody>
          <a:bodyPr/>
          <a:lstStyle/>
          <a:p>
            <a:r>
              <a:rPr lang="en-US" b="1">
                <a:cs typeface="Calibri Light"/>
              </a:rPr>
              <a:t>Declaring a Climate Emergency in School</a:t>
            </a:r>
          </a:p>
        </p:txBody>
      </p:sp>
      <p:pic>
        <p:nvPicPr>
          <p:cNvPr id="3" name="Picture 3" descr="Sustainable Leicester Logo">
            <a:extLst>
              <a:ext uri="{FF2B5EF4-FFF2-40B4-BE49-F238E27FC236}">
                <a16:creationId xmlns:a16="http://schemas.microsoft.com/office/drawing/2014/main" id="{4BE703FD-AC3A-42B0-A4B2-FC46865C7C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6553" y="154047"/>
            <a:ext cx="1693653" cy="1402811"/>
          </a:xfrm>
          <a:prstGeom prst="rect">
            <a:avLst/>
          </a:prstGeom>
        </p:spPr>
      </p:pic>
      <p:sp>
        <p:nvSpPr>
          <p:cNvPr id="10" name="TextBox 9">
            <a:extLst>
              <a:ext uri="{FF2B5EF4-FFF2-40B4-BE49-F238E27FC236}">
                <a16:creationId xmlns:a16="http://schemas.microsoft.com/office/drawing/2014/main" id="{875E0B7B-CFB6-4918-8426-32C4032BAC9B}"/>
              </a:ext>
            </a:extLst>
          </p:cNvPr>
          <p:cNvSpPr txBox="1"/>
          <p:nvPr/>
        </p:nvSpPr>
        <p:spPr>
          <a:xfrm>
            <a:off x="481051" y="1516589"/>
            <a:ext cx="4626634" cy="452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4000"/>
              </a:lnSpc>
              <a:spcBef>
                <a:spcPts val="1000"/>
              </a:spcBef>
              <a:spcAft>
                <a:spcPts val="200"/>
              </a:spcAft>
              <a:buFont typeface="Arial"/>
              <a:buChar char="•"/>
            </a:pPr>
            <a:r>
              <a:rPr lang="en-GB">
                <a:ea typeface="+mn-lt"/>
                <a:cs typeface="+mn-lt"/>
              </a:rPr>
              <a:t>On 1 February 2019 Leicester City Council declared a </a:t>
            </a:r>
            <a:r>
              <a:rPr lang="en-GB">
                <a:ea typeface="+mn-lt"/>
                <a:cs typeface="+mn-lt"/>
                <a:hlinkClick r:id="rId3"/>
              </a:rPr>
              <a:t>Climate Emergency</a:t>
            </a:r>
            <a:r>
              <a:rPr lang="en-GB">
                <a:ea typeface="+mn-lt"/>
                <a:cs typeface="+mn-lt"/>
              </a:rPr>
              <a:t>. The declaration is an acknowledgement that: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Climate change is happening, and threatens the wellbeing of everyone in Leicester and worldwide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The speed and scale of global and local action to tackle the problem needs to be dramatically increased. </a:t>
            </a:r>
            <a:endParaRPr lang="en-US">
              <a:ea typeface="+mn-lt"/>
              <a:cs typeface="+mn-lt"/>
            </a:endParaRPr>
          </a:p>
          <a:p>
            <a:pPr marL="285750" indent="-285750">
              <a:lnSpc>
                <a:spcPct val="94000"/>
              </a:lnSpc>
              <a:spcBef>
                <a:spcPts val="1000"/>
              </a:spcBef>
              <a:spcAft>
                <a:spcPts val="200"/>
              </a:spcAft>
              <a:buFont typeface="Arial"/>
              <a:buChar char="•"/>
            </a:pPr>
            <a:endParaRPr lang="en-GB">
              <a:ea typeface="+mn-lt"/>
              <a:cs typeface="+mn-lt"/>
            </a:endParaRPr>
          </a:p>
          <a:p>
            <a:pPr marL="285750" indent="-285750">
              <a:lnSpc>
                <a:spcPct val="94000"/>
              </a:lnSpc>
              <a:spcBef>
                <a:spcPts val="1000"/>
              </a:spcBef>
              <a:spcAft>
                <a:spcPts val="200"/>
              </a:spcAft>
              <a:buFont typeface="Arial"/>
              <a:buChar char="•"/>
            </a:pPr>
            <a:r>
              <a:rPr lang="en-GB">
                <a:ea typeface="+mn-lt"/>
                <a:cs typeface="+mn-lt"/>
              </a:rPr>
              <a:t>In its declaration, the Council committed to developing a new action plan to address the emergency through our own services and projects .</a:t>
            </a:r>
            <a:endParaRPr lang="en-US">
              <a:ea typeface="+mn-lt"/>
              <a:cs typeface="+mn-lt"/>
            </a:endParaRPr>
          </a:p>
          <a:p>
            <a:pPr algn="l"/>
            <a:endParaRPr lang="en-US">
              <a:cs typeface="Calibri"/>
            </a:endParaRPr>
          </a:p>
        </p:txBody>
      </p:sp>
      <p:sp>
        <p:nvSpPr>
          <p:cNvPr id="11" name="Content Placeholder 2">
            <a:extLst>
              <a:ext uri="{FF2B5EF4-FFF2-40B4-BE49-F238E27FC236}">
                <a16:creationId xmlns:a16="http://schemas.microsoft.com/office/drawing/2014/main" id="{A6E1DFFA-44C5-49AD-903B-8D38BE3C48A7}"/>
              </a:ext>
            </a:extLst>
          </p:cNvPr>
          <p:cNvSpPr>
            <a:spLocks noGrp="1"/>
          </p:cNvSpPr>
          <p:nvPr/>
        </p:nvSpPr>
        <p:spPr>
          <a:xfrm>
            <a:off x="5857335" y="1608013"/>
            <a:ext cx="5848709" cy="3497449"/>
          </a:xfrm>
          <a:prstGeom prst="rect">
            <a:avLst/>
          </a:prstGeom>
        </p:spPr>
        <p:txBody>
          <a:bodyPr vert="horz" lIns="91440" tIns="45720" rIns="91440" bIns="45720" rtlCol="0" anchor="t">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GB" sz="1800" b="1">
                <a:solidFill>
                  <a:srgbClr val="000000"/>
                </a:solidFill>
              </a:rPr>
              <a:t>What action you can do:</a:t>
            </a:r>
            <a:endParaRPr lang="en-US" sz="1800" b="1">
              <a:solidFill>
                <a:srgbClr val="000000"/>
              </a:solidFill>
              <a:cs typeface="Calibri"/>
            </a:endParaRPr>
          </a:p>
          <a:p>
            <a:pPr marL="383540" indent="-383540"/>
            <a:r>
              <a:rPr lang="en-GB" sz="1800">
                <a:solidFill>
                  <a:srgbClr val="000000"/>
                </a:solidFill>
              </a:rPr>
              <a:t>Discuss your plans with students and staff .</a:t>
            </a:r>
            <a:endParaRPr lang="en-US" sz="1800">
              <a:solidFill>
                <a:srgbClr val="000000"/>
              </a:solidFill>
              <a:cs typeface="Calibri" panose="020F0502020204030204"/>
            </a:endParaRPr>
          </a:p>
          <a:p>
            <a:pPr marL="383540" indent="-383540"/>
            <a:r>
              <a:rPr lang="en-GB" sz="1800">
                <a:solidFill>
                  <a:srgbClr val="000000"/>
                </a:solidFill>
              </a:rPr>
              <a:t>Select actions which you plan to achieve, make them manageable but also remember we are in a Climate Emergency. </a:t>
            </a:r>
          </a:p>
          <a:p>
            <a:pPr marL="383540" indent="-383540"/>
            <a:r>
              <a:rPr lang="en-GB" sz="1800">
                <a:solidFill>
                  <a:srgbClr val="000000"/>
                </a:solidFill>
              </a:rPr>
              <a:t>Make sure your actions have a duration, responsibilities and an evaluation.</a:t>
            </a:r>
            <a:endParaRPr lang="en-GB" sz="1800">
              <a:solidFill>
                <a:srgbClr val="000000"/>
              </a:solidFill>
              <a:cs typeface="Calibri" panose="020F0502020204030204"/>
            </a:endParaRPr>
          </a:p>
          <a:p>
            <a:pPr marL="383540" indent="-383540"/>
            <a:r>
              <a:rPr lang="en-GB" sz="1800">
                <a:solidFill>
                  <a:srgbClr val="000000"/>
                </a:solidFill>
              </a:rPr>
              <a:t>Take your action plan to the Governing Body or Trustees to ensure that you have their support. </a:t>
            </a:r>
            <a:endParaRPr lang="en-GB" sz="1800">
              <a:solidFill>
                <a:srgbClr val="000000"/>
              </a:solidFill>
              <a:cs typeface="Calibri"/>
            </a:endParaRPr>
          </a:p>
          <a:p>
            <a:pPr marL="383540" indent="-383540"/>
            <a:r>
              <a:rPr lang="en-GB" sz="1800">
                <a:solidFill>
                  <a:srgbClr val="000000"/>
                </a:solidFill>
              </a:rPr>
              <a:t>You can submit your action plan to the City Council which we will publicise as part of our wider action plan. </a:t>
            </a:r>
            <a:endParaRPr lang="en-GB" sz="1800">
              <a:solidFill>
                <a:srgbClr val="000000"/>
              </a:solidFill>
              <a:cs typeface="Calibri" panose="020F0502020204030204"/>
            </a:endParaRPr>
          </a:p>
          <a:p>
            <a:pPr marL="383540" indent="-383540"/>
            <a:r>
              <a:rPr lang="en-GB" sz="1800">
                <a:solidFill>
                  <a:srgbClr val="000000"/>
                </a:solidFill>
              </a:rPr>
              <a:t>Start your action plan! </a:t>
            </a:r>
            <a:endParaRPr lang="en-GB" sz="1800">
              <a:solidFill>
                <a:srgbClr val="000000"/>
              </a:solidFill>
              <a:cs typeface="Calibri" panose="020F0502020204030204"/>
            </a:endParaRPr>
          </a:p>
          <a:p>
            <a:pPr marL="383540" indent="-383540"/>
            <a:r>
              <a:rPr lang="en-GB" sz="1800">
                <a:solidFill>
                  <a:srgbClr val="000000"/>
                </a:solidFill>
              </a:rPr>
              <a:t>Review regularly to check and maintain your progress .</a:t>
            </a:r>
            <a:endParaRPr lang="en-GB" sz="1800">
              <a:solidFill>
                <a:srgbClr val="000000"/>
              </a:solidFill>
              <a:cs typeface="Calibri" panose="020F0502020204030204"/>
            </a:endParaRPr>
          </a:p>
        </p:txBody>
      </p:sp>
      <p:sp>
        <p:nvSpPr>
          <p:cNvPr id="4" name="TextBox 3">
            <a:extLst>
              <a:ext uri="{FF2B5EF4-FFF2-40B4-BE49-F238E27FC236}">
                <a16:creationId xmlns:a16="http://schemas.microsoft.com/office/drawing/2014/main" id="{D3354BEA-6982-421A-939C-9108C7770596}"/>
              </a:ext>
            </a:extLst>
          </p:cNvPr>
          <p:cNvSpPr txBox="1"/>
          <p:nvPr/>
        </p:nvSpPr>
        <p:spPr>
          <a:xfrm>
            <a:off x="435708" y="6219093"/>
            <a:ext cx="5664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linkClick r:id="rId4"/>
              </a:rPr>
              <a:t>schools.leicester.gov.uk/climate-emergency</a:t>
            </a:r>
            <a:r>
              <a:rPr lang="en-US" b="1"/>
              <a:t> </a:t>
            </a:r>
          </a:p>
        </p:txBody>
      </p:sp>
    </p:spTree>
    <p:extLst>
      <p:ext uri="{BB962C8B-B14F-4D97-AF65-F5344CB8AC3E}">
        <p14:creationId xmlns:p14="http://schemas.microsoft.com/office/powerpoint/2010/main" val="2662995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16592C-CCD4-4C9D-8C01-6BD91D66E72A}"/>
              </a:ext>
            </a:extLst>
          </p:cNvPr>
          <p:cNvSpPr/>
          <p:nvPr/>
        </p:nvSpPr>
        <p:spPr>
          <a:xfrm>
            <a:off x="570376" y="5040718"/>
            <a:ext cx="6096000" cy="1277273"/>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endParaRPr lang="en-GB" sz="2000">
              <a:solidFill>
                <a:srgbClr val="000000"/>
              </a:solidFill>
              <a:latin typeface="Calibri" panose="020F0502020204030204" pitchFamily="34" charset="0"/>
            </a:endParaRPr>
          </a:p>
          <a:p>
            <a:pPr>
              <a:spcAft>
                <a:spcPts val="600"/>
              </a:spcAft>
            </a:pPr>
            <a:r>
              <a:rPr lang="en-GB" sz="2800">
                <a:solidFill>
                  <a:srgbClr val="002060"/>
                </a:solidFill>
                <a:latin typeface="Calibri" panose="020F0502020204030204" pitchFamily="34" charset="0"/>
              </a:rPr>
              <a:t> Templates and document available at </a:t>
            </a:r>
            <a:r>
              <a:rPr lang="en-GB" sz="2400" b="1" u="sng">
                <a:solidFill>
                  <a:srgbClr val="002060"/>
                </a:solidFill>
                <a:latin typeface="Calibri" panose="020F0502020204030204" pitchFamily="34" charset="0"/>
              </a:rPr>
              <a:t>schools.leicester.gov.uk/climate-emergency </a:t>
            </a:r>
            <a:endParaRPr lang="en-GB" sz="2400" u="sng">
              <a:solidFill>
                <a:srgbClr val="002060"/>
              </a:solidFill>
            </a:endParaRPr>
          </a:p>
        </p:txBody>
      </p:sp>
      <p:sp>
        <p:nvSpPr>
          <p:cNvPr id="17" name="Title 1" hidden="1">
            <a:extLst>
              <a:ext uri="{FF2B5EF4-FFF2-40B4-BE49-F238E27FC236}">
                <a16:creationId xmlns:a16="http://schemas.microsoft.com/office/drawing/2014/main" id="{717118B0-3721-4852-B780-3E73B9DA0AAA}"/>
              </a:ext>
            </a:extLst>
          </p:cNvPr>
          <p:cNvSpPr>
            <a:spLocks noGrp="1"/>
          </p:cNvSpPr>
          <p:nvPr>
            <p:ph type="title"/>
          </p:nvPr>
        </p:nvSpPr>
        <p:spPr>
          <a:xfrm>
            <a:off x="476738" y="189279"/>
            <a:ext cx="10515600" cy="1325563"/>
          </a:xfrm>
        </p:spPr>
        <p:txBody>
          <a:bodyPr/>
          <a:lstStyle/>
          <a:p>
            <a:r>
              <a:rPr lang="en-US" b="1">
                <a:cs typeface="Calibri Light"/>
              </a:rPr>
              <a:t>Climate Emergency Documents</a:t>
            </a:r>
          </a:p>
        </p:txBody>
      </p:sp>
      <p:pic>
        <p:nvPicPr>
          <p:cNvPr id="2" name="Picture 1" descr="Climate action plan template">
            <a:extLst>
              <a:ext uri="{FF2B5EF4-FFF2-40B4-BE49-F238E27FC236}">
                <a16:creationId xmlns:a16="http://schemas.microsoft.com/office/drawing/2014/main" id="{0A133ECF-1BE6-4AD8-996D-EB2FC67DAA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047" y="401282"/>
            <a:ext cx="6809518" cy="4531665"/>
          </a:xfrm>
          <a:prstGeom prst="rect">
            <a:avLst/>
          </a:prstGeom>
          <a:ln w="3175">
            <a:solidFill>
              <a:schemeClr val="tx1"/>
            </a:solidFill>
          </a:ln>
        </p:spPr>
      </p:pic>
      <p:pic>
        <p:nvPicPr>
          <p:cNvPr id="3" name="Picture 2" descr="Climate emergency declaration template">
            <a:extLst>
              <a:ext uri="{FF2B5EF4-FFF2-40B4-BE49-F238E27FC236}">
                <a16:creationId xmlns:a16="http://schemas.microsoft.com/office/drawing/2014/main" id="{DB22785B-73BF-4B88-8357-DDFB7D36F5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536" y="270004"/>
            <a:ext cx="4608417" cy="6317991"/>
          </a:xfrm>
          <a:prstGeom prst="rect">
            <a:avLst/>
          </a:prstGeom>
          <a:ln w="3175">
            <a:solidFill>
              <a:schemeClr val="tx1"/>
            </a:solidFill>
          </a:ln>
        </p:spPr>
      </p:pic>
    </p:spTree>
    <p:extLst>
      <p:ext uri="{BB962C8B-B14F-4D97-AF65-F5344CB8AC3E}">
        <p14:creationId xmlns:p14="http://schemas.microsoft.com/office/powerpoint/2010/main" val="2638804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640079" y="2053641"/>
            <a:ext cx="3669161" cy="2760098"/>
          </a:xfrm>
        </p:spPr>
        <p:txBody>
          <a:bodyPr>
            <a:normAutofit/>
          </a:bodyPr>
          <a:lstStyle/>
          <a:p>
            <a:r>
              <a:rPr lang="en-GB" b="1">
                <a:solidFill>
                  <a:srgbClr val="FFFFFF"/>
                </a:solidFill>
              </a:rPr>
              <a:t>Other opportunities coming up </a:t>
            </a:r>
            <a:endParaRPr lang="en-GB">
              <a:solidFill>
                <a:srgbClr val="FFFFFF"/>
              </a:solidFill>
            </a:endParaRPr>
          </a:p>
        </p:txBody>
      </p:sp>
      <p:sp>
        <p:nvSpPr>
          <p:cNvPr id="3" name="Content Placeholder 2">
            <a:extLst>
              <a:ext uri="{FF2B5EF4-FFF2-40B4-BE49-F238E27FC236}">
                <a16:creationId xmlns:a16="http://schemas.microsoft.com/office/drawing/2014/main" id="{BB4ADB73-6CC2-461E-82D4-76E076F9F6BF}"/>
              </a:ext>
            </a:extLst>
          </p:cNvPr>
          <p:cNvSpPr>
            <a:spLocks noGrp="1"/>
          </p:cNvSpPr>
          <p:nvPr>
            <p:ph idx="1"/>
          </p:nvPr>
        </p:nvSpPr>
        <p:spPr>
          <a:xfrm>
            <a:off x="6248725" y="629338"/>
            <a:ext cx="5306084" cy="6510218"/>
          </a:xfrm>
        </p:spPr>
        <p:txBody>
          <a:bodyPr vert="horz" lIns="91440" tIns="45720" rIns="91440" bIns="45720" rtlCol="0" anchor="ctr">
            <a:normAutofit/>
          </a:bodyPr>
          <a:lstStyle/>
          <a:p>
            <a:r>
              <a:rPr lang="en-GB" sz="1900" b="1">
                <a:solidFill>
                  <a:srgbClr val="000000"/>
                </a:solidFill>
                <a:hlinkClick r:id="rId3"/>
              </a:rPr>
              <a:t>UN Climate Change Learn Online</a:t>
            </a:r>
            <a:r>
              <a:rPr lang="en-GB" sz="1900" b="1">
                <a:solidFill>
                  <a:srgbClr val="000000"/>
                </a:solidFill>
              </a:rPr>
              <a:t> </a:t>
            </a:r>
            <a:endParaRPr lang="en-GB" sz="1900" b="1">
              <a:solidFill>
                <a:srgbClr val="000000"/>
              </a:solidFill>
              <a:cs typeface="Calibri"/>
            </a:endParaRPr>
          </a:p>
          <a:p>
            <a:pPr lvl="1"/>
            <a:r>
              <a:rPr lang="en-GB" sz="1900">
                <a:solidFill>
                  <a:srgbClr val="000000"/>
                </a:solidFill>
                <a:ea typeface="+mn-lt"/>
                <a:cs typeface="+mn-lt"/>
              </a:rPr>
              <a:t>Climate Change: From Learning to Action (8 hours)</a:t>
            </a:r>
            <a:endParaRPr lang="en-GB" sz="1900">
              <a:solidFill>
                <a:srgbClr val="000000"/>
              </a:solidFill>
              <a:cs typeface="Calibri" panose="020F0502020204030204"/>
            </a:endParaRPr>
          </a:p>
          <a:p>
            <a:pPr lvl="1"/>
            <a:r>
              <a:rPr lang="en-GB" sz="1900">
                <a:solidFill>
                  <a:srgbClr val="000000"/>
                </a:solidFill>
                <a:ea typeface="+mn-lt"/>
                <a:cs typeface="+mn-lt"/>
              </a:rPr>
              <a:t>Children and Climate Change (6 hours)</a:t>
            </a:r>
            <a:endParaRPr lang="en-GB" sz="1900">
              <a:solidFill>
                <a:srgbClr val="000000"/>
              </a:solidFill>
              <a:cs typeface="Calibri"/>
            </a:endParaRPr>
          </a:p>
          <a:p>
            <a:pPr lvl="1"/>
            <a:r>
              <a:rPr lang="en-GB" sz="1900">
                <a:solidFill>
                  <a:srgbClr val="000000"/>
                </a:solidFill>
                <a:ea typeface="+mn-lt"/>
                <a:cs typeface="+mn-lt"/>
              </a:rPr>
              <a:t>Cities and Climate Change (2 hours)</a:t>
            </a:r>
            <a:endParaRPr lang="en-GB" sz="1900">
              <a:solidFill>
                <a:srgbClr val="000000"/>
              </a:solidFill>
              <a:cs typeface="Calibri"/>
            </a:endParaRPr>
          </a:p>
          <a:p>
            <a:pPr lvl="1"/>
            <a:r>
              <a:rPr lang="en-GB" sz="1900">
                <a:solidFill>
                  <a:srgbClr val="000000"/>
                </a:solidFill>
                <a:ea typeface="+mn-lt"/>
                <a:cs typeface="+mn-lt"/>
              </a:rPr>
              <a:t>Human Health and Climate Change (2 hours)</a:t>
            </a:r>
          </a:p>
          <a:p>
            <a:pPr lvl="1"/>
            <a:r>
              <a:rPr lang="en-GB" sz="1900">
                <a:solidFill>
                  <a:srgbClr val="000000"/>
                </a:solidFill>
                <a:ea typeface="+mn-lt"/>
                <a:cs typeface="+mn-lt"/>
              </a:rPr>
              <a:t>Module 1 of Open Online Course on Gender and Environment (6 hours)</a:t>
            </a:r>
            <a:endParaRPr lang="en-GB" sz="1900">
              <a:solidFill>
                <a:srgbClr val="000000"/>
              </a:solidFill>
              <a:cs typeface="Calibri" panose="020F0502020204030204"/>
            </a:endParaRPr>
          </a:p>
          <a:p>
            <a:endParaRPr lang="en-GB" sz="1900">
              <a:solidFill>
                <a:srgbClr val="000000"/>
              </a:solidFill>
              <a:cs typeface="Calibri" panose="020F0502020204030204"/>
            </a:endParaRPr>
          </a:p>
          <a:p>
            <a:r>
              <a:rPr lang="en-GB" sz="1900" b="1">
                <a:solidFill>
                  <a:srgbClr val="000000"/>
                </a:solidFill>
                <a:cs typeface="Calibri"/>
                <a:hlinkClick r:id="rId4"/>
              </a:rPr>
              <a:t>Off School website</a:t>
            </a:r>
            <a:r>
              <a:rPr lang="en-GB" sz="1900">
                <a:solidFill>
                  <a:srgbClr val="000000"/>
                </a:solidFill>
                <a:cs typeface="Calibri"/>
              </a:rPr>
              <a:t> - </a:t>
            </a:r>
            <a:r>
              <a:rPr lang="en-GB" sz="1900">
                <a:solidFill>
                  <a:srgbClr val="000000"/>
                </a:solidFill>
                <a:ea typeface="+mn-lt"/>
                <a:cs typeface="+mn-lt"/>
              </a:rPr>
              <a:t>a free website full of ideas for home learning and fun activities. Head to the Activity Zone for 100s of films, created by teachers, across loads of great topics and themes!</a:t>
            </a:r>
            <a:endParaRPr lang="en-GB" sz="1900">
              <a:solidFill>
                <a:srgbClr val="000000"/>
              </a:solidFill>
            </a:endParaRPr>
          </a:p>
          <a:p>
            <a:endParaRPr lang="en-GB" sz="1700">
              <a:solidFill>
                <a:srgbClr val="000000"/>
              </a:solidFill>
              <a:cs typeface="Calibri"/>
            </a:endParaRPr>
          </a:p>
          <a:p>
            <a:endParaRPr lang="en-GB" sz="1700">
              <a:solidFill>
                <a:srgbClr val="000000"/>
              </a:solidFill>
              <a:cs typeface="Calibri"/>
            </a:endParaRPr>
          </a:p>
        </p:txBody>
      </p:sp>
    </p:spTree>
    <p:extLst>
      <p:ext uri="{BB962C8B-B14F-4D97-AF65-F5344CB8AC3E}">
        <p14:creationId xmlns:p14="http://schemas.microsoft.com/office/powerpoint/2010/main" val="3858981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424926" y="2134324"/>
            <a:ext cx="4398086" cy="2760098"/>
          </a:xfrm>
        </p:spPr>
        <p:txBody>
          <a:bodyPr>
            <a:normAutofit/>
          </a:bodyPr>
          <a:lstStyle/>
          <a:p>
            <a:r>
              <a:rPr lang="en-GB" b="1">
                <a:solidFill>
                  <a:srgbClr val="FFFFFF"/>
                </a:solidFill>
              </a:rPr>
              <a:t>How can we help next academic year?</a:t>
            </a:r>
          </a:p>
        </p:txBody>
      </p:sp>
      <p:sp>
        <p:nvSpPr>
          <p:cNvPr id="3" name="Content Placeholder 2">
            <a:extLst>
              <a:ext uri="{FF2B5EF4-FFF2-40B4-BE49-F238E27FC236}">
                <a16:creationId xmlns:a16="http://schemas.microsoft.com/office/drawing/2014/main" id="{BB4ADB73-6CC2-461E-82D4-76E076F9F6BF}"/>
              </a:ext>
            </a:extLst>
          </p:cNvPr>
          <p:cNvSpPr>
            <a:spLocks noGrp="1"/>
          </p:cNvSpPr>
          <p:nvPr>
            <p:ph idx="1"/>
          </p:nvPr>
        </p:nvSpPr>
        <p:spPr>
          <a:xfrm>
            <a:off x="6248725" y="629338"/>
            <a:ext cx="5306084" cy="6510218"/>
          </a:xfrm>
        </p:spPr>
        <p:txBody>
          <a:bodyPr vert="horz" lIns="91440" tIns="45720" rIns="91440" bIns="45720" rtlCol="0" anchor="ctr">
            <a:normAutofit/>
          </a:bodyPr>
          <a:lstStyle/>
          <a:p>
            <a:endParaRPr lang="en-GB" sz="1700">
              <a:solidFill>
                <a:srgbClr val="000000"/>
              </a:solidFill>
              <a:cs typeface="Calibri"/>
            </a:endParaRPr>
          </a:p>
          <a:p>
            <a:endParaRPr lang="en-GB" sz="1700">
              <a:solidFill>
                <a:srgbClr val="000000"/>
              </a:solidFill>
              <a:cs typeface="Calibri"/>
            </a:endParaRPr>
          </a:p>
        </p:txBody>
      </p:sp>
    </p:spTree>
    <p:extLst>
      <p:ext uri="{BB962C8B-B14F-4D97-AF65-F5344CB8AC3E}">
        <p14:creationId xmlns:p14="http://schemas.microsoft.com/office/powerpoint/2010/main" val="212277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41A222-C608-41E9-ADD6-4FC8A92F37C7}"/>
              </a:ext>
            </a:extLst>
          </p:cNvPr>
          <p:cNvSpPr>
            <a:spLocks noGrp="1"/>
          </p:cNvSpPr>
          <p:nvPr>
            <p:ph type="title"/>
          </p:nvPr>
        </p:nvSpPr>
        <p:spPr>
          <a:xfrm>
            <a:off x="804673" y="3320859"/>
            <a:ext cx="4573475" cy="2076333"/>
          </a:xfrm>
        </p:spPr>
        <p:txBody>
          <a:bodyPr vert="horz" lIns="91440" tIns="45720" rIns="91440" bIns="45720" rtlCol="0" anchor="t">
            <a:normAutofit/>
          </a:bodyPr>
          <a:lstStyle/>
          <a:p>
            <a:r>
              <a:rPr lang="en-US" sz="4800" kern="1200">
                <a:solidFill>
                  <a:schemeClr val="bg1"/>
                </a:solidFill>
                <a:latin typeface="+mj-lt"/>
                <a:ea typeface="+mj-ea"/>
                <a:cs typeface="+mj-cs"/>
              </a:rPr>
              <a:t>Questions and Answers</a:t>
            </a:r>
          </a:p>
        </p:txBody>
      </p:sp>
      <p:sp>
        <p:nvSpPr>
          <p:cNvPr id="12" name="Freeform: Shape 11">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Decorative">
            <a:extLst>
              <a:ext uri="{FF2B5EF4-FFF2-40B4-BE49-F238E27FC236}">
                <a16:creationId xmlns:a16="http://schemas.microsoft.com/office/drawing/2014/main" id="{9BD782BA-9765-4453-9777-9213E2219A6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10424" y="1845770"/>
            <a:ext cx="4333875" cy="4333875"/>
          </a:xfrm>
          <a:prstGeom prst="rect">
            <a:avLst/>
          </a:prstGeom>
        </p:spPr>
      </p:pic>
    </p:spTree>
    <p:extLst>
      <p:ext uri="{BB962C8B-B14F-4D97-AF65-F5344CB8AC3E}">
        <p14:creationId xmlns:p14="http://schemas.microsoft.com/office/powerpoint/2010/main" val="2811313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p:txBody>
          <a:bodyPr/>
          <a:lstStyle/>
          <a:p>
            <a:r>
              <a:rPr lang="en-GB" b="1">
                <a:cs typeface="Calibri Light"/>
              </a:rPr>
              <a:t>Keeping in Touch</a:t>
            </a:r>
          </a:p>
        </p:txBody>
      </p:sp>
      <p:pic>
        <p:nvPicPr>
          <p:cNvPr id="6" name="Picture 6" descr="Facebook logo">
            <a:extLst>
              <a:ext uri="{FF2B5EF4-FFF2-40B4-BE49-F238E27FC236}">
                <a16:creationId xmlns:a16="http://schemas.microsoft.com/office/drawing/2014/main" id="{61EC37B2-6F2E-4400-AA99-BD79813A02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23506" y="1775014"/>
            <a:ext cx="818663" cy="818663"/>
          </a:xfrm>
          <a:prstGeom prst="rect">
            <a:avLst/>
          </a:prstGeom>
        </p:spPr>
      </p:pic>
      <p:pic>
        <p:nvPicPr>
          <p:cNvPr id="8" name="Picture 8" descr="Twitter logo">
            <a:extLst>
              <a:ext uri="{FF2B5EF4-FFF2-40B4-BE49-F238E27FC236}">
                <a16:creationId xmlns:a16="http://schemas.microsoft.com/office/drawing/2014/main" id="{5F483EE9-E279-4BB9-A828-9D41F29932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4114" y="2716122"/>
            <a:ext cx="1316893" cy="957568"/>
          </a:xfrm>
          <a:prstGeom prst="rect">
            <a:avLst/>
          </a:prstGeom>
        </p:spPr>
      </p:pic>
      <p:pic>
        <p:nvPicPr>
          <p:cNvPr id="10" name="Picture 10" descr="Youtube logo">
            <a:extLst>
              <a:ext uri="{FF2B5EF4-FFF2-40B4-BE49-F238E27FC236}">
                <a16:creationId xmlns:a16="http://schemas.microsoft.com/office/drawing/2014/main" id="{EC91DB58-DA43-456E-996C-B67AC195FE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66609" y="1713742"/>
            <a:ext cx="938138" cy="688128"/>
          </a:xfrm>
          <a:prstGeom prst="rect">
            <a:avLst/>
          </a:prstGeom>
        </p:spPr>
      </p:pic>
      <p:pic>
        <p:nvPicPr>
          <p:cNvPr id="12" name="Picture 12" descr="Instagram logo">
            <a:extLst>
              <a:ext uri="{FF2B5EF4-FFF2-40B4-BE49-F238E27FC236}">
                <a16:creationId xmlns:a16="http://schemas.microsoft.com/office/drawing/2014/main" id="{01250393-7B6A-4676-BF42-773CA179AD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65672" y="2610712"/>
            <a:ext cx="945174" cy="945174"/>
          </a:xfrm>
          <a:prstGeom prst="rect">
            <a:avLst/>
          </a:prstGeom>
        </p:spPr>
      </p:pic>
      <p:pic>
        <p:nvPicPr>
          <p:cNvPr id="14" name="Picture 14" descr="Internet sign ">
            <a:extLst>
              <a:ext uri="{FF2B5EF4-FFF2-40B4-BE49-F238E27FC236}">
                <a16:creationId xmlns:a16="http://schemas.microsoft.com/office/drawing/2014/main" id="{75C64A53-2859-4539-9BCA-735521EA3F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44982" y="3804618"/>
            <a:ext cx="965200" cy="945662"/>
          </a:xfrm>
          <a:prstGeom prst="rect">
            <a:avLst/>
          </a:prstGeom>
        </p:spPr>
      </p:pic>
      <p:pic>
        <p:nvPicPr>
          <p:cNvPr id="18" name="Picture 18" descr="email graphic">
            <a:extLst>
              <a:ext uri="{FF2B5EF4-FFF2-40B4-BE49-F238E27FC236}">
                <a16:creationId xmlns:a16="http://schemas.microsoft.com/office/drawing/2014/main" id="{0E7237D7-AF1D-4E46-801F-FB3AA9780B3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971"/>
          <a:stretch/>
        </p:blipFill>
        <p:spPr>
          <a:xfrm>
            <a:off x="1359360" y="4933090"/>
            <a:ext cx="985264" cy="1021404"/>
          </a:xfrm>
          <a:prstGeom prst="rect">
            <a:avLst/>
          </a:prstGeom>
        </p:spPr>
      </p:pic>
      <p:sp>
        <p:nvSpPr>
          <p:cNvPr id="21" name="Content Placeholder 20">
            <a:extLst>
              <a:ext uri="{FF2B5EF4-FFF2-40B4-BE49-F238E27FC236}">
                <a16:creationId xmlns:a16="http://schemas.microsoft.com/office/drawing/2014/main" id="{B1279EE9-AEAA-446F-AA83-11F3826F1E69}"/>
              </a:ext>
            </a:extLst>
          </p:cNvPr>
          <p:cNvSpPr>
            <a:spLocks noGrp="1"/>
          </p:cNvSpPr>
          <p:nvPr>
            <p:ph idx="1"/>
          </p:nvPr>
        </p:nvSpPr>
        <p:spPr>
          <a:xfrm>
            <a:off x="2416760" y="1972532"/>
            <a:ext cx="4146061" cy="687877"/>
          </a:xfrm>
        </p:spPr>
        <p:txBody>
          <a:bodyPr vert="horz" lIns="91440" tIns="45720" rIns="91440" bIns="45720" rtlCol="0" anchor="t">
            <a:normAutofit/>
          </a:bodyPr>
          <a:lstStyle/>
          <a:p>
            <a:pPr marL="0" indent="0">
              <a:buNone/>
            </a:pPr>
            <a:r>
              <a:rPr lang="en-US" b="1">
                <a:cs typeface="Calibri"/>
              </a:rPr>
              <a:t>EnvEducationLeicester</a:t>
            </a:r>
          </a:p>
        </p:txBody>
      </p:sp>
      <p:sp>
        <p:nvSpPr>
          <p:cNvPr id="23" name="Content Placeholder 20">
            <a:extLst>
              <a:ext uri="{FF2B5EF4-FFF2-40B4-BE49-F238E27FC236}">
                <a16:creationId xmlns:a16="http://schemas.microsoft.com/office/drawing/2014/main" id="{0DFA1CC6-2609-4CB8-836A-29B86047B24B}"/>
              </a:ext>
            </a:extLst>
          </p:cNvPr>
          <p:cNvSpPr txBox="1">
            <a:spLocks/>
          </p:cNvSpPr>
          <p:nvPr/>
        </p:nvSpPr>
        <p:spPr>
          <a:xfrm>
            <a:off x="2431902" y="3013199"/>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EcoSchoolsLCC</a:t>
            </a:r>
            <a:endParaRPr lang="en-US"/>
          </a:p>
        </p:txBody>
      </p:sp>
      <p:sp>
        <p:nvSpPr>
          <p:cNvPr id="24" name="Content Placeholder 20">
            <a:extLst>
              <a:ext uri="{FF2B5EF4-FFF2-40B4-BE49-F238E27FC236}">
                <a16:creationId xmlns:a16="http://schemas.microsoft.com/office/drawing/2014/main" id="{EA8ED7E6-6423-450F-B424-1F458313E49A}"/>
              </a:ext>
            </a:extLst>
          </p:cNvPr>
          <p:cNvSpPr txBox="1">
            <a:spLocks/>
          </p:cNvSpPr>
          <p:nvPr/>
        </p:nvSpPr>
        <p:spPr>
          <a:xfrm>
            <a:off x="8001588" y="183259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EcoSchoolsLCC</a:t>
            </a:r>
            <a:endParaRPr lang="en-US"/>
          </a:p>
        </p:txBody>
      </p:sp>
      <p:sp>
        <p:nvSpPr>
          <p:cNvPr id="25" name="Content Placeholder 20">
            <a:extLst>
              <a:ext uri="{FF2B5EF4-FFF2-40B4-BE49-F238E27FC236}">
                <a16:creationId xmlns:a16="http://schemas.microsoft.com/office/drawing/2014/main" id="{F527B294-58BD-48F8-8427-EAFACB9DE376}"/>
              </a:ext>
            </a:extLst>
          </p:cNvPr>
          <p:cNvSpPr txBox="1">
            <a:spLocks/>
          </p:cNvSpPr>
          <p:nvPr/>
        </p:nvSpPr>
        <p:spPr>
          <a:xfrm>
            <a:off x="7982049" y="282905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EcoSchoolsLCC</a:t>
            </a:r>
            <a:endParaRPr lang="en-US"/>
          </a:p>
        </p:txBody>
      </p:sp>
      <p:sp>
        <p:nvSpPr>
          <p:cNvPr id="26" name="Content Placeholder 20">
            <a:extLst>
              <a:ext uri="{FF2B5EF4-FFF2-40B4-BE49-F238E27FC236}">
                <a16:creationId xmlns:a16="http://schemas.microsoft.com/office/drawing/2014/main" id="{DE4D4C81-9886-464A-9BC8-C172E5AB301E}"/>
              </a:ext>
            </a:extLst>
          </p:cNvPr>
          <p:cNvSpPr txBox="1">
            <a:spLocks/>
          </p:cNvSpPr>
          <p:nvPr/>
        </p:nvSpPr>
        <p:spPr>
          <a:xfrm>
            <a:off x="2399714" y="4049549"/>
            <a:ext cx="6144513"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schools.leicester.gov.uk/eco-schools </a:t>
            </a:r>
          </a:p>
        </p:txBody>
      </p:sp>
      <p:sp>
        <p:nvSpPr>
          <p:cNvPr id="27" name="Content Placeholder 20">
            <a:extLst>
              <a:ext uri="{FF2B5EF4-FFF2-40B4-BE49-F238E27FC236}">
                <a16:creationId xmlns:a16="http://schemas.microsoft.com/office/drawing/2014/main" id="{1680B09C-0B46-4B37-BE7D-416D7BA7CA9C}"/>
              </a:ext>
            </a:extLst>
          </p:cNvPr>
          <p:cNvSpPr txBox="1">
            <a:spLocks/>
          </p:cNvSpPr>
          <p:nvPr/>
        </p:nvSpPr>
        <p:spPr>
          <a:xfrm>
            <a:off x="2396750" y="5126850"/>
            <a:ext cx="6091677" cy="91647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hlinkClick r:id="rId8"/>
              </a:rPr>
              <a:t>Eco-Schools@leicester.gov.uk</a:t>
            </a:r>
            <a:r>
              <a:rPr lang="en-US" b="1">
                <a:cs typeface="Calibri"/>
              </a:rPr>
              <a:t> </a:t>
            </a:r>
            <a:endParaRPr lang="en-US">
              <a:cs typeface="Calibri"/>
            </a:endParaRPr>
          </a:p>
          <a:p>
            <a:pPr marL="0" indent="0">
              <a:buNone/>
            </a:pPr>
            <a:r>
              <a:rPr lang="en-US" b="1">
                <a:cs typeface="Calibri"/>
              </a:rPr>
              <a:t>(sign up for newsletter and </a:t>
            </a:r>
            <a:r>
              <a:rPr lang="en-US" b="1" err="1">
                <a:cs typeface="Calibri"/>
              </a:rPr>
              <a:t>eBulletins</a:t>
            </a:r>
            <a:r>
              <a:rPr lang="en-US" b="1">
                <a:cs typeface="Calibri"/>
              </a:rPr>
              <a:t>) </a:t>
            </a:r>
            <a:endParaRPr lang="en-US">
              <a:cs typeface="Calibri"/>
            </a:endParaRPr>
          </a:p>
        </p:txBody>
      </p:sp>
    </p:spTree>
    <p:extLst>
      <p:ext uri="{BB962C8B-B14F-4D97-AF65-F5344CB8AC3E}">
        <p14:creationId xmlns:p14="http://schemas.microsoft.com/office/powerpoint/2010/main" val="261650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Selection of photos from eco-roadshow">
            <a:extLst>
              <a:ext uri="{FF2B5EF4-FFF2-40B4-BE49-F238E27FC236}">
                <a16:creationId xmlns:a16="http://schemas.microsoft.com/office/drawing/2014/main" id="{848C7A03-BD17-4D4D-BD0C-52A336CE61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4C54E7A-903C-4018-9A1C-C209E84BFECD}"/>
              </a:ext>
            </a:extLst>
          </p:cNvPr>
          <p:cNvSpPr>
            <a:spLocks noGrp="1"/>
          </p:cNvSpPr>
          <p:nvPr>
            <p:ph type="title"/>
          </p:nvPr>
        </p:nvSpPr>
        <p:spPr>
          <a:xfrm>
            <a:off x="652298" y="2142550"/>
            <a:ext cx="4204137" cy="1342754"/>
          </a:xfrm>
        </p:spPr>
        <p:txBody>
          <a:bodyPr>
            <a:normAutofit/>
          </a:bodyPr>
          <a:lstStyle/>
          <a:p>
            <a:pPr algn="ctr"/>
            <a:r>
              <a:rPr lang="en-US" sz="3600" b="1">
                <a:cs typeface="Calibri Light"/>
              </a:rPr>
              <a:t>Eco-Schools Roadshow </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679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Selection of photos fro Celebration events">
            <a:extLst>
              <a:ext uri="{FF2B5EF4-FFF2-40B4-BE49-F238E27FC236}">
                <a16:creationId xmlns:a16="http://schemas.microsoft.com/office/drawing/2014/main" id="{7A54A350-9B2B-4468-AE05-3C25283C27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498D3D7-2543-40B7-811B-72465857593E}"/>
              </a:ext>
            </a:extLst>
          </p:cNvPr>
          <p:cNvSpPr>
            <a:spLocks noGrp="1"/>
          </p:cNvSpPr>
          <p:nvPr>
            <p:ph type="title"/>
          </p:nvPr>
        </p:nvSpPr>
        <p:spPr>
          <a:xfrm>
            <a:off x="833273" y="2152075"/>
            <a:ext cx="4204137" cy="1342754"/>
          </a:xfrm>
        </p:spPr>
        <p:txBody>
          <a:bodyPr>
            <a:normAutofit/>
          </a:bodyPr>
          <a:lstStyle/>
          <a:p>
            <a:pPr algn="ctr"/>
            <a:r>
              <a:rPr lang="en-US" sz="3600" b="1">
                <a:cs typeface="Calibri Light"/>
              </a:rPr>
              <a:t>Eco-Schools and Food for Life Celebrations</a:t>
            </a:r>
            <a:endParaRPr lang="en-US" sz="3600" b="1"/>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935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B1B1-1D26-452C-9A4B-608414F9468E}"/>
              </a:ext>
            </a:extLst>
          </p:cNvPr>
          <p:cNvSpPr>
            <a:spLocks noGrp="1"/>
          </p:cNvSpPr>
          <p:nvPr>
            <p:ph type="title"/>
          </p:nvPr>
        </p:nvSpPr>
        <p:spPr/>
        <p:txBody>
          <a:bodyPr>
            <a:normAutofit/>
          </a:bodyPr>
          <a:lstStyle/>
          <a:p>
            <a:r>
              <a:rPr lang="en-GB" b="1">
                <a:solidFill>
                  <a:srgbClr val="000000"/>
                </a:solidFill>
              </a:rPr>
              <a:t>Eco-Schools – Our Work in Leicester</a:t>
            </a:r>
            <a:endParaRPr lang="en-GB" b="1"/>
          </a:p>
        </p:txBody>
      </p:sp>
      <p:sp>
        <p:nvSpPr>
          <p:cNvPr id="3" name="Content Placeholder 2">
            <a:extLst>
              <a:ext uri="{FF2B5EF4-FFF2-40B4-BE49-F238E27FC236}">
                <a16:creationId xmlns:a16="http://schemas.microsoft.com/office/drawing/2014/main" id="{BF2DE177-777C-4EB3-A52F-F923850ADD26}"/>
              </a:ext>
            </a:extLst>
          </p:cNvPr>
          <p:cNvSpPr>
            <a:spLocks noGrp="1"/>
          </p:cNvSpPr>
          <p:nvPr>
            <p:ph idx="1"/>
          </p:nvPr>
        </p:nvSpPr>
        <p:spPr>
          <a:xfrm>
            <a:off x="431180" y="1837973"/>
            <a:ext cx="11033891" cy="4351338"/>
          </a:xfrm>
        </p:spPr>
        <p:txBody>
          <a:bodyPr vert="horz" lIns="91440" tIns="45720" rIns="91440" bIns="45720" rtlCol="0" anchor="t">
            <a:normAutofit/>
          </a:bodyPr>
          <a:lstStyle/>
          <a:p>
            <a:r>
              <a:rPr lang="en-GB">
                <a:cs typeface="Calibri"/>
              </a:rPr>
              <a:t>Promoted Eco-Schools as an award since September 2014 (114 schools)</a:t>
            </a:r>
          </a:p>
          <a:p>
            <a:endParaRPr lang="en-GB">
              <a:cs typeface="Calibri"/>
            </a:endParaRPr>
          </a:p>
          <a:p>
            <a:r>
              <a:rPr lang="en-GB" sz="2400">
                <a:cs typeface="Calibri"/>
              </a:rPr>
              <a:t>109 registered on the programme</a:t>
            </a:r>
          </a:p>
          <a:p>
            <a:r>
              <a:rPr lang="en-GB" sz="2400">
                <a:cs typeface="Calibri"/>
              </a:rPr>
              <a:t>of those, 90 have achieved bronze</a:t>
            </a:r>
          </a:p>
          <a:p>
            <a:r>
              <a:rPr lang="en-GB" sz="2400">
                <a:cs typeface="Calibri"/>
              </a:rPr>
              <a:t>of those, 79 have achieved silver</a:t>
            </a:r>
          </a:p>
          <a:p>
            <a:r>
              <a:rPr lang="en-GB" sz="2400">
                <a:cs typeface="Calibri"/>
              </a:rPr>
              <a:t>of those, 51 have achieved Green Flag</a:t>
            </a:r>
            <a:r>
              <a:rPr lang="en-GB">
                <a:cs typeface="Calibri"/>
              </a:rPr>
              <a:t> </a:t>
            </a:r>
          </a:p>
          <a:p>
            <a:pPr lvl="1"/>
            <a:r>
              <a:rPr lang="en-GB" sz="1800">
                <a:cs typeface="Calibri"/>
              </a:rPr>
              <a:t>Potentially another 3 or 4 new</a:t>
            </a:r>
          </a:p>
          <a:p>
            <a:pPr lvl="1"/>
            <a:r>
              <a:rPr lang="en-GB" sz="1800">
                <a:cs typeface="Calibri"/>
              </a:rPr>
              <a:t>And 3 or 4 renewals before the end of term</a:t>
            </a:r>
          </a:p>
        </p:txBody>
      </p:sp>
      <p:pic>
        <p:nvPicPr>
          <p:cNvPr id="6" name="Picture 6" descr="Image of eco school logos">
            <a:extLst>
              <a:ext uri="{FF2B5EF4-FFF2-40B4-BE49-F238E27FC236}">
                <a16:creationId xmlns:a16="http://schemas.microsoft.com/office/drawing/2014/main" id="{E3636E1C-5519-4643-B3F4-64D2DB501108}"/>
              </a:ext>
            </a:extLst>
          </p:cNvPr>
          <p:cNvPicPr>
            <a:picLocks noChangeAspect="1"/>
          </p:cNvPicPr>
          <p:nvPr/>
        </p:nvPicPr>
        <p:blipFill>
          <a:blip r:embed="rId2"/>
          <a:stretch>
            <a:fillRect/>
          </a:stretch>
        </p:blipFill>
        <p:spPr>
          <a:xfrm>
            <a:off x="431181" y="5642344"/>
            <a:ext cx="2743200" cy="851338"/>
          </a:xfrm>
          <a:prstGeom prst="rect">
            <a:avLst/>
          </a:prstGeom>
        </p:spPr>
      </p:pic>
      <p:pic>
        <p:nvPicPr>
          <p:cNvPr id="5" name="Picture 6" descr="Bar graph to show the number and type of eco-schools awards in Leicester City">
            <a:extLst>
              <a:ext uri="{FF2B5EF4-FFF2-40B4-BE49-F238E27FC236}">
                <a16:creationId xmlns:a16="http://schemas.microsoft.com/office/drawing/2014/main" id="{157D9550-CAEB-4715-B872-4296184A8359}"/>
              </a:ext>
            </a:extLst>
          </p:cNvPr>
          <p:cNvPicPr>
            <a:picLocks noChangeAspect="1"/>
          </p:cNvPicPr>
          <p:nvPr/>
        </p:nvPicPr>
        <p:blipFill>
          <a:blip r:embed="rId3"/>
          <a:stretch>
            <a:fillRect/>
          </a:stretch>
        </p:blipFill>
        <p:spPr>
          <a:xfrm>
            <a:off x="6237745" y="2541427"/>
            <a:ext cx="5748067" cy="3800069"/>
          </a:xfrm>
          <a:prstGeom prst="rect">
            <a:avLst/>
          </a:prstGeom>
        </p:spPr>
      </p:pic>
    </p:spTree>
    <p:extLst>
      <p:ext uri="{BB962C8B-B14F-4D97-AF65-F5344CB8AC3E}">
        <p14:creationId xmlns:p14="http://schemas.microsoft.com/office/powerpoint/2010/main" val="4117300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9" descr="Diagram of the eco-schools seven steps model">
            <a:extLst>
              <a:ext uri="{FF2B5EF4-FFF2-40B4-BE49-F238E27FC236}">
                <a16:creationId xmlns:a16="http://schemas.microsoft.com/office/drawing/2014/main" id="{AA00C9D8-6099-4C3B-8470-2796833D05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5621690" y="356774"/>
            <a:ext cx="6243262" cy="6369144"/>
          </a:xfrm>
          <a:prstGeom prst="rect">
            <a:avLst/>
          </a:prstGeom>
          <a:effectLst/>
        </p:spPr>
      </p:pic>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648929" y="629266"/>
            <a:ext cx="5127031" cy="1676603"/>
          </a:xfrm>
        </p:spPr>
        <p:txBody>
          <a:bodyPr vert="horz" lIns="91440" tIns="45720" rIns="91440" bIns="45720" rtlCol="0">
            <a:normAutofit fontScale="90000"/>
          </a:bodyPr>
          <a:lstStyle/>
          <a:p>
            <a:r>
              <a:rPr lang="en-US"/>
              <a:t>Eco-Schools </a:t>
            </a:r>
            <a:r>
              <a:rPr lang="en-GB"/>
              <a:t>Programme</a:t>
            </a:r>
            <a:br>
              <a:rPr lang="en-US"/>
            </a:br>
            <a:r>
              <a:rPr lang="en-US"/>
              <a:t>7 step model</a:t>
            </a:r>
          </a:p>
        </p:txBody>
      </p:sp>
      <p:pic>
        <p:nvPicPr>
          <p:cNvPr id="3" name="Picture 7" descr="eco schools logo">
            <a:extLst>
              <a:ext uri="{FF2B5EF4-FFF2-40B4-BE49-F238E27FC236}">
                <a16:creationId xmlns:a16="http://schemas.microsoft.com/office/drawing/2014/main" id="{783D1F55-A60D-4C45-BDC7-6DEDD711E2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58"/>
          <a:stretch/>
        </p:blipFill>
        <p:spPr>
          <a:xfrm>
            <a:off x="329893" y="5053970"/>
            <a:ext cx="1429354" cy="1534241"/>
          </a:xfrm>
          <a:prstGeom prst="rect">
            <a:avLst/>
          </a:prstGeom>
        </p:spPr>
      </p:pic>
    </p:spTree>
    <p:extLst>
      <p:ext uri="{BB962C8B-B14F-4D97-AF65-F5344CB8AC3E}">
        <p14:creationId xmlns:p14="http://schemas.microsoft.com/office/powerpoint/2010/main" val="24010978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924F77B2EF3498E878973BC6943A9" ma:contentTypeVersion="12" ma:contentTypeDescription="Create a new document." ma:contentTypeScope="" ma:versionID="255efa9deae9a6bb5728f33460c5e782">
  <xsd:schema xmlns:xsd="http://www.w3.org/2001/XMLSchema" xmlns:xs="http://www.w3.org/2001/XMLSchema" xmlns:p="http://schemas.microsoft.com/office/2006/metadata/properties" xmlns:ns2="96d4bfab-46c3-48a0-8f25-f4e9dde697d9" xmlns:ns3="87208786-5fda-4d52-8188-350e4ac2c784" targetNamespace="http://schemas.microsoft.com/office/2006/metadata/properties" ma:root="true" ma:fieldsID="d07eea08b9360f52c18c11f704a205ae" ns2:_="" ns3:_="">
    <xsd:import namespace="96d4bfab-46c3-48a0-8f25-f4e9dde697d9"/>
    <xsd:import namespace="87208786-5fda-4d52-8188-350e4ac2c7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bfab-46c3-48a0-8f25-f4e9dde697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208786-5fda-4d52-8188-350e4ac2c7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484FD3-BFFF-44D3-A643-A9AFEAF74269}">
  <ds:schemaRefs>
    <ds:schemaRef ds:uri="87208786-5fda-4d52-8188-350e4ac2c784"/>
    <ds:schemaRef ds:uri="96d4bfab-46c3-48a0-8f25-f4e9dde697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B995FE-1084-4477-8401-C6BA89F87FF3}">
  <ds:schemaRefs>
    <ds:schemaRef ds:uri="http://schemas.microsoft.com/sharepoint/v3/contenttype/forms"/>
  </ds:schemaRefs>
</ds:datastoreItem>
</file>

<file path=customXml/itemProps3.xml><?xml version="1.0" encoding="utf-8"?>
<ds:datastoreItem xmlns:ds="http://schemas.openxmlformats.org/officeDocument/2006/customXml" ds:itemID="{CED64F1E-BF00-4C4B-97B1-33B50C9B3E8E}">
  <ds:schemaRefs>
    <ds:schemaRef ds:uri="87208786-5fda-4d52-8188-350e4ac2c784"/>
    <ds:schemaRef ds:uri="96d4bfab-46c3-48a0-8f25-f4e9dde697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59</Slides>
  <Notes>1</Notes>
  <HiddenSlides>0</HiddenSlide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#EcoTeach Webinar  How to apply for your Green Flag </vt:lpstr>
      <vt:lpstr>#EcoTeach Webinar  How to apply for your Green Flag </vt:lpstr>
      <vt:lpstr>#EcoTeachMeet Webinar Series </vt:lpstr>
      <vt:lpstr>Overview of #EcoTeach Webinar format and dates/times of webinars</vt:lpstr>
      <vt:lpstr>What is Environmental Education Leicester?</vt:lpstr>
      <vt:lpstr>Eco-Schools Roadshow </vt:lpstr>
      <vt:lpstr>Eco-Schools and Food for Life Celebrations</vt:lpstr>
      <vt:lpstr>Eco-Schools – Our Work in Leicester</vt:lpstr>
      <vt:lpstr>Eco-Schools Programme 7 step model</vt:lpstr>
      <vt:lpstr>Step 1</vt:lpstr>
      <vt:lpstr>Step 2</vt:lpstr>
      <vt:lpstr>Step 3</vt:lpstr>
      <vt:lpstr>Step 4</vt:lpstr>
      <vt:lpstr>Step 5</vt:lpstr>
      <vt:lpstr>Step 6</vt:lpstr>
      <vt:lpstr>Eco-Schools model  - 7 steps</vt:lpstr>
      <vt:lpstr>Eco-Schools model 10 topics</vt:lpstr>
      <vt:lpstr>How to apply for your Green Flag</vt:lpstr>
      <vt:lpstr>Eco schools website 1</vt:lpstr>
      <vt:lpstr>Eco schools website 2</vt:lpstr>
      <vt:lpstr>Eco schools website 3</vt:lpstr>
      <vt:lpstr>Eco schools website 4</vt:lpstr>
      <vt:lpstr>Eco schools website 5</vt:lpstr>
      <vt:lpstr>Eco schools website 6</vt:lpstr>
      <vt:lpstr>Eco schools website 7</vt:lpstr>
      <vt:lpstr>Eco schools website 8</vt:lpstr>
      <vt:lpstr>Eco schools website 9</vt:lpstr>
      <vt:lpstr>The online Green Flag application asks for:</vt:lpstr>
      <vt:lpstr>Evidence</vt:lpstr>
      <vt:lpstr>Uploading evidence – Environmental Review</vt:lpstr>
      <vt:lpstr>Uploading evidence – Action Plan</vt:lpstr>
      <vt:lpstr>Action Plan 1</vt:lpstr>
      <vt:lpstr>Action Plan 2</vt:lpstr>
      <vt:lpstr>Environmental Review examples </vt:lpstr>
      <vt:lpstr>Uploading evidence Eco Board</vt:lpstr>
      <vt:lpstr>Uploading evidence – Eco Board</vt:lpstr>
      <vt:lpstr>Eco Board 1</vt:lpstr>
      <vt:lpstr>Eco board 2</vt:lpstr>
      <vt:lpstr>Eco board 3</vt:lpstr>
      <vt:lpstr>Eco board 4</vt:lpstr>
      <vt:lpstr>Eco board 5</vt:lpstr>
      <vt:lpstr>PowerPoint Presentation</vt:lpstr>
      <vt:lpstr>Selecting dates</vt:lpstr>
      <vt:lpstr>Preparing for your Green Flag Assessment Visit</vt:lpstr>
      <vt:lpstr>Preparing for your Green Flag Assessment Visit 2</vt:lpstr>
      <vt:lpstr>The day of your Green Flag Assessment Visit</vt:lpstr>
      <vt:lpstr>The day of your Green Flag Assessment Visit 3</vt:lpstr>
      <vt:lpstr>After your Green Flag Assessment Visit</vt:lpstr>
      <vt:lpstr>After your Green Flag Assessment Visit 2</vt:lpstr>
      <vt:lpstr>After your Green Flag Assessment Visit 3</vt:lpstr>
      <vt:lpstr>Renewing your Green Flag</vt:lpstr>
      <vt:lpstr>Water fountain competition</vt:lpstr>
      <vt:lpstr>PowerPoint Presentation</vt:lpstr>
      <vt:lpstr>Declaring a Climate Emergency in School</vt:lpstr>
      <vt:lpstr>Climate Emergency Documents</vt:lpstr>
      <vt:lpstr>Other opportunities coming up </vt:lpstr>
      <vt:lpstr>How can we help next academic year?</vt:lpstr>
      <vt:lpstr>Questions and Answers</vt:lpstr>
      <vt:lpstr>Keeping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#EcoTeach Webinar Series</dc:title>
  <dc:creator>Lee Jowett</dc:creator>
  <cp:revision>1</cp:revision>
  <dcterms:created xsi:type="dcterms:W3CDTF">2020-04-20T14:03:17Z</dcterms:created>
  <dcterms:modified xsi:type="dcterms:W3CDTF">2020-07-01T08:52:20Z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0x010100A96924F77B2EF3498E878973BC6943A9</vt:lpwstr>
  </property>
</Properties>
</file>