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0" r:id="rId5"/>
    <p:sldMasterId id="2147483822" r:id="rId6"/>
    <p:sldMasterId id="2147483834" r:id="rId7"/>
    <p:sldMasterId id="2147483846" r:id="rId8"/>
    <p:sldMasterId id="2147483858" r:id="rId9"/>
  </p:sldMasterIdLst>
  <p:notesMasterIdLst>
    <p:notesMasterId r:id="rId78"/>
  </p:notesMasterIdLst>
  <p:sldIdLst>
    <p:sldId id="303" r:id="rId10"/>
    <p:sldId id="256" r:id="rId11"/>
    <p:sldId id="257" r:id="rId12"/>
    <p:sldId id="258" r:id="rId13"/>
    <p:sldId id="259" r:id="rId14"/>
    <p:sldId id="260" r:id="rId15"/>
    <p:sldId id="285" r:id="rId16"/>
    <p:sldId id="276" r:id="rId17"/>
    <p:sldId id="277" r:id="rId18"/>
    <p:sldId id="278" r:id="rId19"/>
    <p:sldId id="282" r:id="rId20"/>
    <p:sldId id="283" r:id="rId21"/>
    <p:sldId id="284" r:id="rId22"/>
    <p:sldId id="286" r:id="rId23"/>
    <p:sldId id="288" r:id="rId24"/>
    <p:sldId id="287" r:id="rId25"/>
    <p:sldId id="262" r:id="rId26"/>
    <p:sldId id="308" r:id="rId27"/>
    <p:sldId id="305" r:id="rId28"/>
    <p:sldId id="309" r:id="rId29"/>
    <p:sldId id="297" r:id="rId30"/>
    <p:sldId id="310" r:id="rId31"/>
    <p:sldId id="306" r:id="rId32"/>
    <p:sldId id="311" r:id="rId33"/>
    <p:sldId id="296" r:id="rId34"/>
    <p:sldId id="275" r:id="rId35"/>
    <p:sldId id="312" r:id="rId36"/>
    <p:sldId id="313" r:id="rId37"/>
    <p:sldId id="314" r:id="rId38"/>
    <p:sldId id="315" r:id="rId39"/>
    <p:sldId id="316" r:id="rId40"/>
    <p:sldId id="317" r:id="rId41"/>
    <p:sldId id="266" r:id="rId42"/>
    <p:sldId id="318" r:id="rId43"/>
    <p:sldId id="319" r:id="rId44"/>
    <p:sldId id="267" r:id="rId45"/>
    <p:sldId id="274" r:id="rId46"/>
    <p:sldId id="323" r:id="rId47"/>
    <p:sldId id="320" r:id="rId48"/>
    <p:sldId id="321" r:id="rId49"/>
    <p:sldId id="322" r:id="rId50"/>
    <p:sldId id="270" r:id="rId51"/>
    <p:sldId id="298" r:id="rId52"/>
    <p:sldId id="331" r:id="rId53"/>
    <p:sldId id="332" r:id="rId54"/>
    <p:sldId id="333" r:id="rId55"/>
    <p:sldId id="324" r:id="rId56"/>
    <p:sldId id="325" r:id="rId57"/>
    <p:sldId id="334" r:id="rId58"/>
    <p:sldId id="295" r:id="rId59"/>
    <p:sldId id="335" r:id="rId60"/>
    <p:sldId id="336" r:id="rId61"/>
    <p:sldId id="337" r:id="rId62"/>
    <p:sldId id="345" r:id="rId63"/>
    <p:sldId id="341" r:id="rId64"/>
    <p:sldId id="346" r:id="rId65"/>
    <p:sldId id="302" r:id="rId66"/>
    <p:sldId id="327" r:id="rId67"/>
    <p:sldId id="328" r:id="rId68"/>
    <p:sldId id="329" r:id="rId69"/>
    <p:sldId id="330" r:id="rId70"/>
    <p:sldId id="292" r:id="rId71"/>
    <p:sldId id="293" r:id="rId72"/>
    <p:sldId id="299" r:id="rId73"/>
    <p:sldId id="265" r:id="rId74"/>
    <p:sldId id="263" r:id="rId75"/>
    <p:sldId id="301" r:id="rId76"/>
    <p:sldId id="30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1EED7-0838-40F8-8EA1-D03F9F0BE132}" v="390" dt="2020-06-24T08:47:47.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microsoft.com/office/2015/10/relationships/revisionInfo" Target="revisionInfo.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eace" userId="S::amy.peace@leicester.gov.uk::caef7dc3-0d83-4f8b-849b-f17cf985f9e9" providerId="AD" clId="Web-{A495639C-A8AD-43AA-A453-177FDD75D2B7}"/>
    <pc:docChg chg="modSld">
      <pc:chgData name="Amy Peace" userId="S::amy.peace@leicester.gov.uk::caef7dc3-0d83-4f8b-849b-f17cf985f9e9" providerId="AD" clId="Web-{A495639C-A8AD-43AA-A453-177FDD75D2B7}" dt="2020-06-16T09:59:39.514" v="2" actId="20577"/>
      <pc:docMkLst>
        <pc:docMk/>
      </pc:docMkLst>
      <pc:sldChg chg="modSp">
        <pc:chgData name="Amy Peace" userId="S::amy.peace@leicester.gov.uk::caef7dc3-0d83-4f8b-849b-f17cf985f9e9" providerId="AD" clId="Web-{A495639C-A8AD-43AA-A453-177FDD75D2B7}" dt="2020-06-16T09:59:39.514" v="2" actId="20577"/>
        <pc:sldMkLst>
          <pc:docMk/>
          <pc:sldMk cId="1362260283" sldId="262"/>
        </pc:sldMkLst>
        <pc:spChg chg="mod">
          <ac:chgData name="Amy Peace" userId="S::amy.peace@leicester.gov.uk::caef7dc3-0d83-4f8b-849b-f17cf985f9e9" providerId="AD" clId="Web-{A495639C-A8AD-43AA-A453-177FDD75D2B7}" dt="2020-06-16T09:59:39.514" v="2" actId="20577"/>
          <ac:spMkLst>
            <pc:docMk/>
            <pc:sldMk cId="1362260283" sldId="262"/>
            <ac:spMk id="3" creationId="{24E98E51-A193-4087-9499-CF2F2B23E83F}"/>
          </ac:spMkLst>
        </pc:spChg>
      </pc:sldChg>
    </pc:docChg>
  </pc:docChgLst>
  <pc:docChgLst>
    <pc:chgData name="Lee Jowett" userId="b4c18200-571b-4fac-968d-92e9fa7f3d31" providerId="ADAL" clId="{93821286-3B82-4A70-B8C2-59CF9428213C}"/>
    <pc:docChg chg="undo custSel mod addSld delSld modSld sldOrd">
      <pc:chgData name="Lee Jowett" userId="b4c18200-571b-4fac-968d-92e9fa7f3d31" providerId="ADAL" clId="{93821286-3B82-4A70-B8C2-59CF9428213C}" dt="2020-06-12T10:48:08.404" v="969" actId="20577"/>
      <pc:docMkLst>
        <pc:docMk/>
      </pc:docMkLst>
      <pc:sldChg chg="modSp">
        <pc:chgData name="Lee Jowett" userId="b4c18200-571b-4fac-968d-92e9fa7f3d31" providerId="ADAL" clId="{93821286-3B82-4A70-B8C2-59CF9428213C}" dt="2020-06-12T10:01:04.341" v="18" actId="1076"/>
        <pc:sldMkLst>
          <pc:docMk/>
          <pc:sldMk cId="899484424" sldId="256"/>
        </pc:sldMkLst>
        <pc:spChg chg="mod">
          <ac:chgData name="Lee Jowett" userId="b4c18200-571b-4fac-968d-92e9fa7f3d31" providerId="ADAL" clId="{93821286-3B82-4A70-B8C2-59CF9428213C}" dt="2020-06-12T10:01:02.500" v="17" actId="1076"/>
          <ac:spMkLst>
            <pc:docMk/>
            <pc:sldMk cId="899484424" sldId="256"/>
            <ac:spMk id="2" creationId="{23749A2C-639D-4222-8B5A-9EEF7D3835E2}"/>
          </ac:spMkLst>
        </pc:spChg>
        <pc:spChg chg="mod">
          <ac:chgData name="Lee Jowett" userId="b4c18200-571b-4fac-968d-92e9fa7f3d31" providerId="ADAL" clId="{93821286-3B82-4A70-B8C2-59CF9428213C}" dt="2020-06-12T10:01:04.341" v="18" actId="1076"/>
          <ac:spMkLst>
            <pc:docMk/>
            <pc:sldMk cId="899484424" sldId="256"/>
            <ac:spMk id="3" creationId="{3DCFFD74-8732-46D0-A805-FC99D462827D}"/>
          </ac:spMkLst>
        </pc:spChg>
      </pc:sldChg>
      <pc:sldChg chg="modSp">
        <pc:chgData name="Lee Jowett" userId="b4c18200-571b-4fac-968d-92e9fa7f3d31" providerId="ADAL" clId="{93821286-3B82-4A70-B8C2-59CF9428213C}" dt="2020-06-12T10:01:48.020" v="91" actId="20577"/>
        <pc:sldMkLst>
          <pc:docMk/>
          <pc:sldMk cId="106024778" sldId="257"/>
        </pc:sldMkLst>
        <pc:spChg chg="mod">
          <ac:chgData name="Lee Jowett" userId="b4c18200-571b-4fac-968d-92e9fa7f3d31" providerId="ADAL" clId="{93821286-3B82-4A70-B8C2-59CF9428213C}" dt="2020-06-12T10:01:48.020" v="91" actId="20577"/>
          <ac:spMkLst>
            <pc:docMk/>
            <pc:sldMk cId="106024778" sldId="257"/>
            <ac:spMk id="3" creationId="{DD2D824A-FFCF-4A60-8009-B0A78D08C93B}"/>
          </ac:spMkLst>
        </pc:spChg>
      </pc:sldChg>
      <pc:sldChg chg="modSp">
        <pc:chgData name="Lee Jowett" userId="b4c18200-571b-4fac-968d-92e9fa7f3d31" providerId="ADAL" clId="{93821286-3B82-4A70-B8C2-59CF9428213C}" dt="2020-06-12T10:02:03.207" v="95" actId="20577"/>
        <pc:sldMkLst>
          <pc:docMk/>
          <pc:sldMk cId="4117300112" sldId="260"/>
        </pc:sldMkLst>
        <pc:spChg chg="mod">
          <ac:chgData name="Lee Jowett" userId="b4c18200-571b-4fac-968d-92e9fa7f3d31" providerId="ADAL" clId="{93821286-3B82-4A70-B8C2-59CF9428213C}" dt="2020-06-12T10:02:03.207" v="95" actId="20577"/>
          <ac:spMkLst>
            <pc:docMk/>
            <pc:sldMk cId="4117300112" sldId="260"/>
            <ac:spMk id="3" creationId="{BF2DE177-777C-4EB3-A52F-F923850ADD26}"/>
          </ac:spMkLst>
        </pc:spChg>
      </pc:sldChg>
      <pc:sldChg chg="modSp">
        <pc:chgData name="Lee Jowett" userId="b4c18200-571b-4fac-968d-92e9fa7f3d31" providerId="ADAL" clId="{93821286-3B82-4A70-B8C2-59CF9428213C}" dt="2020-06-12T10:48:08.404" v="969" actId="20577"/>
        <pc:sldMkLst>
          <pc:docMk/>
          <pc:sldMk cId="1362260283" sldId="262"/>
        </pc:sldMkLst>
        <pc:spChg chg="mod">
          <ac:chgData name="Lee Jowett" userId="b4c18200-571b-4fac-968d-92e9fa7f3d31" providerId="ADAL" clId="{93821286-3B82-4A70-B8C2-59CF9428213C}" dt="2020-06-12T10:48:08.404" v="969" actId="20577"/>
          <ac:spMkLst>
            <pc:docMk/>
            <pc:sldMk cId="1362260283" sldId="262"/>
            <ac:spMk id="3" creationId="{24E98E51-A193-4087-9499-CF2F2B23E83F}"/>
          </ac:spMkLst>
        </pc:spChg>
      </pc:sldChg>
      <pc:sldChg chg="modSp">
        <pc:chgData name="Lee Jowett" userId="b4c18200-571b-4fac-968d-92e9fa7f3d31" providerId="ADAL" clId="{93821286-3B82-4A70-B8C2-59CF9428213C}" dt="2020-06-12T10:47:22.828" v="938" actId="20577"/>
        <pc:sldMkLst>
          <pc:docMk/>
          <pc:sldMk cId="2769446588" sldId="265"/>
        </pc:sldMkLst>
        <pc:graphicFrameChg chg="mod">
          <ac:chgData name="Lee Jowett" userId="b4c18200-571b-4fac-968d-92e9fa7f3d31" providerId="ADAL" clId="{93821286-3B82-4A70-B8C2-59CF9428213C}" dt="2020-06-12T10:47:22.828" v="938" actId="20577"/>
          <ac:graphicFrameMkLst>
            <pc:docMk/>
            <pc:sldMk cId="2769446588" sldId="265"/>
            <ac:graphicFrameMk id="7" creationId="{3E33473A-9132-4F33-9D1B-53DFAD7E6C2E}"/>
          </ac:graphicFrameMkLst>
        </pc:graphicFrameChg>
      </pc:sldChg>
      <pc:sldChg chg="addSp modSp del delDesignElem">
        <pc:chgData name="Lee Jowett" userId="b4c18200-571b-4fac-968d-92e9fa7f3d31" providerId="ADAL" clId="{93821286-3B82-4A70-B8C2-59CF9428213C}" dt="2020-06-12T10:10:39.882" v="439" actId="1076"/>
        <pc:sldMkLst>
          <pc:docMk/>
          <pc:sldMk cId="4282498188" sldId="266"/>
        </pc:sldMkLst>
        <pc:spChg chg="mod">
          <ac:chgData name="Lee Jowett" userId="b4c18200-571b-4fac-968d-92e9fa7f3d31" providerId="ADAL" clId="{93821286-3B82-4A70-B8C2-59CF9428213C}" dt="2020-06-12T10:10:39.882" v="439" actId="1076"/>
          <ac:spMkLst>
            <pc:docMk/>
            <pc:sldMk cId="4282498188" sldId="266"/>
            <ac:spMk id="2" creationId="{CA850746-2C4D-45E8-A760-DE6EF4A344AA}"/>
          </ac:spMkLst>
        </pc:spChg>
        <pc:spChg chg="add">
          <ac:chgData name="Lee Jowett" userId="b4c18200-571b-4fac-968d-92e9fa7f3d31" providerId="ADAL" clId="{93821286-3B82-4A70-B8C2-59CF9428213C}" dt="2020-06-12T10:03:31.338" v="270"/>
          <ac:spMkLst>
            <pc:docMk/>
            <pc:sldMk cId="4282498188" sldId="266"/>
            <ac:spMk id="14" creationId="{B05E4F47-B148-49E0-B472-BBF149315524}"/>
          </ac:spMkLst>
        </pc:spChg>
        <pc:spChg chg="add">
          <ac:chgData name="Lee Jowett" userId="b4c18200-571b-4fac-968d-92e9fa7f3d31" providerId="ADAL" clId="{93821286-3B82-4A70-B8C2-59CF9428213C}" dt="2020-06-12T10:03:31.338" v="270"/>
          <ac:spMkLst>
            <pc:docMk/>
            <pc:sldMk cId="4282498188" sldId="266"/>
            <ac:spMk id="18" creationId="{684BF3E1-C321-4F38-85CF-FEBBEEC15E2D}"/>
          </ac:spMkLst>
        </pc:spChg>
        <pc:picChg chg="add">
          <ac:chgData name="Lee Jowett" userId="b4c18200-571b-4fac-968d-92e9fa7f3d31" providerId="ADAL" clId="{93821286-3B82-4A70-B8C2-59CF9428213C}" dt="2020-06-12T10:03:31.338" v="270"/>
          <ac:picMkLst>
            <pc:docMk/>
            <pc:sldMk cId="4282498188" sldId="266"/>
            <ac:picMk id="16" creationId="{7A2CE8EB-F719-4F84-9E91-F538438CAC76}"/>
          </ac:picMkLst>
        </pc:picChg>
      </pc:sldChg>
      <pc:sldChg chg="modSp del">
        <pc:chgData name="Lee Jowett" userId="b4c18200-571b-4fac-968d-92e9fa7f3d31" providerId="ADAL" clId="{93821286-3B82-4A70-B8C2-59CF9428213C}" dt="2020-06-12T10:10:49.037" v="441" actId="1076"/>
        <pc:sldMkLst>
          <pc:docMk/>
          <pc:sldMk cId="3927473182" sldId="267"/>
        </pc:sldMkLst>
        <pc:spChg chg="mod">
          <ac:chgData name="Lee Jowett" userId="b4c18200-571b-4fac-968d-92e9fa7f3d31" providerId="ADAL" clId="{93821286-3B82-4A70-B8C2-59CF9428213C}" dt="2020-06-12T10:10:49.037" v="441" actId="1076"/>
          <ac:spMkLst>
            <pc:docMk/>
            <pc:sldMk cId="3927473182" sldId="267"/>
            <ac:spMk id="2" creationId="{D64D4F60-7D15-4741-AD3B-3E24EA8C9151}"/>
          </ac:spMkLst>
        </pc:spChg>
      </pc:sldChg>
      <pc:sldChg chg="addSp modSp del">
        <pc:chgData name="Lee Jowett" userId="b4c18200-571b-4fac-968d-92e9fa7f3d31" providerId="ADAL" clId="{93821286-3B82-4A70-B8C2-59CF9428213C}" dt="2020-06-12T10:15:45.017" v="549" actId="1076"/>
        <pc:sldMkLst>
          <pc:docMk/>
          <pc:sldMk cId="1287998244" sldId="270"/>
        </pc:sldMkLst>
        <pc:spChg chg="mod">
          <ac:chgData name="Lee Jowett" userId="b4c18200-571b-4fac-968d-92e9fa7f3d31" providerId="ADAL" clId="{93821286-3B82-4A70-B8C2-59CF9428213C}" dt="2020-06-12T10:12:52.505" v="524" actId="1076"/>
          <ac:spMkLst>
            <pc:docMk/>
            <pc:sldMk cId="1287998244" sldId="270"/>
            <ac:spMk id="2" creationId="{00000000-0000-0000-0000-000000000000}"/>
          </ac:spMkLst>
        </pc:spChg>
        <pc:spChg chg="mod">
          <ac:chgData name="Lee Jowett" userId="b4c18200-571b-4fac-968d-92e9fa7f3d31" providerId="ADAL" clId="{93821286-3B82-4A70-B8C2-59CF9428213C}" dt="2020-06-12T10:15:41.189" v="547" actId="1076"/>
          <ac:spMkLst>
            <pc:docMk/>
            <pc:sldMk cId="1287998244" sldId="270"/>
            <ac:spMk id="3" creationId="{00000000-0000-0000-0000-000000000000}"/>
          </ac:spMkLst>
        </pc:spChg>
        <pc:picChg chg="add mod">
          <ac:chgData name="Lee Jowett" userId="b4c18200-571b-4fac-968d-92e9fa7f3d31" providerId="ADAL" clId="{93821286-3B82-4A70-B8C2-59CF9428213C}" dt="2020-06-12T10:15:45.017" v="549" actId="1076"/>
          <ac:picMkLst>
            <pc:docMk/>
            <pc:sldMk cId="1287998244" sldId="270"/>
            <ac:picMk id="4" creationId="{BB4B90F0-085B-41F8-9487-B357D955D01B}"/>
          </ac:picMkLst>
        </pc:picChg>
      </pc:sldChg>
      <pc:sldChg chg="delSp modSp del modAnim">
        <pc:chgData name="Lee Jowett" userId="b4c18200-571b-4fac-968d-92e9fa7f3d31" providerId="ADAL" clId="{93821286-3B82-4A70-B8C2-59CF9428213C}" dt="2020-06-12T10:11:18.566" v="445"/>
        <pc:sldMkLst>
          <pc:docMk/>
          <pc:sldMk cId="653863049" sldId="274"/>
        </pc:sldMkLst>
        <pc:spChg chg="mod">
          <ac:chgData name="Lee Jowett" userId="b4c18200-571b-4fac-968d-92e9fa7f3d31" providerId="ADAL" clId="{93821286-3B82-4A70-B8C2-59CF9428213C}" dt="2020-06-12T10:11:09.138" v="443" actId="113"/>
          <ac:spMkLst>
            <pc:docMk/>
            <pc:sldMk cId="653863049" sldId="274"/>
            <ac:spMk id="2" creationId="{2EB5E28C-06F9-4F41-930F-15A754257347}"/>
          </ac:spMkLst>
        </pc:spChg>
        <pc:picChg chg="del mod">
          <ac:chgData name="Lee Jowett" userId="b4c18200-571b-4fac-968d-92e9fa7f3d31" providerId="ADAL" clId="{93821286-3B82-4A70-B8C2-59CF9428213C}" dt="2020-06-12T10:11:18.566" v="445"/>
          <ac:picMkLst>
            <pc:docMk/>
            <pc:sldMk cId="653863049" sldId="274"/>
            <ac:picMk id="9" creationId="{88077706-7E00-440A-93BB-4C345B2B96D9}"/>
          </ac:picMkLst>
        </pc:picChg>
      </pc:sldChg>
      <pc:sldChg chg="modSp del">
        <pc:chgData name="Lee Jowett" userId="b4c18200-571b-4fac-968d-92e9fa7f3d31" providerId="ADAL" clId="{93821286-3B82-4A70-B8C2-59CF9428213C}" dt="2020-06-12T10:08:41.224" v="410" actId="1076"/>
        <pc:sldMkLst>
          <pc:docMk/>
          <pc:sldMk cId="4047221465" sldId="275"/>
        </pc:sldMkLst>
        <pc:spChg chg="mod">
          <ac:chgData name="Lee Jowett" userId="b4c18200-571b-4fac-968d-92e9fa7f3d31" providerId="ADAL" clId="{93821286-3B82-4A70-B8C2-59CF9428213C}" dt="2020-06-12T10:08:41.224" v="410" actId="1076"/>
          <ac:spMkLst>
            <pc:docMk/>
            <pc:sldMk cId="4047221465" sldId="275"/>
            <ac:spMk id="2" creationId="{00000000-0000-0000-0000-000000000000}"/>
          </ac:spMkLst>
        </pc:spChg>
        <pc:spChg chg="mod">
          <ac:chgData name="Lee Jowett" userId="b4c18200-571b-4fac-968d-92e9fa7f3d31" providerId="ADAL" clId="{93821286-3B82-4A70-B8C2-59CF9428213C}" dt="2020-06-12T10:08:37.511" v="409" actId="404"/>
          <ac:spMkLst>
            <pc:docMk/>
            <pc:sldMk cId="4047221465" sldId="275"/>
            <ac:spMk id="3" creationId="{00000000-0000-0000-0000-000000000000}"/>
          </ac:spMkLst>
        </pc:spChg>
      </pc:sldChg>
      <pc:sldChg chg="del">
        <pc:chgData name="Lee Jowett" userId="b4c18200-571b-4fac-968d-92e9fa7f3d31" providerId="ADAL" clId="{93821286-3B82-4A70-B8C2-59CF9428213C}" dt="2020-06-12T10:02:00.295" v="93" actId="2696"/>
        <pc:sldMkLst>
          <pc:docMk/>
          <pc:sldMk cId="2212935875" sldId="280"/>
        </pc:sldMkLst>
      </pc:sldChg>
      <pc:sldChg chg="del">
        <pc:chgData name="Lee Jowett" userId="b4c18200-571b-4fac-968d-92e9fa7f3d31" providerId="ADAL" clId="{93821286-3B82-4A70-B8C2-59CF9428213C}" dt="2020-06-12T10:01:59.246" v="92" actId="2696"/>
        <pc:sldMkLst>
          <pc:docMk/>
          <pc:sldMk cId="2511679585" sldId="281"/>
        </pc:sldMkLst>
      </pc:sldChg>
      <pc:sldChg chg="modSp del">
        <pc:chgData name="Lee Jowett" userId="b4c18200-571b-4fac-968d-92e9fa7f3d31" providerId="ADAL" clId="{93821286-3B82-4A70-B8C2-59CF9428213C}" dt="2020-06-12T10:09:19.654" v="423" actId="1076"/>
        <pc:sldMkLst>
          <pc:docMk/>
          <pc:sldMk cId="609242336" sldId="296"/>
        </pc:sldMkLst>
        <pc:spChg chg="mod">
          <ac:chgData name="Lee Jowett" userId="b4c18200-571b-4fac-968d-92e9fa7f3d31" providerId="ADAL" clId="{93821286-3B82-4A70-B8C2-59CF9428213C}" dt="2020-06-12T10:08:45.403" v="412" actId="1076"/>
          <ac:spMkLst>
            <pc:docMk/>
            <pc:sldMk cId="609242336" sldId="296"/>
            <ac:spMk id="2" creationId="{D1C0D698-9527-4EFE-9CD7-DB1CEE7B6821}"/>
          </ac:spMkLst>
        </pc:spChg>
        <pc:spChg chg="mod">
          <ac:chgData name="Lee Jowett" userId="b4c18200-571b-4fac-968d-92e9fa7f3d31" providerId="ADAL" clId="{93821286-3B82-4A70-B8C2-59CF9428213C}" dt="2020-06-12T10:08:48.526" v="414" actId="1076"/>
          <ac:spMkLst>
            <pc:docMk/>
            <pc:sldMk cId="609242336" sldId="296"/>
            <ac:spMk id="8" creationId="{37EC4373-242E-4F6D-84C9-36DB1E4152A1}"/>
          </ac:spMkLst>
        </pc:spChg>
        <pc:picChg chg="mod">
          <ac:chgData name="Lee Jowett" userId="b4c18200-571b-4fac-968d-92e9fa7f3d31" providerId="ADAL" clId="{93821286-3B82-4A70-B8C2-59CF9428213C}" dt="2020-06-12T10:08:53.690" v="417" actId="1076"/>
          <ac:picMkLst>
            <pc:docMk/>
            <pc:sldMk cId="609242336" sldId="296"/>
            <ac:picMk id="5" creationId="{FF01CE7C-AA4E-429A-8073-D3F928F22DCB}"/>
          </ac:picMkLst>
        </pc:picChg>
        <pc:picChg chg="mod">
          <ac:chgData name="Lee Jowett" userId="b4c18200-571b-4fac-968d-92e9fa7f3d31" providerId="ADAL" clId="{93821286-3B82-4A70-B8C2-59CF9428213C}" dt="2020-06-12T10:09:19.654" v="423" actId="1076"/>
          <ac:picMkLst>
            <pc:docMk/>
            <pc:sldMk cId="609242336" sldId="296"/>
            <ac:picMk id="9" creationId="{40308667-2875-4BFC-9570-3FBBE2E9C27E}"/>
          </ac:picMkLst>
        </pc:picChg>
        <pc:picChg chg="mod">
          <ac:chgData name="Lee Jowett" userId="b4c18200-571b-4fac-968d-92e9fa7f3d31" providerId="ADAL" clId="{93821286-3B82-4A70-B8C2-59CF9428213C}" dt="2020-06-12T10:09:09.134" v="420" actId="14861"/>
          <ac:picMkLst>
            <pc:docMk/>
            <pc:sldMk cId="609242336" sldId="296"/>
            <ac:picMk id="11" creationId="{B91E0A5F-3CE3-4CA4-B076-953F90B8141E}"/>
          </ac:picMkLst>
        </pc:picChg>
      </pc:sldChg>
      <pc:sldChg chg="modSp del">
        <pc:chgData name="Lee Jowett" userId="b4c18200-571b-4fac-968d-92e9fa7f3d31" providerId="ADAL" clId="{93821286-3B82-4A70-B8C2-59CF9428213C}" dt="2020-06-12T10:06:44.116" v="357" actId="1076"/>
        <pc:sldMkLst>
          <pc:docMk/>
          <pc:sldMk cId="2271120873" sldId="297"/>
        </pc:sldMkLst>
        <pc:spChg chg="mod">
          <ac:chgData name="Lee Jowett" userId="b4c18200-571b-4fac-968d-92e9fa7f3d31" providerId="ADAL" clId="{93821286-3B82-4A70-B8C2-59CF9428213C}" dt="2020-06-12T10:06:03.640" v="346" actId="1076"/>
          <ac:spMkLst>
            <pc:docMk/>
            <pc:sldMk cId="2271120873" sldId="297"/>
            <ac:spMk id="2" creationId="{BE353353-0ED5-4669-AED6-C0673C3305BA}"/>
          </ac:spMkLst>
        </pc:spChg>
        <pc:picChg chg="mod">
          <ac:chgData name="Lee Jowett" userId="b4c18200-571b-4fac-968d-92e9fa7f3d31" providerId="ADAL" clId="{93821286-3B82-4A70-B8C2-59CF9428213C}" dt="2020-06-12T10:06:44.116" v="357" actId="1076"/>
          <ac:picMkLst>
            <pc:docMk/>
            <pc:sldMk cId="2271120873" sldId="297"/>
            <ac:picMk id="3" creationId="{6905C8B6-04E0-40FA-B10B-BB6943121DE4}"/>
          </ac:picMkLst>
        </pc:picChg>
        <pc:picChg chg="mod">
          <ac:chgData name="Lee Jowett" userId="b4c18200-571b-4fac-968d-92e9fa7f3d31" providerId="ADAL" clId="{93821286-3B82-4A70-B8C2-59CF9428213C}" dt="2020-06-12T10:06:42.860" v="355" actId="1076"/>
          <ac:picMkLst>
            <pc:docMk/>
            <pc:sldMk cId="2271120873" sldId="297"/>
            <ac:picMk id="7" creationId="{A5A0A684-4C7F-49D0-BF84-0238F06006C7}"/>
          </ac:picMkLst>
        </pc:picChg>
      </pc:sldChg>
      <pc:sldChg chg="addSp delSp modSp del">
        <pc:chgData name="Lee Jowett" userId="b4c18200-571b-4fac-968d-92e9fa7f3d31" providerId="ADAL" clId="{93821286-3B82-4A70-B8C2-59CF9428213C}" dt="2020-06-12T10:20:08.280" v="662"/>
        <pc:sldMkLst>
          <pc:docMk/>
          <pc:sldMk cId="2774222475" sldId="298"/>
        </pc:sldMkLst>
        <pc:graphicFrameChg chg="mod modGraphic">
          <ac:chgData name="Lee Jowett" userId="b4c18200-571b-4fac-968d-92e9fa7f3d31" providerId="ADAL" clId="{93821286-3B82-4A70-B8C2-59CF9428213C}" dt="2020-06-12T10:20:08.280" v="662"/>
          <ac:graphicFrameMkLst>
            <pc:docMk/>
            <pc:sldMk cId="2774222475" sldId="298"/>
            <ac:graphicFrameMk id="3" creationId="{25F3403E-7A38-4867-8A30-E85C3EA21649}"/>
          </ac:graphicFrameMkLst>
        </pc:graphicFrameChg>
        <pc:graphicFrameChg chg="mod">
          <ac:chgData name="Lee Jowett" userId="b4c18200-571b-4fac-968d-92e9fa7f3d31" providerId="ADAL" clId="{93821286-3B82-4A70-B8C2-59CF9428213C}" dt="2020-06-12T10:16:10.410" v="552" actId="1076"/>
          <ac:graphicFrameMkLst>
            <pc:docMk/>
            <pc:sldMk cId="2774222475" sldId="298"/>
            <ac:graphicFrameMk id="9" creationId="{ECA031E2-CFEC-4F60-BA63-BE6166B1ACDE}"/>
          </ac:graphicFrameMkLst>
        </pc:graphicFrameChg>
        <pc:picChg chg="del">
          <ac:chgData name="Lee Jowett" userId="b4c18200-571b-4fac-968d-92e9fa7f3d31" providerId="ADAL" clId="{93821286-3B82-4A70-B8C2-59CF9428213C}" dt="2020-06-12T10:15:52.104" v="550" actId="478"/>
          <ac:picMkLst>
            <pc:docMk/>
            <pc:sldMk cId="2774222475" sldId="298"/>
            <ac:picMk id="4" creationId="{8A9F65EF-EE7B-4A81-8080-E128009CDCAA}"/>
          </ac:picMkLst>
        </pc:picChg>
        <pc:picChg chg="add">
          <ac:chgData name="Lee Jowett" userId="b4c18200-571b-4fac-968d-92e9fa7f3d31" providerId="ADAL" clId="{93821286-3B82-4A70-B8C2-59CF9428213C}" dt="2020-06-12T10:16:05.145" v="551"/>
          <ac:picMkLst>
            <pc:docMk/>
            <pc:sldMk cId="2774222475" sldId="298"/>
            <ac:picMk id="5" creationId="{B48D0F7B-22BB-4B4A-8A80-AD5E2659C71E}"/>
          </ac:picMkLst>
        </pc:picChg>
        <pc:picChg chg="add mod">
          <ac:chgData name="Lee Jowett" userId="b4c18200-571b-4fac-968d-92e9fa7f3d31" providerId="ADAL" clId="{93821286-3B82-4A70-B8C2-59CF9428213C}" dt="2020-06-12T10:16:38.973" v="558" actId="14100"/>
          <ac:picMkLst>
            <pc:docMk/>
            <pc:sldMk cId="2774222475" sldId="298"/>
            <ac:picMk id="6" creationId="{3BA3FFC2-D5AA-4F8A-8570-98234B688260}"/>
          </ac:picMkLst>
        </pc:picChg>
      </pc:sldChg>
      <pc:sldChg chg="modSp">
        <pc:chgData name="Lee Jowett" userId="b4c18200-571b-4fac-968d-92e9fa7f3d31" providerId="ADAL" clId="{93821286-3B82-4A70-B8C2-59CF9428213C}" dt="2020-06-12T10:13:18.582" v="525" actId="6549"/>
        <pc:sldMkLst>
          <pc:docMk/>
          <pc:sldMk cId="3616343761" sldId="299"/>
        </pc:sldMkLst>
        <pc:spChg chg="mod">
          <ac:chgData name="Lee Jowett" userId="b4c18200-571b-4fac-968d-92e9fa7f3d31" providerId="ADAL" clId="{93821286-3B82-4A70-B8C2-59CF9428213C}" dt="2020-06-12T10:13:18.582" v="525" actId="6549"/>
          <ac:spMkLst>
            <pc:docMk/>
            <pc:sldMk cId="3616343761" sldId="299"/>
            <ac:spMk id="3" creationId="{BB4ADB73-6CC2-461E-82D4-76E076F9F6BF}"/>
          </ac:spMkLst>
        </pc:spChg>
      </pc:sldChg>
      <pc:sldChg chg="addSp delSp modSp add">
        <pc:chgData name="Lee Jowett" userId="b4c18200-571b-4fac-968d-92e9fa7f3d31" providerId="ADAL" clId="{93821286-3B82-4A70-B8C2-59CF9428213C}" dt="2020-06-12T10:20:11.943" v="663" actId="108"/>
        <pc:sldMkLst>
          <pc:docMk/>
          <pc:sldMk cId="1340884264" sldId="302"/>
        </pc:sldMkLst>
        <pc:spChg chg="mod">
          <ac:chgData name="Lee Jowett" userId="b4c18200-571b-4fac-968d-92e9fa7f3d31" providerId="ADAL" clId="{93821286-3B82-4A70-B8C2-59CF9428213C}" dt="2020-06-12T10:20:11.943" v="663" actId="108"/>
          <ac:spMkLst>
            <pc:docMk/>
            <pc:sldMk cId="1340884264" sldId="302"/>
            <ac:spMk id="2" creationId="{70BCDB51-7DF5-4366-BCDC-8E6CADB1B6EE}"/>
          </ac:spMkLst>
        </pc:spChg>
        <pc:spChg chg="mod">
          <ac:chgData name="Lee Jowett" userId="b4c18200-571b-4fac-968d-92e9fa7f3d31" providerId="ADAL" clId="{93821286-3B82-4A70-B8C2-59CF9428213C}" dt="2020-06-12T10:19:29.208" v="655" actId="14100"/>
          <ac:spMkLst>
            <pc:docMk/>
            <pc:sldMk cId="1340884264" sldId="302"/>
            <ac:spMk id="3" creationId="{E4546CD0-BD1E-41C6-8A99-30B87C1D6339}"/>
          </ac:spMkLst>
        </pc:spChg>
        <pc:spChg chg="add del">
          <ac:chgData name="Lee Jowett" userId="b4c18200-571b-4fac-968d-92e9fa7f3d31" providerId="ADAL" clId="{93821286-3B82-4A70-B8C2-59CF9428213C}" dt="2020-06-12T10:17:06.437" v="563" actId="478"/>
          <ac:spMkLst>
            <pc:docMk/>
            <pc:sldMk cId="1340884264" sldId="302"/>
            <ac:spMk id="4" creationId="{6BB59766-3B8A-44E8-8C1F-F7B2452A34E8}"/>
          </ac:spMkLst>
        </pc:spChg>
        <pc:spChg chg="add del mod">
          <ac:chgData name="Lee Jowett" userId="b4c18200-571b-4fac-968d-92e9fa7f3d31" providerId="ADAL" clId="{93821286-3B82-4A70-B8C2-59CF9428213C}" dt="2020-06-12T10:18:34.735" v="635" actId="478"/>
          <ac:spMkLst>
            <pc:docMk/>
            <pc:sldMk cId="1340884264" sldId="302"/>
            <ac:spMk id="5" creationId="{A2DF686D-5F0B-4CF2-BADB-B9557F58D5A8}"/>
          </ac:spMkLst>
        </pc:spChg>
        <pc:spChg chg="add del mod">
          <ac:chgData name="Lee Jowett" userId="b4c18200-571b-4fac-968d-92e9fa7f3d31" providerId="ADAL" clId="{93821286-3B82-4A70-B8C2-59CF9428213C}" dt="2020-06-12T10:18:09.106" v="585" actId="478"/>
          <ac:spMkLst>
            <pc:docMk/>
            <pc:sldMk cId="1340884264" sldId="302"/>
            <ac:spMk id="6" creationId="{936E9E70-00EC-466E-A146-871E20DBB38F}"/>
          </ac:spMkLst>
        </pc:spChg>
        <pc:spChg chg="add del">
          <ac:chgData name="Lee Jowett" userId="b4c18200-571b-4fac-968d-92e9fa7f3d31" providerId="ADAL" clId="{93821286-3B82-4A70-B8C2-59CF9428213C}" dt="2020-06-12T10:17:18.289" v="567" actId="478"/>
          <ac:spMkLst>
            <pc:docMk/>
            <pc:sldMk cId="1340884264" sldId="302"/>
            <ac:spMk id="7" creationId="{2CBDDB0A-5AC8-4069-901D-9ACA3D919746}"/>
          </ac:spMkLst>
        </pc:spChg>
        <pc:picChg chg="add mod">
          <ac:chgData name="Lee Jowett" userId="b4c18200-571b-4fac-968d-92e9fa7f3d31" providerId="ADAL" clId="{93821286-3B82-4A70-B8C2-59CF9428213C}" dt="2020-06-12T10:19:12.411" v="649" actId="14861"/>
          <ac:picMkLst>
            <pc:docMk/>
            <pc:sldMk cId="1340884264" sldId="302"/>
            <ac:picMk id="8" creationId="{F0B3B80A-34FB-46CF-BB41-33F01B401B3F}"/>
          </ac:picMkLst>
        </pc:picChg>
        <pc:picChg chg="add mod">
          <ac:chgData name="Lee Jowett" userId="b4c18200-571b-4fac-968d-92e9fa7f3d31" providerId="ADAL" clId="{93821286-3B82-4A70-B8C2-59CF9428213C}" dt="2020-06-12T10:19:17.021" v="651" actId="1076"/>
          <ac:picMkLst>
            <pc:docMk/>
            <pc:sldMk cId="1340884264" sldId="302"/>
            <ac:picMk id="9" creationId="{6425B84E-FF45-4FF6-AB94-5F2D4C941BEB}"/>
          </ac:picMkLst>
        </pc:picChg>
        <pc:picChg chg="add mod">
          <ac:chgData name="Lee Jowett" userId="b4c18200-571b-4fac-968d-92e9fa7f3d31" providerId="ADAL" clId="{93821286-3B82-4A70-B8C2-59CF9428213C}" dt="2020-06-12T10:19:12.411" v="649" actId="14861"/>
          <ac:picMkLst>
            <pc:docMk/>
            <pc:sldMk cId="1340884264" sldId="302"/>
            <ac:picMk id="10" creationId="{0E01FE26-6F87-49EC-BC33-C0C1580E5913}"/>
          </ac:picMkLst>
        </pc:picChg>
        <pc:picChg chg="add mod">
          <ac:chgData name="Lee Jowett" userId="b4c18200-571b-4fac-968d-92e9fa7f3d31" providerId="ADAL" clId="{93821286-3B82-4A70-B8C2-59CF9428213C}" dt="2020-06-12T10:19:12.411" v="649" actId="14861"/>
          <ac:picMkLst>
            <pc:docMk/>
            <pc:sldMk cId="1340884264" sldId="302"/>
            <ac:picMk id="11" creationId="{2C744D2B-4BC8-4149-A583-4F70669741BD}"/>
          </ac:picMkLst>
        </pc:picChg>
        <pc:picChg chg="add mod">
          <ac:chgData name="Lee Jowett" userId="b4c18200-571b-4fac-968d-92e9fa7f3d31" providerId="ADAL" clId="{93821286-3B82-4A70-B8C2-59CF9428213C}" dt="2020-06-12T10:19:14.716" v="650" actId="1076"/>
          <ac:picMkLst>
            <pc:docMk/>
            <pc:sldMk cId="1340884264" sldId="302"/>
            <ac:picMk id="12" creationId="{775AC642-67C4-4053-BF52-CC9C2A9F696D}"/>
          </ac:picMkLst>
        </pc:picChg>
        <pc:picChg chg="add del mod">
          <ac:chgData name="Lee Jowett" userId="b4c18200-571b-4fac-968d-92e9fa7f3d31" providerId="ADAL" clId="{93821286-3B82-4A70-B8C2-59CF9428213C}" dt="2020-06-12T10:17:15.404" v="566" actId="478"/>
          <ac:picMkLst>
            <pc:docMk/>
            <pc:sldMk cId="1340884264" sldId="302"/>
            <ac:picMk id="13" creationId="{CBA94F3D-4FD4-402D-9872-77BAEA898D84}"/>
          </ac:picMkLst>
        </pc:picChg>
        <pc:picChg chg="add del">
          <ac:chgData name="Lee Jowett" userId="b4c18200-571b-4fac-968d-92e9fa7f3d31" providerId="ADAL" clId="{93821286-3B82-4A70-B8C2-59CF9428213C}" dt="2020-06-12T10:17:19.076" v="568" actId="478"/>
          <ac:picMkLst>
            <pc:docMk/>
            <pc:sldMk cId="1340884264" sldId="302"/>
            <ac:picMk id="14" creationId="{0F421FB4-4835-43D2-AD9A-D2F38305F117}"/>
          </ac:picMkLst>
        </pc:picChg>
        <pc:picChg chg="add mod">
          <ac:chgData name="Lee Jowett" userId="b4c18200-571b-4fac-968d-92e9fa7f3d31" providerId="ADAL" clId="{93821286-3B82-4A70-B8C2-59CF9428213C}" dt="2020-06-12T10:19:37.141" v="657" actId="14100"/>
          <ac:picMkLst>
            <pc:docMk/>
            <pc:sldMk cId="1340884264" sldId="302"/>
            <ac:picMk id="15" creationId="{CE3204F2-3953-4433-9186-13290871C31B}"/>
          </ac:picMkLst>
        </pc:picChg>
      </pc:sldChg>
      <pc:sldChg chg="modSp add ord">
        <pc:chgData name="Lee Jowett" userId="b4c18200-571b-4fac-968d-92e9fa7f3d31" providerId="ADAL" clId="{93821286-3B82-4A70-B8C2-59CF9428213C}" dt="2020-06-12T10:01:37.662" v="82" actId="1036"/>
        <pc:sldMkLst>
          <pc:docMk/>
          <pc:sldMk cId="1569122069" sldId="303"/>
        </pc:sldMkLst>
        <pc:spChg chg="mod">
          <ac:chgData name="Lee Jowett" userId="b4c18200-571b-4fac-968d-92e9fa7f3d31" providerId="ADAL" clId="{93821286-3B82-4A70-B8C2-59CF9428213C}" dt="2020-06-12T10:01:37.662" v="82" actId="1036"/>
          <ac:spMkLst>
            <pc:docMk/>
            <pc:sldMk cId="1569122069" sldId="303"/>
            <ac:spMk id="2" creationId="{23749A2C-639D-4222-8B5A-9EEF7D3835E2}"/>
          </ac:spMkLst>
        </pc:spChg>
        <pc:spChg chg="mod">
          <ac:chgData name="Lee Jowett" userId="b4c18200-571b-4fac-968d-92e9fa7f3d31" providerId="ADAL" clId="{93821286-3B82-4A70-B8C2-59CF9428213C}" dt="2020-06-12T10:01:35.920" v="80" actId="1076"/>
          <ac:spMkLst>
            <pc:docMk/>
            <pc:sldMk cId="1569122069" sldId="303"/>
            <ac:spMk id="3" creationId="{3DCFFD74-8732-46D0-A805-FC99D462827D}"/>
          </ac:spMkLst>
        </pc:spChg>
      </pc:sldChg>
      <pc:sldChg chg="modSp del">
        <pc:chgData name="Lee Jowett" userId="b4c18200-571b-4fac-968d-92e9fa7f3d31" providerId="ADAL" clId="{93821286-3B82-4A70-B8C2-59CF9428213C}" dt="2020-06-12T10:05:56.537" v="345" actId="115"/>
        <pc:sldMkLst>
          <pc:docMk/>
          <pc:sldMk cId="3767340583" sldId="305"/>
        </pc:sldMkLst>
        <pc:spChg chg="mod">
          <ac:chgData name="Lee Jowett" userId="b4c18200-571b-4fac-968d-92e9fa7f3d31" providerId="ADAL" clId="{93821286-3B82-4A70-B8C2-59CF9428213C}" dt="2020-06-12T10:05:56.537" v="345" actId="115"/>
          <ac:spMkLst>
            <pc:docMk/>
            <pc:sldMk cId="3767340583" sldId="305"/>
            <ac:spMk id="4" creationId="{0A15EA27-730F-4D94-92FF-FF9559D50B44}"/>
          </ac:spMkLst>
        </pc:spChg>
        <pc:picChg chg="mod">
          <ac:chgData name="Lee Jowett" userId="b4c18200-571b-4fac-968d-92e9fa7f3d31" providerId="ADAL" clId="{93821286-3B82-4A70-B8C2-59CF9428213C}" dt="2020-06-12T10:05:51.910" v="344" actId="1035"/>
          <ac:picMkLst>
            <pc:docMk/>
            <pc:sldMk cId="3767340583" sldId="305"/>
            <ac:picMk id="3" creationId="{153FD9E2-6718-4697-AF3B-73CC964B4EF4}"/>
          </ac:picMkLst>
        </pc:picChg>
      </pc:sldChg>
      <pc:sldChg chg="modSp del">
        <pc:chgData name="Lee Jowett" userId="b4c18200-571b-4fac-968d-92e9fa7f3d31" providerId="ADAL" clId="{93821286-3B82-4A70-B8C2-59CF9428213C}" dt="2020-06-12T10:06:59.368" v="392" actId="1036"/>
        <pc:sldMkLst>
          <pc:docMk/>
          <pc:sldMk cId="2281380167" sldId="306"/>
        </pc:sldMkLst>
        <pc:picChg chg="mod">
          <ac:chgData name="Lee Jowett" userId="b4c18200-571b-4fac-968d-92e9fa7f3d31" providerId="ADAL" clId="{93821286-3B82-4A70-B8C2-59CF9428213C}" dt="2020-06-12T10:06:59.368" v="392" actId="1036"/>
          <ac:picMkLst>
            <pc:docMk/>
            <pc:sldMk cId="2281380167" sldId="306"/>
            <ac:picMk id="4" creationId="{A4D45C91-D204-4880-ACAA-2686877EE0E6}"/>
          </ac:picMkLst>
        </pc:picChg>
      </pc:sldChg>
      <pc:sldChg chg="addSp del delDesignElem">
        <pc:chgData name="Lee Jowett" userId="b4c18200-571b-4fac-968d-92e9fa7f3d31" providerId="ADAL" clId="{93821286-3B82-4A70-B8C2-59CF9428213C}" dt="2020-06-12T10:03:31.338" v="270"/>
        <pc:sldMkLst>
          <pc:docMk/>
          <pc:sldMk cId="662553546" sldId="307"/>
        </pc:sldMkLst>
        <pc:spChg chg="add">
          <ac:chgData name="Lee Jowett" userId="b4c18200-571b-4fac-968d-92e9fa7f3d31" providerId="ADAL" clId="{93821286-3B82-4A70-B8C2-59CF9428213C}" dt="2020-06-12T10:03:31.338" v="270"/>
          <ac:spMkLst>
            <pc:docMk/>
            <pc:sldMk cId="662553546" sldId="307"/>
            <ac:spMk id="5" creationId="{23962611-DFD5-4092-AAFD-559E3DFCE2C9}"/>
          </ac:spMkLst>
        </pc:spChg>
        <pc:picChg chg="add">
          <ac:chgData name="Lee Jowett" userId="b4c18200-571b-4fac-968d-92e9fa7f3d31" providerId="ADAL" clId="{93821286-3B82-4A70-B8C2-59CF9428213C}" dt="2020-06-12T10:03:31.338" v="270"/>
          <ac:picMkLst>
            <pc:docMk/>
            <pc:sldMk cId="662553546" sldId="307"/>
            <ac:picMk id="6" creationId="{2270F1FA-0425-408F-9861-80BF5AFB276D}"/>
          </ac:picMkLst>
        </pc:picChg>
      </pc:sldChg>
      <pc:sldChg chg="del">
        <pc:chgData name="Lee Jowett" userId="b4c18200-571b-4fac-968d-92e9fa7f3d31" providerId="ADAL" clId="{93821286-3B82-4A70-B8C2-59CF9428213C}" dt="2020-06-12T10:03:41.181" v="271" actId="2696"/>
        <pc:sldMkLst>
          <pc:docMk/>
          <pc:sldMk cId="1045169279" sldId="307"/>
        </pc:sldMkLst>
      </pc:sldChg>
      <pc:sldChg chg="addSp del delDesignElem">
        <pc:chgData name="Lee Jowett" userId="b4c18200-571b-4fac-968d-92e9fa7f3d31" providerId="ADAL" clId="{93821286-3B82-4A70-B8C2-59CF9428213C}" dt="2020-06-12T10:03:31.338" v="270"/>
        <pc:sldMkLst>
          <pc:docMk/>
          <pc:sldMk cId="4118632415" sldId="308"/>
        </pc:sldMkLst>
        <pc:spChg chg="add">
          <ac:chgData name="Lee Jowett" userId="b4c18200-571b-4fac-968d-92e9fa7f3d31" providerId="ADAL" clId="{93821286-3B82-4A70-B8C2-59CF9428213C}" dt="2020-06-12T10:03:31.338" v="270"/>
          <ac:spMkLst>
            <pc:docMk/>
            <pc:sldMk cId="4118632415" sldId="308"/>
            <ac:spMk id="5" creationId="{3B854194-185D-494D-905C-7C7CB2E30F6E}"/>
          </ac:spMkLst>
        </pc:spChg>
        <pc:spChg chg="add">
          <ac:chgData name="Lee Jowett" userId="b4c18200-571b-4fac-968d-92e9fa7f3d31" providerId="ADAL" clId="{93821286-3B82-4A70-B8C2-59CF9428213C}" dt="2020-06-12T10:03:31.338" v="270"/>
          <ac:spMkLst>
            <pc:docMk/>
            <pc:sldMk cId="4118632415" sldId="308"/>
            <ac:spMk id="6" creationId="{B4F5FA0D-0104-4987-8241-EFF7C85B88DE}"/>
          </ac:spMkLst>
        </pc:spChg>
        <pc:picChg chg="add">
          <ac:chgData name="Lee Jowett" userId="b4c18200-571b-4fac-968d-92e9fa7f3d31" providerId="ADAL" clId="{93821286-3B82-4A70-B8C2-59CF9428213C}" dt="2020-06-12T10:03:31.338" v="270"/>
          <ac:picMkLst>
            <pc:docMk/>
            <pc:sldMk cId="4118632415" sldId="308"/>
            <ac:picMk id="7" creationId="{2897127E-6CEF-446C-BE87-93B7C46E49D1}"/>
          </ac:picMkLst>
        </pc:picChg>
      </pc:sldChg>
      <pc:sldChg chg="modSp">
        <pc:chgData name="Lee Jowett" userId="b4c18200-571b-4fac-968d-92e9fa7f3d31" providerId="ADAL" clId="{93821286-3B82-4A70-B8C2-59CF9428213C}" dt="2020-06-12T10:04:03.067" v="277"/>
        <pc:sldMkLst>
          <pc:docMk/>
          <pc:sldMk cId="4210383759" sldId="308"/>
        </pc:sldMkLst>
        <pc:graphicFrameChg chg="mod">
          <ac:chgData name="Lee Jowett" userId="b4c18200-571b-4fac-968d-92e9fa7f3d31" providerId="ADAL" clId="{93821286-3B82-4A70-B8C2-59CF9428213C}" dt="2020-06-12T10:04:03.067" v="277"/>
          <ac:graphicFrameMkLst>
            <pc:docMk/>
            <pc:sldMk cId="4210383759" sldId="308"/>
            <ac:graphicFrameMk id="9" creationId="{4D6AEE34-6E7E-41EC-8D15-3830A0207D40}"/>
          </ac:graphicFrameMkLst>
        </pc:graphicFrameChg>
      </pc:sldChg>
      <pc:sldChg chg="modSp del">
        <pc:chgData name="Lee Jowett" userId="b4c18200-571b-4fac-968d-92e9fa7f3d31" providerId="ADAL" clId="{93821286-3B82-4A70-B8C2-59CF9428213C}" dt="2020-06-12T10:05:45.418" v="333" actId="1076"/>
        <pc:sldMkLst>
          <pc:docMk/>
          <pc:sldMk cId="0" sldId="309"/>
        </pc:sldMkLst>
        <pc:spChg chg="mod">
          <ac:chgData name="Lee Jowett" userId="b4c18200-571b-4fac-968d-92e9fa7f3d31" providerId="ADAL" clId="{93821286-3B82-4A70-B8C2-59CF9428213C}" dt="2020-06-12T10:05:45.418" v="333" actId="1076"/>
          <ac:spMkLst>
            <pc:docMk/>
            <pc:sldMk cId="0" sldId="309"/>
            <ac:spMk id="3" creationId="{2A5C08C5-C35B-4650-B7FF-7E8D769AE7CD}"/>
          </ac:spMkLst>
        </pc:spChg>
        <pc:spChg chg="mod">
          <ac:chgData name="Lee Jowett" userId="b4c18200-571b-4fac-968d-92e9fa7f3d31" providerId="ADAL" clId="{93821286-3B82-4A70-B8C2-59CF9428213C}" dt="2020-06-12T10:05:32.294" v="329" actId="1076"/>
          <ac:spMkLst>
            <pc:docMk/>
            <pc:sldMk cId="0" sldId="309"/>
            <ac:spMk id="12" creationId="{FAF022BC-4EAC-4552-9471-4CB6D691AB8E}"/>
          </ac:spMkLst>
        </pc:spChg>
        <pc:picChg chg="mod">
          <ac:chgData name="Lee Jowett" userId="b4c18200-571b-4fac-968d-92e9fa7f3d31" providerId="ADAL" clId="{93821286-3B82-4A70-B8C2-59CF9428213C}" dt="2020-06-12T10:05:41.535" v="332" actId="1037"/>
          <ac:picMkLst>
            <pc:docMk/>
            <pc:sldMk cId="0" sldId="309"/>
            <ac:picMk id="9" creationId="{6CDA36FB-C0ED-4143-9663-32504930A4A3}"/>
          </ac:picMkLst>
        </pc:picChg>
        <pc:picChg chg="mod">
          <ac:chgData name="Lee Jowett" userId="b4c18200-571b-4fac-968d-92e9fa7f3d31" providerId="ADAL" clId="{93821286-3B82-4A70-B8C2-59CF9428213C}" dt="2020-06-12T10:05:35.170" v="330" actId="1076"/>
          <ac:picMkLst>
            <pc:docMk/>
            <pc:sldMk cId="0" sldId="309"/>
            <ac:picMk id="11" creationId="{80E27829-2AFD-41BC-BF10-2CB4C0F7897B}"/>
          </ac:picMkLst>
        </pc:picChg>
        <pc:picChg chg="mod">
          <ac:chgData name="Lee Jowett" userId="b4c18200-571b-4fac-968d-92e9fa7f3d31" providerId="ADAL" clId="{93821286-3B82-4A70-B8C2-59CF9428213C}" dt="2020-06-12T10:05:11.607" v="325" actId="1076"/>
          <ac:picMkLst>
            <pc:docMk/>
            <pc:sldMk cId="0" sldId="309"/>
            <ac:picMk id="13" creationId="{9C255D12-FA74-4DB5-9CE7-396ED3B7B815}"/>
          </ac:picMkLst>
        </pc:picChg>
        <pc:picChg chg="mod">
          <ac:chgData name="Lee Jowett" userId="b4c18200-571b-4fac-968d-92e9fa7f3d31" providerId="ADAL" clId="{93821286-3B82-4A70-B8C2-59CF9428213C}" dt="2020-06-12T10:05:06.627" v="323" actId="14100"/>
          <ac:picMkLst>
            <pc:docMk/>
            <pc:sldMk cId="0" sldId="309"/>
            <ac:picMk id="14" creationId="{A3D94B8C-2B54-4457-AFCC-C60A4CF77AB5}"/>
          </ac:picMkLst>
        </pc:picChg>
      </pc:sldChg>
      <pc:sldChg chg="del">
        <pc:chgData name="Lee Jowett" userId="b4c18200-571b-4fac-968d-92e9fa7f3d31" providerId="ADAL" clId="{93821286-3B82-4A70-B8C2-59CF9428213C}" dt="2020-06-12T10:03:31.338" v="270"/>
        <pc:sldMkLst>
          <pc:docMk/>
          <pc:sldMk cId="47582422" sldId="310"/>
        </pc:sldMkLst>
      </pc:sldChg>
      <pc:sldChg chg="addSp delSp modSp del">
        <pc:chgData name="Lee Jowett" userId="b4c18200-571b-4fac-968d-92e9fa7f3d31" providerId="ADAL" clId="{93821286-3B82-4A70-B8C2-59CF9428213C}" dt="2020-06-12T10:08:25.723" v="407" actId="14100"/>
        <pc:sldMkLst>
          <pc:docMk/>
          <pc:sldMk cId="2313883683" sldId="311"/>
        </pc:sldMkLst>
        <pc:picChg chg="del">
          <ac:chgData name="Lee Jowett" userId="b4c18200-571b-4fac-968d-92e9fa7f3d31" providerId="ADAL" clId="{93821286-3B82-4A70-B8C2-59CF9428213C}" dt="2020-06-12T10:07:32.322" v="393" actId="478"/>
          <ac:picMkLst>
            <pc:docMk/>
            <pc:sldMk cId="2313883683" sldId="311"/>
            <ac:picMk id="25" creationId="{384410AB-9211-469D-9C8D-65915B6A44EF}"/>
          </ac:picMkLst>
        </pc:picChg>
        <pc:picChg chg="add mod">
          <ac:chgData name="Lee Jowett" userId="b4c18200-571b-4fac-968d-92e9fa7f3d31" providerId="ADAL" clId="{93821286-3B82-4A70-B8C2-59CF9428213C}" dt="2020-06-12T10:07:46.061" v="400" actId="1076"/>
          <ac:picMkLst>
            <pc:docMk/>
            <pc:sldMk cId="2313883683" sldId="311"/>
            <ac:picMk id="1026" creationId="{03299196-5BD1-4CF8-8DE7-24C8C75014B7}"/>
          </ac:picMkLst>
        </pc:picChg>
        <pc:picChg chg="add mod">
          <ac:chgData name="Lee Jowett" userId="b4c18200-571b-4fac-968d-92e9fa7f3d31" providerId="ADAL" clId="{93821286-3B82-4A70-B8C2-59CF9428213C}" dt="2020-06-12T10:08:25.723" v="407" actId="14100"/>
          <ac:picMkLst>
            <pc:docMk/>
            <pc:sldMk cId="2313883683" sldId="311"/>
            <ac:picMk id="1028" creationId="{DC4A22FD-733C-4C62-9459-47F3C272FB15}"/>
          </ac:picMkLst>
        </pc:picChg>
        <pc:picChg chg="del">
          <ac:chgData name="Lee Jowett" userId="b4c18200-571b-4fac-968d-92e9fa7f3d31" providerId="ADAL" clId="{93821286-3B82-4A70-B8C2-59CF9428213C}" dt="2020-06-12T10:08:05.764" v="401" actId="478"/>
          <ac:picMkLst>
            <pc:docMk/>
            <pc:sldMk cId="2313883683" sldId="311"/>
            <ac:picMk id="4098" creationId="{00000000-0000-0000-0000-000000000000}"/>
          </ac:picMkLst>
        </pc:picChg>
      </pc:sldChg>
      <pc:sldChg chg="del">
        <pc:chgData name="Lee Jowett" userId="b4c18200-571b-4fac-968d-92e9fa7f3d31" providerId="ADAL" clId="{93821286-3B82-4A70-B8C2-59CF9428213C}" dt="2020-06-12T10:03:31.338" v="270"/>
        <pc:sldMkLst>
          <pc:docMk/>
          <pc:sldMk cId="738144508" sldId="312"/>
        </pc:sldMkLst>
      </pc:sldChg>
      <pc:sldChg chg="addSp delSp modSp del">
        <pc:chgData name="Lee Jowett" userId="b4c18200-571b-4fac-968d-92e9fa7f3d31" providerId="ADAL" clId="{93821286-3B82-4A70-B8C2-59CF9428213C}" dt="2020-06-12T10:10:18.408" v="432" actId="1076"/>
        <pc:sldMkLst>
          <pc:docMk/>
          <pc:sldMk cId="3992528089" sldId="313"/>
        </pc:sldMkLst>
        <pc:spChg chg="mod">
          <ac:chgData name="Lee Jowett" userId="b4c18200-571b-4fac-968d-92e9fa7f3d31" providerId="ADAL" clId="{93821286-3B82-4A70-B8C2-59CF9428213C}" dt="2020-06-12T10:10:16.960" v="431" actId="1076"/>
          <ac:spMkLst>
            <pc:docMk/>
            <pc:sldMk cId="3992528089" sldId="313"/>
            <ac:spMk id="17" creationId="{00000000-0000-0000-0000-000000000000}"/>
          </ac:spMkLst>
        </pc:spChg>
        <pc:picChg chg="del mod">
          <ac:chgData name="Lee Jowett" userId="b4c18200-571b-4fac-968d-92e9fa7f3d31" providerId="ADAL" clId="{93821286-3B82-4A70-B8C2-59CF9428213C}" dt="2020-06-12T10:10:08.616" v="428" actId="478"/>
          <ac:picMkLst>
            <pc:docMk/>
            <pc:sldMk cId="3992528089" sldId="313"/>
            <ac:picMk id="3" creationId="{00000000-0000-0000-0000-000000000000}"/>
          </ac:picMkLst>
        </pc:picChg>
        <pc:picChg chg="add mod">
          <ac:chgData name="Lee Jowett" userId="b4c18200-571b-4fac-968d-92e9fa7f3d31" providerId="ADAL" clId="{93821286-3B82-4A70-B8C2-59CF9428213C}" dt="2020-06-12T10:10:18.408" v="432" actId="1076"/>
          <ac:picMkLst>
            <pc:docMk/>
            <pc:sldMk cId="3992528089" sldId="313"/>
            <ac:picMk id="4" creationId="{098FA2DC-A62B-43FC-B196-34C6B4D189AE}"/>
          </ac:picMkLst>
        </pc:picChg>
        <pc:picChg chg="mod">
          <ac:chgData name="Lee Jowett" userId="b4c18200-571b-4fac-968d-92e9fa7f3d31" providerId="ADAL" clId="{93821286-3B82-4A70-B8C2-59CF9428213C}" dt="2020-06-12T10:09:33.098" v="424" actId="1076"/>
          <ac:picMkLst>
            <pc:docMk/>
            <pc:sldMk cId="3992528089" sldId="313"/>
            <ac:picMk id="18" creationId="{00000000-0000-0000-0000-000000000000}"/>
          </ac:picMkLst>
        </pc:picChg>
        <pc:picChg chg="mod">
          <ac:chgData name="Lee Jowett" userId="b4c18200-571b-4fac-968d-92e9fa7f3d31" providerId="ADAL" clId="{93821286-3B82-4A70-B8C2-59CF9428213C}" dt="2020-06-12T10:09:33.098" v="424" actId="1076"/>
          <ac:picMkLst>
            <pc:docMk/>
            <pc:sldMk cId="3992528089" sldId="313"/>
            <ac:picMk id="20" creationId="{00000000-0000-0000-0000-000000000000}"/>
          </ac:picMkLst>
        </pc:picChg>
        <pc:picChg chg="mod">
          <ac:chgData name="Lee Jowett" userId="b4c18200-571b-4fac-968d-92e9fa7f3d31" providerId="ADAL" clId="{93821286-3B82-4A70-B8C2-59CF9428213C}" dt="2020-06-12T10:09:33.098" v="424" actId="1076"/>
          <ac:picMkLst>
            <pc:docMk/>
            <pc:sldMk cId="3992528089" sldId="313"/>
            <ac:picMk id="22" creationId="{00000000-0000-0000-0000-000000000000}"/>
          </ac:picMkLst>
        </pc:picChg>
        <pc:picChg chg="mod">
          <ac:chgData name="Lee Jowett" userId="b4c18200-571b-4fac-968d-92e9fa7f3d31" providerId="ADAL" clId="{93821286-3B82-4A70-B8C2-59CF9428213C}" dt="2020-06-12T10:09:33.098" v="424" actId="1076"/>
          <ac:picMkLst>
            <pc:docMk/>
            <pc:sldMk cId="3992528089" sldId="313"/>
            <ac:picMk id="24" creationId="{00000000-0000-0000-0000-000000000000}"/>
          </ac:picMkLst>
        </pc:picChg>
      </pc:sldChg>
      <pc:sldChg chg="del">
        <pc:chgData name="Lee Jowett" userId="b4c18200-571b-4fac-968d-92e9fa7f3d31" providerId="ADAL" clId="{93821286-3B82-4A70-B8C2-59CF9428213C}" dt="2020-06-12T10:03:31.338" v="270"/>
        <pc:sldMkLst>
          <pc:docMk/>
          <pc:sldMk cId="0" sldId="314"/>
        </pc:sldMkLst>
      </pc:sldChg>
      <pc:sldChg chg="del">
        <pc:chgData name="Lee Jowett" userId="b4c18200-571b-4fac-968d-92e9fa7f3d31" providerId="ADAL" clId="{93821286-3B82-4A70-B8C2-59CF9428213C}" dt="2020-06-12T10:03:31.338" v="270"/>
        <pc:sldMkLst>
          <pc:docMk/>
          <pc:sldMk cId="31414060" sldId="315"/>
        </pc:sldMkLst>
      </pc:sldChg>
      <pc:sldChg chg="del">
        <pc:chgData name="Lee Jowett" userId="b4c18200-571b-4fac-968d-92e9fa7f3d31" providerId="ADAL" clId="{93821286-3B82-4A70-B8C2-59CF9428213C}" dt="2020-06-12T10:03:31.338" v="270"/>
        <pc:sldMkLst>
          <pc:docMk/>
          <pc:sldMk cId="3355488488" sldId="316"/>
        </pc:sldMkLst>
      </pc:sldChg>
      <pc:sldChg chg="addSp modSp del delDesignElem">
        <pc:chgData name="Lee Jowett" userId="b4c18200-571b-4fac-968d-92e9fa7f3d31" providerId="ADAL" clId="{93821286-3B82-4A70-B8C2-59CF9428213C}" dt="2020-06-12T10:10:29.101" v="433" actId="113"/>
        <pc:sldMkLst>
          <pc:docMk/>
          <pc:sldMk cId="2905744390" sldId="317"/>
        </pc:sldMkLst>
        <pc:spChg chg="mod">
          <ac:chgData name="Lee Jowett" userId="b4c18200-571b-4fac-968d-92e9fa7f3d31" providerId="ADAL" clId="{93821286-3B82-4A70-B8C2-59CF9428213C}" dt="2020-06-12T10:10:29.101" v="433" actId="113"/>
          <ac:spMkLst>
            <pc:docMk/>
            <pc:sldMk cId="2905744390" sldId="317"/>
            <ac:spMk id="2" creationId="{62E28966-FF20-4EEA-9CBD-C0D0B76AA126}"/>
          </ac:spMkLst>
        </pc:spChg>
        <pc:spChg chg="add">
          <ac:chgData name="Lee Jowett" userId="b4c18200-571b-4fac-968d-92e9fa7f3d31" providerId="ADAL" clId="{93821286-3B82-4A70-B8C2-59CF9428213C}" dt="2020-06-12T10:03:31.338" v="270"/>
          <ac:spMkLst>
            <pc:docMk/>
            <pc:sldMk cId="2905744390" sldId="317"/>
            <ac:spMk id="38" creationId="{F56F5174-31D9-4DBB-AAB7-A1FD7BDB1352}"/>
          </ac:spMkLst>
        </pc:spChg>
        <pc:spChg chg="add">
          <ac:chgData name="Lee Jowett" userId="b4c18200-571b-4fac-968d-92e9fa7f3d31" providerId="ADAL" clId="{93821286-3B82-4A70-B8C2-59CF9428213C}" dt="2020-06-12T10:03:31.338" v="270"/>
          <ac:spMkLst>
            <pc:docMk/>
            <pc:sldMk cId="2905744390" sldId="317"/>
            <ac:spMk id="42" creationId="{F9A95BEE-6BB1-4A28-A8E6-A34B2E42EF87}"/>
          </ac:spMkLst>
        </pc:spChg>
        <pc:picChg chg="add">
          <ac:chgData name="Lee Jowett" userId="b4c18200-571b-4fac-968d-92e9fa7f3d31" providerId="ADAL" clId="{93821286-3B82-4A70-B8C2-59CF9428213C}" dt="2020-06-12T10:03:31.338" v="270"/>
          <ac:picMkLst>
            <pc:docMk/>
            <pc:sldMk cId="2905744390" sldId="317"/>
            <ac:picMk id="40" creationId="{AE113210-7872-481A-ADE6-3A05CCAF5EB2}"/>
          </ac:picMkLst>
        </pc:picChg>
      </pc:sldChg>
      <pc:sldChg chg="del">
        <pc:chgData name="Lee Jowett" userId="b4c18200-571b-4fac-968d-92e9fa7f3d31" providerId="ADAL" clId="{93821286-3B82-4A70-B8C2-59CF9428213C}" dt="2020-06-12T10:03:31.338" v="270"/>
        <pc:sldMkLst>
          <pc:docMk/>
          <pc:sldMk cId="3496672346" sldId="318"/>
        </pc:sldMkLst>
      </pc:sldChg>
      <pc:sldChg chg="addSp modSp del delDesignElem">
        <pc:chgData name="Lee Jowett" userId="b4c18200-571b-4fac-968d-92e9fa7f3d31" providerId="ADAL" clId="{93821286-3B82-4A70-B8C2-59CF9428213C}" dt="2020-06-12T10:10:45.297" v="440" actId="113"/>
        <pc:sldMkLst>
          <pc:docMk/>
          <pc:sldMk cId="1834147757" sldId="319"/>
        </pc:sldMkLst>
        <pc:spChg chg="mod">
          <ac:chgData name="Lee Jowett" userId="b4c18200-571b-4fac-968d-92e9fa7f3d31" providerId="ADAL" clId="{93821286-3B82-4A70-B8C2-59CF9428213C}" dt="2020-06-12T10:10:45.297" v="440" actId="113"/>
          <ac:spMkLst>
            <pc:docMk/>
            <pc:sldMk cId="1834147757" sldId="319"/>
            <ac:spMk id="3" creationId="{44FF2BCF-4AAA-4180-B289-AB92B1BF4731}"/>
          </ac:spMkLst>
        </pc:spChg>
        <pc:spChg chg="add">
          <ac:chgData name="Lee Jowett" userId="b4c18200-571b-4fac-968d-92e9fa7f3d31" providerId="ADAL" clId="{93821286-3B82-4A70-B8C2-59CF9428213C}" dt="2020-06-12T10:03:31.338" v="270"/>
          <ac:spMkLst>
            <pc:docMk/>
            <pc:sldMk cId="1834147757" sldId="319"/>
            <ac:spMk id="36" creationId="{72B886CF-D3D5-4CDE-A0D0-35994223D8D7}"/>
          </ac:spMkLst>
        </pc:spChg>
        <pc:spChg chg="add">
          <ac:chgData name="Lee Jowett" userId="b4c18200-571b-4fac-968d-92e9fa7f3d31" providerId="ADAL" clId="{93821286-3B82-4A70-B8C2-59CF9428213C}" dt="2020-06-12T10:03:31.338" v="270"/>
          <ac:spMkLst>
            <pc:docMk/>
            <pc:sldMk cId="1834147757" sldId="319"/>
            <ac:spMk id="38" creationId="{FC139937-FF72-463A-8CD1-5AFF723B298A}"/>
          </ac:spMkLst>
        </pc:spChg>
        <pc:spChg chg="add">
          <ac:chgData name="Lee Jowett" userId="b4c18200-571b-4fac-968d-92e9fa7f3d31" providerId="ADAL" clId="{93821286-3B82-4A70-B8C2-59CF9428213C}" dt="2020-06-12T10:03:31.338" v="270"/>
          <ac:spMkLst>
            <pc:docMk/>
            <pc:sldMk cId="1834147757" sldId="319"/>
            <ac:spMk id="40" creationId="{5565521B-3AFA-45E0-B4C4-C6ED089C86E5}"/>
          </ac:spMkLst>
        </pc:spChg>
      </pc:sldChg>
      <pc:sldChg chg="modSp del">
        <pc:chgData name="Lee Jowett" userId="b4c18200-571b-4fac-968d-92e9fa7f3d31" providerId="ADAL" clId="{93821286-3B82-4A70-B8C2-59CF9428213C}" dt="2020-06-12T10:12:17.834" v="517" actId="1076"/>
        <pc:sldMkLst>
          <pc:docMk/>
          <pc:sldMk cId="3900442404" sldId="320"/>
        </pc:sldMkLst>
        <pc:spChg chg="mod">
          <ac:chgData name="Lee Jowett" userId="b4c18200-571b-4fac-968d-92e9fa7f3d31" providerId="ADAL" clId="{93821286-3B82-4A70-B8C2-59CF9428213C}" dt="2020-06-12T10:12:17.834" v="517" actId="1076"/>
          <ac:spMkLst>
            <pc:docMk/>
            <pc:sldMk cId="3900442404" sldId="320"/>
            <ac:spMk id="2" creationId="{9F3A0904-0020-41C8-A620-054A3CE84C05}"/>
          </ac:spMkLst>
        </pc:spChg>
        <pc:graphicFrameChg chg="mod">
          <ac:chgData name="Lee Jowett" userId="b4c18200-571b-4fac-968d-92e9fa7f3d31" providerId="ADAL" clId="{93821286-3B82-4A70-B8C2-59CF9428213C}" dt="2020-06-12T10:12:14.030" v="516"/>
          <ac:graphicFrameMkLst>
            <pc:docMk/>
            <pc:sldMk cId="3900442404" sldId="320"/>
            <ac:graphicFrameMk id="5" creationId="{10EBF271-A843-448D-951F-45A62C152942}"/>
          </ac:graphicFrameMkLst>
        </pc:graphicFrameChg>
      </pc:sldChg>
      <pc:sldChg chg="modSp del">
        <pc:chgData name="Lee Jowett" userId="b4c18200-571b-4fac-968d-92e9fa7f3d31" providerId="ADAL" clId="{93821286-3B82-4A70-B8C2-59CF9428213C}" dt="2020-06-12T10:12:30.992" v="520"/>
        <pc:sldMkLst>
          <pc:docMk/>
          <pc:sldMk cId="3565980818" sldId="321"/>
        </pc:sldMkLst>
        <pc:spChg chg="mod">
          <ac:chgData name="Lee Jowett" userId="b4c18200-571b-4fac-968d-92e9fa7f3d31" providerId="ADAL" clId="{93821286-3B82-4A70-B8C2-59CF9428213C}" dt="2020-06-12T10:12:24.079" v="519" actId="1076"/>
          <ac:spMkLst>
            <pc:docMk/>
            <pc:sldMk cId="3565980818" sldId="321"/>
            <ac:spMk id="2" creationId="{54913348-E0F4-4076-985D-1EB1A1B37167}"/>
          </ac:spMkLst>
        </pc:spChg>
        <pc:graphicFrameChg chg="mod">
          <ac:chgData name="Lee Jowett" userId="b4c18200-571b-4fac-968d-92e9fa7f3d31" providerId="ADAL" clId="{93821286-3B82-4A70-B8C2-59CF9428213C}" dt="2020-06-12T10:12:30.992" v="520"/>
          <ac:graphicFrameMkLst>
            <pc:docMk/>
            <pc:sldMk cId="3565980818" sldId="321"/>
            <ac:graphicFrameMk id="3" creationId="{2946387E-F5B9-49F0-8226-785663AF7FE6}"/>
          </ac:graphicFrameMkLst>
        </pc:graphicFrameChg>
      </pc:sldChg>
      <pc:sldChg chg="del">
        <pc:chgData name="Lee Jowett" userId="b4c18200-571b-4fac-968d-92e9fa7f3d31" providerId="ADAL" clId="{93821286-3B82-4A70-B8C2-59CF9428213C}" dt="2020-06-12T10:03:31.338" v="270"/>
        <pc:sldMkLst>
          <pc:docMk/>
          <pc:sldMk cId="2705903726" sldId="322"/>
        </pc:sldMkLst>
      </pc:sldChg>
      <pc:sldChg chg="addSp modSp add modAnim">
        <pc:chgData name="Lee Jowett" userId="b4c18200-571b-4fac-968d-92e9fa7f3d31" providerId="ADAL" clId="{93821286-3B82-4A70-B8C2-59CF9428213C}" dt="2020-06-12T10:11:29.222" v="457" actId="1038"/>
        <pc:sldMkLst>
          <pc:docMk/>
          <pc:sldMk cId="3917535939" sldId="323"/>
        </pc:sldMkLst>
        <pc:picChg chg="add mod">
          <ac:chgData name="Lee Jowett" userId="b4c18200-571b-4fac-968d-92e9fa7f3d31" providerId="ADAL" clId="{93821286-3B82-4A70-B8C2-59CF9428213C}" dt="2020-06-12T10:11:29.222" v="457" actId="1038"/>
          <ac:picMkLst>
            <pc:docMk/>
            <pc:sldMk cId="3917535939" sldId="323"/>
            <ac:picMk id="4" creationId="{6BD8CE93-57FD-4B75-B4DD-09641629C6D0}"/>
          </ac:picMkLst>
        </pc:picChg>
      </pc:sldChg>
      <pc:sldChg chg="addSp delSp modSp add">
        <pc:chgData name="Lee Jowett" userId="b4c18200-571b-4fac-968d-92e9fa7f3d31" providerId="ADAL" clId="{93821286-3B82-4A70-B8C2-59CF9428213C}" dt="2020-06-12T10:40:51.225" v="859" actId="113"/>
        <pc:sldMkLst>
          <pc:docMk/>
          <pc:sldMk cId="2920748530" sldId="324"/>
        </pc:sldMkLst>
        <pc:spChg chg="mod ord">
          <ac:chgData name="Lee Jowett" userId="b4c18200-571b-4fac-968d-92e9fa7f3d31" providerId="ADAL" clId="{93821286-3B82-4A70-B8C2-59CF9428213C}" dt="2020-06-12T10:40:51.225" v="859" actId="113"/>
          <ac:spMkLst>
            <pc:docMk/>
            <pc:sldMk cId="2920748530" sldId="324"/>
            <ac:spMk id="2" creationId="{3887026C-041C-4EF7-AC8A-25FA95F49830}"/>
          </ac:spMkLst>
        </pc:spChg>
        <pc:spChg chg="del">
          <ac:chgData name="Lee Jowett" userId="b4c18200-571b-4fac-968d-92e9fa7f3d31" providerId="ADAL" clId="{93821286-3B82-4A70-B8C2-59CF9428213C}" dt="2020-06-12T10:22:26.138" v="723" actId="478"/>
          <ac:spMkLst>
            <pc:docMk/>
            <pc:sldMk cId="2920748530" sldId="324"/>
            <ac:spMk id="3" creationId="{D1226FA3-6479-457F-A2A9-C631D2262D93}"/>
          </ac:spMkLst>
        </pc:spChg>
        <pc:spChg chg="add mod">
          <ac:chgData name="Lee Jowett" userId="b4c18200-571b-4fac-968d-92e9fa7f3d31" providerId="ADAL" clId="{93821286-3B82-4A70-B8C2-59CF9428213C}" dt="2020-06-12T10:24:23.167" v="739" actId="1076"/>
          <ac:spMkLst>
            <pc:docMk/>
            <pc:sldMk cId="2920748530" sldId="324"/>
            <ac:spMk id="4" creationId="{20238C83-FBC9-4DB4-93FE-C5251B67782B}"/>
          </ac:spMkLst>
        </pc:spChg>
        <pc:spChg chg="add mod">
          <ac:chgData name="Lee Jowett" userId="b4c18200-571b-4fac-968d-92e9fa7f3d31" providerId="ADAL" clId="{93821286-3B82-4A70-B8C2-59CF9428213C}" dt="2020-06-12T10:27:22.309" v="835" actId="1076"/>
          <ac:spMkLst>
            <pc:docMk/>
            <pc:sldMk cId="2920748530" sldId="324"/>
            <ac:spMk id="8" creationId="{C77C88B1-5CE6-44E2-8529-7324FB795775}"/>
          </ac:spMkLst>
        </pc:spChg>
        <pc:picChg chg="add mod">
          <ac:chgData name="Lee Jowett" userId="b4c18200-571b-4fac-968d-92e9fa7f3d31" providerId="ADAL" clId="{93821286-3B82-4A70-B8C2-59CF9428213C}" dt="2020-06-12T10:27:06.708" v="828" actId="1076"/>
          <ac:picMkLst>
            <pc:docMk/>
            <pc:sldMk cId="2920748530" sldId="324"/>
            <ac:picMk id="5" creationId="{25082CCD-5744-4C03-9B6D-307438F3B3D0}"/>
          </ac:picMkLst>
        </pc:picChg>
        <pc:picChg chg="add mod">
          <ac:chgData name="Lee Jowett" userId="b4c18200-571b-4fac-968d-92e9fa7f3d31" providerId="ADAL" clId="{93821286-3B82-4A70-B8C2-59CF9428213C}" dt="2020-06-12T10:27:18.731" v="834" actId="1076"/>
          <ac:picMkLst>
            <pc:docMk/>
            <pc:sldMk cId="2920748530" sldId="324"/>
            <ac:picMk id="6" creationId="{2DD4B9DD-9CB4-4D2D-8D53-F6E7CF7427B8}"/>
          </ac:picMkLst>
        </pc:picChg>
        <pc:picChg chg="add mod">
          <ac:chgData name="Lee Jowett" userId="b4c18200-571b-4fac-968d-92e9fa7f3d31" providerId="ADAL" clId="{93821286-3B82-4A70-B8C2-59CF9428213C}" dt="2020-06-12T10:27:26.197" v="837" actId="1076"/>
          <ac:picMkLst>
            <pc:docMk/>
            <pc:sldMk cId="2920748530" sldId="324"/>
            <ac:picMk id="7" creationId="{0CA8C7C6-1427-42DE-94EB-75FE7544FC6E}"/>
          </ac:picMkLst>
        </pc:picChg>
        <pc:picChg chg="add mod">
          <ac:chgData name="Lee Jowett" userId="b4c18200-571b-4fac-968d-92e9fa7f3d31" providerId="ADAL" clId="{93821286-3B82-4A70-B8C2-59CF9428213C}" dt="2020-06-12T10:27:17.128" v="833" actId="1076"/>
          <ac:picMkLst>
            <pc:docMk/>
            <pc:sldMk cId="2920748530" sldId="324"/>
            <ac:picMk id="15" creationId="{A288E259-60BC-4185-AAAC-BEE69852BBFE}"/>
          </ac:picMkLst>
        </pc:picChg>
        <pc:cxnChg chg="add del mod">
          <ac:chgData name="Lee Jowett" userId="b4c18200-571b-4fac-968d-92e9fa7f3d31" providerId="ADAL" clId="{93821286-3B82-4A70-B8C2-59CF9428213C}" dt="2020-06-12T10:25:27.116" v="753" actId="478"/>
          <ac:cxnSpMkLst>
            <pc:docMk/>
            <pc:sldMk cId="2920748530" sldId="324"/>
            <ac:cxnSpMk id="9" creationId="{45E30C95-C2D3-48A1-945E-FA578E6C1C92}"/>
          </ac:cxnSpMkLst>
        </pc:cxnChg>
        <pc:cxnChg chg="add del mod">
          <ac:chgData name="Lee Jowett" userId="b4c18200-571b-4fac-968d-92e9fa7f3d31" providerId="ADAL" clId="{93821286-3B82-4A70-B8C2-59CF9428213C}" dt="2020-06-12T10:25:28.790" v="754" actId="478"/>
          <ac:cxnSpMkLst>
            <pc:docMk/>
            <pc:sldMk cId="2920748530" sldId="324"/>
            <ac:cxnSpMk id="10" creationId="{30CDA45F-AE4F-4DC9-B940-3FD686EC37E9}"/>
          </ac:cxnSpMkLst>
        </pc:cxnChg>
      </pc:sldChg>
      <pc:sldChg chg="addSp delSp modSp add">
        <pc:chgData name="Lee Jowett" userId="b4c18200-571b-4fac-968d-92e9fa7f3d31" providerId="ADAL" clId="{93821286-3B82-4A70-B8C2-59CF9428213C}" dt="2020-06-12T10:40:39.369" v="858" actId="113"/>
        <pc:sldMkLst>
          <pc:docMk/>
          <pc:sldMk cId="702208624" sldId="325"/>
        </pc:sldMkLst>
        <pc:spChg chg="mod">
          <ac:chgData name="Lee Jowett" userId="b4c18200-571b-4fac-968d-92e9fa7f3d31" providerId="ADAL" clId="{93821286-3B82-4A70-B8C2-59CF9428213C}" dt="2020-06-12T10:40:39.369" v="858" actId="113"/>
          <ac:spMkLst>
            <pc:docMk/>
            <pc:sldMk cId="702208624" sldId="325"/>
            <ac:spMk id="2" creationId="{B71AC10C-17B8-4D81-AFFB-BC8521087188}"/>
          </ac:spMkLst>
        </pc:spChg>
        <pc:spChg chg="del">
          <ac:chgData name="Lee Jowett" userId="b4c18200-571b-4fac-968d-92e9fa7f3d31" providerId="ADAL" clId="{93821286-3B82-4A70-B8C2-59CF9428213C}" dt="2020-06-12T10:26:33.842" v="815" actId="478"/>
          <ac:spMkLst>
            <pc:docMk/>
            <pc:sldMk cId="702208624" sldId="325"/>
            <ac:spMk id="3" creationId="{0A1A8551-C890-4DD3-A12C-E2600D9135D6}"/>
          </ac:spMkLst>
        </pc:spChg>
        <pc:spChg chg="add mod">
          <ac:chgData name="Lee Jowett" userId="b4c18200-571b-4fac-968d-92e9fa7f3d31" providerId="ADAL" clId="{93821286-3B82-4A70-B8C2-59CF9428213C}" dt="2020-06-12T10:27:43.939" v="838" actId="1076"/>
          <ac:spMkLst>
            <pc:docMk/>
            <pc:sldMk cId="702208624" sldId="325"/>
            <ac:spMk id="5" creationId="{1113D8FC-C1B6-44C1-B65B-B9F0F5A8FAB2}"/>
          </ac:spMkLst>
        </pc:spChg>
        <pc:spChg chg="add mod">
          <ac:chgData name="Lee Jowett" userId="b4c18200-571b-4fac-968d-92e9fa7f3d31" providerId="ADAL" clId="{93821286-3B82-4A70-B8C2-59CF9428213C}" dt="2020-06-12T10:27:54.014" v="839" actId="767"/>
          <ac:spMkLst>
            <pc:docMk/>
            <pc:sldMk cId="702208624" sldId="325"/>
            <ac:spMk id="12" creationId="{0BD5A70F-705E-4D19-BBB8-DFE7CF1AED05}"/>
          </ac:spMkLst>
        </pc:spChg>
        <pc:spChg chg="add mod">
          <ac:chgData name="Lee Jowett" userId="b4c18200-571b-4fac-968d-92e9fa7f3d31" providerId="ADAL" clId="{93821286-3B82-4A70-B8C2-59CF9428213C}" dt="2020-06-12T10:40:26.272" v="854" actId="1076"/>
          <ac:spMkLst>
            <pc:docMk/>
            <pc:sldMk cId="702208624" sldId="325"/>
            <ac:spMk id="13" creationId="{1E6FB3E9-8455-4668-BE9F-83907BA0885A}"/>
          </ac:spMkLst>
        </pc:spChg>
        <pc:picChg chg="add mod">
          <ac:chgData name="Lee Jowett" userId="b4c18200-571b-4fac-968d-92e9fa7f3d31" providerId="ADAL" clId="{93821286-3B82-4A70-B8C2-59CF9428213C}" dt="2020-06-12T10:27:43.939" v="838" actId="1076"/>
          <ac:picMkLst>
            <pc:docMk/>
            <pc:sldMk cId="702208624" sldId="325"/>
            <ac:picMk id="4" creationId="{0B187F4D-A783-4C89-9DF2-856BBB2ADF04}"/>
          </ac:picMkLst>
        </pc:picChg>
        <pc:picChg chg="add mod">
          <ac:chgData name="Lee Jowett" userId="b4c18200-571b-4fac-968d-92e9fa7f3d31" providerId="ADAL" clId="{93821286-3B82-4A70-B8C2-59CF9428213C}" dt="2020-06-12T10:27:43.939" v="838" actId="1076"/>
          <ac:picMkLst>
            <pc:docMk/>
            <pc:sldMk cId="702208624" sldId="325"/>
            <ac:picMk id="7" creationId="{BEB7CBAC-821E-4419-BDBF-DAE47D3FD3CA}"/>
          </ac:picMkLst>
        </pc:picChg>
        <pc:picChg chg="add mod">
          <ac:chgData name="Lee Jowett" userId="b4c18200-571b-4fac-968d-92e9fa7f3d31" providerId="ADAL" clId="{93821286-3B82-4A70-B8C2-59CF9428213C}" dt="2020-06-12T10:27:43.939" v="838" actId="1076"/>
          <ac:picMkLst>
            <pc:docMk/>
            <pc:sldMk cId="702208624" sldId="325"/>
            <ac:picMk id="8" creationId="{8EB4F067-15A4-40F2-AA9E-FAE95BCAEC07}"/>
          </ac:picMkLst>
        </pc:picChg>
        <pc:picChg chg="add del mod">
          <ac:chgData name="Lee Jowett" userId="b4c18200-571b-4fac-968d-92e9fa7f3d31" providerId="ADAL" clId="{93821286-3B82-4A70-B8C2-59CF9428213C}" dt="2020-06-12T10:27:00.679" v="825"/>
          <ac:picMkLst>
            <pc:docMk/>
            <pc:sldMk cId="702208624" sldId="325"/>
            <ac:picMk id="9" creationId="{36516394-46FD-40EC-9DE8-BD277CD0A5A8}"/>
          </ac:picMkLst>
        </pc:picChg>
        <pc:picChg chg="add mod">
          <ac:chgData name="Lee Jowett" userId="b4c18200-571b-4fac-968d-92e9fa7f3d31" providerId="ADAL" clId="{93821286-3B82-4A70-B8C2-59CF9428213C}" dt="2020-06-12T10:40:34.225" v="857" actId="14100"/>
          <ac:picMkLst>
            <pc:docMk/>
            <pc:sldMk cId="702208624" sldId="325"/>
            <ac:picMk id="11" creationId="{617250D3-F86C-470B-8D40-3BB7FB5E3C97}"/>
          </ac:picMkLst>
        </pc:picChg>
        <pc:cxnChg chg="add mod">
          <ac:chgData name="Lee Jowett" userId="b4c18200-571b-4fac-968d-92e9fa7f3d31" providerId="ADAL" clId="{93821286-3B82-4A70-B8C2-59CF9428213C}" dt="2020-06-12T10:27:43.939" v="838" actId="1076"/>
          <ac:cxnSpMkLst>
            <pc:docMk/>
            <pc:sldMk cId="702208624" sldId="325"/>
            <ac:cxnSpMk id="6" creationId="{5AE9D34A-267D-44CD-8811-1FD65068E644}"/>
          </ac:cxnSpMkLst>
        </pc:cxnChg>
      </pc:sldChg>
      <pc:sldChg chg="add del">
        <pc:chgData name="Lee Jowett" userId="b4c18200-571b-4fac-968d-92e9fa7f3d31" providerId="ADAL" clId="{93821286-3B82-4A70-B8C2-59CF9428213C}" dt="2020-06-12T10:43:32.867" v="894" actId="2696"/>
        <pc:sldMkLst>
          <pc:docMk/>
          <pc:sldMk cId="538075260" sldId="326"/>
        </pc:sldMkLst>
      </pc:sldChg>
      <pc:sldChg chg="addSp delSp modSp add del mod setBg setClrOvrMap delDesignElem">
        <pc:chgData name="Lee Jowett" userId="b4c18200-571b-4fac-968d-92e9fa7f3d31" providerId="ADAL" clId="{93821286-3B82-4A70-B8C2-59CF9428213C}" dt="2020-06-12T10:43:26.737" v="893" actId="26606"/>
        <pc:sldMkLst>
          <pc:docMk/>
          <pc:sldMk cId="2927734426" sldId="327"/>
        </pc:sldMkLst>
        <pc:spChg chg="mod">
          <ac:chgData name="Lee Jowett" userId="b4c18200-571b-4fac-968d-92e9fa7f3d31" providerId="ADAL" clId="{93821286-3B82-4A70-B8C2-59CF9428213C}" dt="2020-06-12T10:43:26.737" v="893" actId="26606"/>
          <ac:spMkLst>
            <pc:docMk/>
            <pc:sldMk cId="2927734426" sldId="327"/>
            <ac:spMk id="2" creationId="{00000000-0000-0000-0000-000000000000}"/>
          </ac:spMkLst>
        </pc:spChg>
        <pc:spChg chg="mod ord">
          <ac:chgData name="Lee Jowett" userId="b4c18200-571b-4fac-968d-92e9fa7f3d31" providerId="ADAL" clId="{93821286-3B82-4A70-B8C2-59CF9428213C}" dt="2020-06-12T10:43:26.737" v="893" actId="26606"/>
          <ac:spMkLst>
            <pc:docMk/>
            <pc:sldMk cId="2927734426" sldId="327"/>
            <ac:spMk id="3" creationId="{00000000-0000-0000-0000-000000000000}"/>
          </ac:spMkLst>
        </pc:spChg>
        <pc:spChg chg="add del">
          <ac:chgData name="Lee Jowett" userId="b4c18200-571b-4fac-968d-92e9fa7f3d31" providerId="ADAL" clId="{93821286-3B82-4A70-B8C2-59CF9428213C}" dt="2020-06-12T10:43:26.737" v="893" actId="26606"/>
          <ac:spMkLst>
            <pc:docMk/>
            <pc:sldMk cId="2927734426" sldId="327"/>
            <ac:spMk id="38" creationId="{59A309A7-1751-4ABE-A3C1-EEC40366AD89}"/>
          </ac:spMkLst>
        </pc:spChg>
        <pc:spChg chg="add del">
          <ac:chgData name="Lee Jowett" userId="b4c18200-571b-4fac-968d-92e9fa7f3d31" providerId="ADAL" clId="{93821286-3B82-4A70-B8C2-59CF9428213C}" dt="2020-06-12T10:43:26.737" v="893" actId="26606"/>
          <ac:spMkLst>
            <pc:docMk/>
            <pc:sldMk cId="2927734426" sldId="327"/>
            <ac:spMk id="40" creationId="{967D8EB6-EAE1-4F9C-B398-83321E287204}"/>
          </ac:spMkLst>
        </pc:spChg>
        <pc:spChg chg="add del">
          <ac:chgData name="Lee Jowett" userId="b4c18200-571b-4fac-968d-92e9fa7f3d31" providerId="ADAL" clId="{93821286-3B82-4A70-B8C2-59CF9428213C}" dt="2020-06-12T10:42:32.138" v="869" actId="26606"/>
          <ac:spMkLst>
            <pc:docMk/>
            <pc:sldMk cId="2927734426" sldId="327"/>
            <ac:spMk id="45" creationId="{07977D39-626F-40D7-B00F-16E02602DD5A}"/>
          </ac:spMkLst>
        </pc:spChg>
        <pc:spChg chg="add del">
          <ac:chgData name="Lee Jowett" userId="b4c18200-571b-4fac-968d-92e9fa7f3d31" providerId="ADAL" clId="{93821286-3B82-4A70-B8C2-59CF9428213C}" dt="2020-06-12T10:42:32.138" v="869" actId="26606"/>
          <ac:spMkLst>
            <pc:docMk/>
            <pc:sldMk cId="2927734426" sldId="327"/>
            <ac:spMk id="47" creationId="{B905CDE4-B751-4B3E-B625-6E59F8903414}"/>
          </ac:spMkLst>
        </pc:spChg>
        <pc:spChg chg="add del">
          <ac:chgData name="Lee Jowett" userId="b4c18200-571b-4fac-968d-92e9fa7f3d31" providerId="ADAL" clId="{93821286-3B82-4A70-B8C2-59CF9428213C}" dt="2020-06-12T10:42:32.138" v="869" actId="26606"/>
          <ac:spMkLst>
            <pc:docMk/>
            <pc:sldMk cId="2927734426" sldId="327"/>
            <ac:spMk id="49" creationId="{08108C16-F4C0-44AA-999D-17BD39219B24}"/>
          </ac:spMkLst>
        </pc:spChg>
        <pc:spChg chg="add del">
          <ac:chgData name="Lee Jowett" userId="b4c18200-571b-4fac-968d-92e9fa7f3d31" providerId="ADAL" clId="{93821286-3B82-4A70-B8C2-59CF9428213C}" dt="2020-06-12T10:42:32.138" v="869" actId="26606"/>
          <ac:spMkLst>
            <pc:docMk/>
            <pc:sldMk cId="2927734426" sldId="327"/>
            <ac:spMk id="51" creationId="{C8F10CB3-3B5E-4C7A-98CF-B87454DDFA39}"/>
          </ac:spMkLst>
        </pc:spChg>
        <pc:spChg chg="add del">
          <ac:chgData name="Lee Jowett" userId="b4c18200-571b-4fac-968d-92e9fa7f3d31" providerId="ADAL" clId="{93821286-3B82-4A70-B8C2-59CF9428213C}" dt="2020-06-12T10:43:26.737" v="893" actId="26606"/>
          <ac:spMkLst>
            <pc:docMk/>
            <pc:sldMk cId="2927734426" sldId="327"/>
            <ac:spMk id="53" creationId="{3DF8EA8C-4EAB-49EE-BBAB-78BE910D2232}"/>
          </ac:spMkLst>
        </pc:spChg>
        <pc:spChg chg="add del">
          <ac:chgData name="Lee Jowett" userId="b4c18200-571b-4fac-968d-92e9fa7f3d31" providerId="ADAL" clId="{93821286-3B82-4A70-B8C2-59CF9428213C}" dt="2020-06-12T10:43:26.737" v="893" actId="26606"/>
          <ac:spMkLst>
            <pc:docMk/>
            <pc:sldMk cId="2927734426" sldId="327"/>
            <ac:spMk id="54" creationId="{0ED52484-C939-4951-85D6-79046BBC644D}"/>
          </ac:spMkLst>
        </pc:spChg>
        <pc:spChg chg="add del">
          <ac:chgData name="Lee Jowett" userId="b4c18200-571b-4fac-968d-92e9fa7f3d31" providerId="ADAL" clId="{93821286-3B82-4A70-B8C2-59CF9428213C}" dt="2020-06-12T10:43:26.737" v="893" actId="26606"/>
          <ac:spMkLst>
            <pc:docMk/>
            <pc:sldMk cId="2927734426" sldId="327"/>
            <ac:spMk id="55" creationId="{4FCFB4C2-42E8-4EE8-8B04-23A2DA921B19}"/>
          </ac:spMkLst>
        </pc:spChg>
        <pc:spChg chg="add del">
          <ac:chgData name="Lee Jowett" userId="b4c18200-571b-4fac-968d-92e9fa7f3d31" providerId="ADAL" clId="{93821286-3B82-4A70-B8C2-59CF9428213C}" dt="2020-06-12T10:43:26.737" v="893" actId="26606"/>
          <ac:spMkLst>
            <pc:docMk/>
            <pc:sldMk cId="2927734426" sldId="327"/>
            <ac:spMk id="56" creationId="{268CEAA9-EB19-46F9-AFA2-D168C2B83F70}"/>
          </ac:spMkLst>
        </pc:spChg>
        <pc:spChg chg="add del">
          <ac:chgData name="Lee Jowett" userId="b4c18200-571b-4fac-968d-92e9fa7f3d31" providerId="ADAL" clId="{93821286-3B82-4A70-B8C2-59CF9428213C}" dt="2020-06-12T10:43:26.737" v="893" actId="26606"/>
          <ac:spMkLst>
            <pc:docMk/>
            <pc:sldMk cId="2927734426" sldId="327"/>
            <ac:spMk id="57" creationId="{9973AF05-1CBD-4B57-BB0F-EAEF9F8FB679}"/>
          </ac:spMkLst>
        </pc:spChg>
        <pc:spChg chg="add del">
          <ac:chgData name="Lee Jowett" userId="b4c18200-571b-4fac-968d-92e9fa7f3d31" providerId="ADAL" clId="{93821286-3B82-4A70-B8C2-59CF9428213C}" dt="2020-06-12T10:43:26.737" v="893" actId="26606"/>
          <ac:spMkLst>
            <pc:docMk/>
            <pc:sldMk cId="2927734426" sldId="327"/>
            <ac:spMk id="58" creationId="{123AC743-1CAC-4594-8F81-8E5C1E45BA7B}"/>
          </ac:spMkLst>
        </pc:spChg>
        <pc:spChg chg="add del">
          <ac:chgData name="Lee Jowett" userId="b4c18200-571b-4fac-968d-92e9fa7f3d31" providerId="ADAL" clId="{93821286-3B82-4A70-B8C2-59CF9428213C}" dt="2020-06-12T10:43:26.737" v="893" actId="26606"/>
          <ac:spMkLst>
            <pc:docMk/>
            <pc:sldMk cId="2927734426" sldId="327"/>
            <ac:spMk id="59" creationId="{D3714E15-0DC2-4DED-9F2A-CD13C33A1E11}"/>
          </ac:spMkLst>
        </pc:spChg>
        <pc:spChg chg="add del">
          <ac:chgData name="Lee Jowett" userId="b4c18200-571b-4fac-968d-92e9fa7f3d31" providerId="ADAL" clId="{93821286-3B82-4A70-B8C2-59CF9428213C}" dt="2020-06-12T10:43:26.737" v="893" actId="26606"/>
          <ac:spMkLst>
            <pc:docMk/>
            <pc:sldMk cId="2927734426" sldId="327"/>
            <ac:spMk id="60" creationId="{B83B7D38-93E6-49F8-8B10-54BCB14D4F65}"/>
          </ac:spMkLst>
        </pc:spChg>
        <pc:spChg chg="add del">
          <ac:chgData name="Lee Jowett" userId="b4c18200-571b-4fac-968d-92e9fa7f3d31" providerId="ADAL" clId="{93821286-3B82-4A70-B8C2-59CF9428213C}" dt="2020-06-12T10:43:22.746" v="887" actId="26606"/>
          <ac:spMkLst>
            <pc:docMk/>
            <pc:sldMk cId="2927734426" sldId="327"/>
            <ac:spMk id="65" creationId="{0ED52484-C939-4951-85D6-79046BBC644D}"/>
          </ac:spMkLst>
        </pc:spChg>
        <pc:spChg chg="add del">
          <ac:chgData name="Lee Jowett" userId="b4c18200-571b-4fac-968d-92e9fa7f3d31" providerId="ADAL" clId="{93821286-3B82-4A70-B8C2-59CF9428213C}" dt="2020-06-12T10:43:22.746" v="887" actId="26606"/>
          <ac:spMkLst>
            <pc:docMk/>
            <pc:sldMk cId="2927734426" sldId="327"/>
            <ac:spMk id="67" creationId="{123AC743-1CAC-4594-8F81-8E5C1E45BA7B}"/>
          </ac:spMkLst>
        </pc:spChg>
        <pc:spChg chg="add del">
          <ac:chgData name="Lee Jowett" userId="b4c18200-571b-4fac-968d-92e9fa7f3d31" providerId="ADAL" clId="{93821286-3B82-4A70-B8C2-59CF9428213C}" dt="2020-06-12T10:43:22.746" v="887" actId="26606"/>
          <ac:spMkLst>
            <pc:docMk/>
            <pc:sldMk cId="2927734426" sldId="327"/>
            <ac:spMk id="69" creationId="{3DF8EA8C-4EAB-49EE-BBAB-78BE910D2232}"/>
          </ac:spMkLst>
        </pc:spChg>
        <pc:spChg chg="add del">
          <ac:chgData name="Lee Jowett" userId="b4c18200-571b-4fac-968d-92e9fa7f3d31" providerId="ADAL" clId="{93821286-3B82-4A70-B8C2-59CF9428213C}" dt="2020-06-12T10:43:22.746" v="887" actId="26606"/>
          <ac:spMkLst>
            <pc:docMk/>
            <pc:sldMk cId="2927734426" sldId="327"/>
            <ac:spMk id="71" creationId="{9973AF05-1CBD-4B57-BB0F-EAEF9F8FB679}"/>
          </ac:spMkLst>
        </pc:spChg>
        <pc:spChg chg="add del">
          <ac:chgData name="Lee Jowett" userId="b4c18200-571b-4fac-968d-92e9fa7f3d31" providerId="ADAL" clId="{93821286-3B82-4A70-B8C2-59CF9428213C}" dt="2020-06-12T10:43:15.446" v="884" actId="26606"/>
          <ac:spMkLst>
            <pc:docMk/>
            <pc:sldMk cId="2927734426" sldId="327"/>
            <ac:spMk id="76" creationId="{98135EBA-B3A3-4F88-BCB1-D0C8E63F47CA}"/>
          </ac:spMkLst>
        </pc:spChg>
        <pc:picChg chg="mod ord">
          <ac:chgData name="Lee Jowett" userId="b4c18200-571b-4fac-968d-92e9fa7f3d31" providerId="ADAL" clId="{93821286-3B82-4A70-B8C2-59CF9428213C}" dt="2020-06-12T10:43:26.737" v="893" actId="26606"/>
          <ac:picMkLst>
            <pc:docMk/>
            <pc:sldMk cId="2927734426" sldId="327"/>
            <ac:picMk id="4" creationId="{00000000-0000-0000-0000-000000000000}"/>
          </ac:picMkLst>
        </pc:picChg>
        <pc:picChg chg="mod ord">
          <ac:chgData name="Lee Jowett" userId="b4c18200-571b-4fac-968d-92e9fa7f3d31" providerId="ADAL" clId="{93821286-3B82-4A70-B8C2-59CF9428213C}" dt="2020-06-12T10:43:26.737" v="893" actId="26606"/>
          <ac:picMkLst>
            <pc:docMk/>
            <pc:sldMk cId="2927734426" sldId="327"/>
            <ac:picMk id="6" creationId="{F8A35BAA-C70D-468A-8853-6861C443E7A5}"/>
          </ac:picMkLst>
        </pc:picChg>
        <pc:picChg chg="mod ord">
          <ac:chgData name="Lee Jowett" userId="b4c18200-571b-4fac-968d-92e9fa7f3d31" providerId="ADAL" clId="{93821286-3B82-4A70-B8C2-59CF9428213C}" dt="2020-06-12T10:43:26.737" v="893" actId="26606"/>
          <ac:picMkLst>
            <pc:docMk/>
            <pc:sldMk cId="2927734426" sldId="327"/>
            <ac:picMk id="8" creationId="{8A5F9BB5-17BF-470C-A889-74ADC245E695}"/>
          </ac:picMkLst>
        </pc:picChg>
        <pc:picChg chg="mod ord">
          <ac:chgData name="Lee Jowett" userId="b4c18200-571b-4fac-968d-92e9fa7f3d31" providerId="ADAL" clId="{93821286-3B82-4A70-B8C2-59CF9428213C}" dt="2020-06-12T10:43:26.737" v="893" actId="26606"/>
          <ac:picMkLst>
            <pc:docMk/>
            <pc:sldMk cId="2927734426" sldId="327"/>
            <ac:picMk id="10" creationId="{43F24F2F-4232-4127-A4F4-B166EE5FE168}"/>
          </ac:picMkLst>
        </pc:picChg>
        <pc:cxnChg chg="add del">
          <ac:chgData name="Lee Jowett" userId="b4c18200-571b-4fac-968d-92e9fa7f3d31" providerId="ADAL" clId="{93821286-3B82-4A70-B8C2-59CF9428213C}" dt="2020-06-12T10:43:15.446" v="884" actId="26606"/>
          <ac:cxnSpMkLst>
            <pc:docMk/>
            <pc:sldMk cId="2927734426" sldId="327"/>
            <ac:cxnSpMk id="78" creationId="{447D1B1D-04C6-4151-9423-F5437649E485}"/>
          </ac:cxnSpMkLst>
        </pc:cxnChg>
      </pc:sldChg>
      <pc:sldChg chg="addSp delSp modSp add del setBg delDesignElem">
        <pc:chgData name="Lee Jowett" userId="b4c18200-571b-4fac-968d-92e9fa7f3d31" providerId="ADAL" clId="{93821286-3B82-4A70-B8C2-59CF9428213C}" dt="2020-06-12T10:44:03.716" v="937" actId="1076"/>
        <pc:sldMkLst>
          <pc:docMk/>
          <pc:sldMk cId="368716871" sldId="328"/>
        </pc:sldMkLst>
        <pc:spChg chg="mod">
          <ac:chgData name="Lee Jowett" userId="b4c18200-571b-4fac-968d-92e9fa7f3d31" providerId="ADAL" clId="{93821286-3B82-4A70-B8C2-59CF9428213C}" dt="2020-06-12T10:44:03.716" v="937" actId="1076"/>
          <ac:spMkLst>
            <pc:docMk/>
            <pc:sldMk cId="368716871" sldId="328"/>
            <ac:spMk id="3" creationId="{00000000-0000-0000-0000-000000000000}"/>
          </ac:spMkLst>
        </pc:spChg>
        <pc:spChg chg="add del">
          <ac:chgData name="Lee Jowett" userId="b4c18200-571b-4fac-968d-92e9fa7f3d31" providerId="ADAL" clId="{93821286-3B82-4A70-B8C2-59CF9428213C}" dt="2020-06-12T10:41:54.527" v="864"/>
          <ac:spMkLst>
            <pc:docMk/>
            <pc:sldMk cId="368716871" sldId="328"/>
            <ac:spMk id="38" creationId="{59A309A7-1751-4ABE-A3C1-EEC40366AD89}"/>
          </ac:spMkLst>
        </pc:spChg>
        <pc:spChg chg="add del">
          <ac:chgData name="Lee Jowett" userId="b4c18200-571b-4fac-968d-92e9fa7f3d31" providerId="ADAL" clId="{93821286-3B82-4A70-B8C2-59CF9428213C}" dt="2020-06-12T10:41:54.527" v="864"/>
          <ac:spMkLst>
            <pc:docMk/>
            <pc:sldMk cId="368716871" sldId="328"/>
            <ac:spMk id="40" creationId="{967D8EB6-EAE1-4F9C-B398-83321E287204}"/>
          </ac:spMkLst>
        </pc:spChg>
      </pc:sldChg>
      <pc:sldChg chg="add del">
        <pc:chgData name="Lee Jowett" userId="b4c18200-571b-4fac-968d-92e9fa7f3d31" providerId="ADAL" clId="{93821286-3B82-4A70-B8C2-59CF9428213C}" dt="2020-06-12T10:41:54.597" v="865"/>
        <pc:sldMkLst>
          <pc:docMk/>
          <pc:sldMk cId="1284117393" sldId="329"/>
        </pc:sldMkLst>
      </pc:sldChg>
      <pc:sldChg chg="add del">
        <pc:chgData name="Lee Jowett" userId="b4c18200-571b-4fac-968d-92e9fa7f3d31" providerId="ADAL" clId="{93821286-3B82-4A70-B8C2-59CF9428213C}" dt="2020-06-12T10:41:54.597" v="865"/>
        <pc:sldMkLst>
          <pc:docMk/>
          <pc:sldMk cId="1676679640" sldId="330"/>
        </pc:sldMkLst>
      </pc:sldChg>
    </pc:docChg>
  </pc:docChgLst>
  <pc:docChgLst>
    <pc:chgData name="Lee Jowett" userId="b4c18200-571b-4fac-968d-92e9fa7f3d31" providerId="ADAL" clId="{8291EED7-0838-40F8-8EA1-D03F9F0BE132}"/>
    <pc:docChg chg="custSel addSld modSld sldOrd">
      <pc:chgData name="Lee Jowett" userId="b4c18200-571b-4fac-968d-92e9fa7f3d31" providerId="ADAL" clId="{8291EED7-0838-40F8-8EA1-D03F9F0BE132}" dt="2020-06-24T08:47:47.758" v="518" actId="20577"/>
      <pc:docMkLst>
        <pc:docMk/>
      </pc:docMkLst>
      <pc:sldChg chg="addSp modSp modAnim">
        <pc:chgData name="Lee Jowett" userId="b4c18200-571b-4fac-968d-92e9fa7f3d31" providerId="ADAL" clId="{8291EED7-0838-40F8-8EA1-D03F9F0BE132}" dt="2020-06-24T08:46:05.312" v="514" actId="113"/>
        <pc:sldMkLst>
          <pc:docMk/>
          <pc:sldMk cId="899484424" sldId="256"/>
        </pc:sldMkLst>
        <pc:spChg chg="mod">
          <ac:chgData name="Lee Jowett" userId="b4c18200-571b-4fac-968d-92e9fa7f3d31" providerId="ADAL" clId="{8291EED7-0838-40F8-8EA1-D03F9F0BE132}" dt="2020-06-24T08:46:05.312" v="514" actId="113"/>
          <ac:spMkLst>
            <pc:docMk/>
            <pc:sldMk cId="899484424" sldId="256"/>
            <ac:spMk id="3" creationId="{3DCFFD74-8732-46D0-A805-FC99D462827D}"/>
          </ac:spMkLst>
        </pc:spChg>
        <pc:picChg chg="add mod modCrop">
          <ac:chgData name="Lee Jowett" userId="b4c18200-571b-4fac-968d-92e9fa7f3d31" providerId="ADAL" clId="{8291EED7-0838-40F8-8EA1-D03F9F0BE132}" dt="2020-06-24T08:45:13.648" v="466" actId="1076"/>
          <ac:picMkLst>
            <pc:docMk/>
            <pc:sldMk cId="899484424" sldId="256"/>
            <ac:picMk id="4" creationId="{04B83CCA-5F71-4857-9175-EB57B2D1847C}"/>
          </ac:picMkLst>
        </pc:picChg>
      </pc:sldChg>
      <pc:sldChg chg="modSp">
        <pc:chgData name="Lee Jowett" userId="b4c18200-571b-4fac-968d-92e9fa7f3d31" providerId="ADAL" clId="{8291EED7-0838-40F8-8EA1-D03F9F0BE132}" dt="2020-06-24T08:47:47.758" v="518" actId="20577"/>
        <pc:sldMkLst>
          <pc:docMk/>
          <pc:sldMk cId="4117300112" sldId="260"/>
        </pc:sldMkLst>
        <pc:spChg chg="mod">
          <ac:chgData name="Lee Jowett" userId="b4c18200-571b-4fac-968d-92e9fa7f3d31" providerId="ADAL" clId="{8291EED7-0838-40F8-8EA1-D03F9F0BE132}" dt="2020-06-24T08:47:47.758" v="518" actId="20577"/>
          <ac:spMkLst>
            <pc:docMk/>
            <pc:sldMk cId="4117300112" sldId="260"/>
            <ac:spMk id="3" creationId="{BF2DE177-777C-4EB3-A52F-F923850ADD26}"/>
          </ac:spMkLst>
        </pc:spChg>
      </pc:sldChg>
      <pc:sldChg chg="modSp ord">
        <pc:chgData name="Lee Jowett" userId="b4c18200-571b-4fac-968d-92e9fa7f3d31" providerId="ADAL" clId="{8291EED7-0838-40F8-8EA1-D03F9F0BE132}" dt="2020-06-23T10:13:50.200" v="424" actId="1076"/>
        <pc:sldMkLst>
          <pc:docMk/>
          <pc:sldMk cId="2920748530" sldId="324"/>
        </pc:sldMkLst>
        <pc:picChg chg="mod">
          <ac:chgData name="Lee Jowett" userId="b4c18200-571b-4fac-968d-92e9fa7f3d31" providerId="ADAL" clId="{8291EED7-0838-40F8-8EA1-D03F9F0BE132}" dt="2020-06-23T10:13:50.200" v="424" actId="1076"/>
          <ac:picMkLst>
            <pc:docMk/>
            <pc:sldMk cId="2920748530" sldId="324"/>
            <ac:picMk id="7" creationId="{0CA8C7C6-1427-42DE-94EB-75FE7544FC6E}"/>
          </ac:picMkLst>
        </pc:picChg>
      </pc:sldChg>
      <pc:sldChg chg="ord">
        <pc:chgData name="Lee Jowett" userId="b4c18200-571b-4fac-968d-92e9fa7f3d31" providerId="ADAL" clId="{8291EED7-0838-40F8-8EA1-D03F9F0BE132}" dt="2020-06-18T10:34:08.018" v="117"/>
        <pc:sldMkLst>
          <pc:docMk/>
          <pc:sldMk cId="702208624" sldId="325"/>
        </pc:sldMkLst>
      </pc:sldChg>
      <pc:sldChg chg="modSp">
        <pc:chgData name="Lee Jowett" userId="b4c18200-571b-4fac-968d-92e9fa7f3d31" providerId="ADAL" clId="{8291EED7-0838-40F8-8EA1-D03F9F0BE132}" dt="2020-06-18T10:17:00.624" v="3" actId="113"/>
        <pc:sldMkLst>
          <pc:docMk/>
          <pc:sldMk cId="1864262198" sldId="331"/>
        </pc:sldMkLst>
        <pc:spChg chg="mod">
          <ac:chgData name="Lee Jowett" userId="b4c18200-571b-4fac-968d-92e9fa7f3d31" providerId="ADAL" clId="{8291EED7-0838-40F8-8EA1-D03F9F0BE132}" dt="2020-06-18T10:16:55.791" v="2" actId="113"/>
          <ac:spMkLst>
            <pc:docMk/>
            <pc:sldMk cId="1864262198" sldId="331"/>
            <ac:spMk id="2" creationId="{85EFAE2D-7D81-4C41-86A3-484B30992A83}"/>
          </ac:spMkLst>
        </pc:spChg>
        <pc:spChg chg="mod">
          <ac:chgData name="Lee Jowett" userId="b4c18200-571b-4fac-968d-92e9fa7f3d31" providerId="ADAL" clId="{8291EED7-0838-40F8-8EA1-D03F9F0BE132}" dt="2020-06-18T10:17:00.624" v="3" actId="113"/>
          <ac:spMkLst>
            <pc:docMk/>
            <pc:sldMk cId="1864262198" sldId="331"/>
            <ac:spMk id="3" creationId="{CF20EF9A-5FA0-4450-9D67-81E07704F6D8}"/>
          </ac:spMkLst>
        </pc:spChg>
      </pc:sldChg>
      <pc:sldChg chg="modSp">
        <pc:chgData name="Lee Jowett" userId="b4c18200-571b-4fac-968d-92e9fa7f3d31" providerId="ADAL" clId="{8291EED7-0838-40F8-8EA1-D03F9F0BE132}" dt="2020-06-18T10:17:30.389" v="17" actId="20577"/>
        <pc:sldMkLst>
          <pc:docMk/>
          <pc:sldMk cId="2875725113" sldId="332"/>
        </pc:sldMkLst>
        <pc:spChg chg="mod">
          <ac:chgData name="Lee Jowett" userId="b4c18200-571b-4fac-968d-92e9fa7f3d31" providerId="ADAL" clId="{8291EED7-0838-40F8-8EA1-D03F9F0BE132}" dt="2020-06-18T10:17:22.275" v="13" actId="1076"/>
          <ac:spMkLst>
            <pc:docMk/>
            <pc:sldMk cId="2875725113" sldId="332"/>
            <ac:spMk id="2" creationId="{20E143B2-764D-4BBB-AEFF-F9667162E1C5}"/>
          </ac:spMkLst>
        </pc:spChg>
        <pc:spChg chg="mod">
          <ac:chgData name="Lee Jowett" userId="b4c18200-571b-4fac-968d-92e9fa7f3d31" providerId="ADAL" clId="{8291EED7-0838-40F8-8EA1-D03F9F0BE132}" dt="2020-06-18T10:17:30.389" v="17" actId="20577"/>
          <ac:spMkLst>
            <pc:docMk/>
            <pc:sldMk cId="2875725113" sldId="332"/>
            <ac:spMk id="11" creationId="{B8D7AC48-C8FA-4C65-98BB-A71CDD75A51B}"/>
          </ac:spMkLst>
        </pc:spChg>
      </pc:sldChg>
      <pc:sldChg chg="modSp">
        <pc:chgData name="Lee Jowett" userId="b4c18200-571b-4fac-968d-92e9fa7f3d31" providerId="ADAL" clId="{8291EED7-0838-40F8-8EA1-D03F9F0BE132}" dt="2020-06-18T10:19:36.371" v="28" actId="14100"/>
        <pc:sldMkLst>
          <pc:docMk/>
          <pc:sldMk cId="570028059" sldId="333"/>
        </pc:sldMkLst>
        <pc:spChg chg="mod">
          <ac:chgData name="Lee Jowett" userId="b4c18200-571b-4fac-968d-92e9fa7f3d31" providerId="ADAL" clId="{8291EED7-0838-40F8-8EA1-D03F9F0BE132}" dt="2020-06-18T10:19:36.371" v="28" actId="14100"/>
          <ac:spMkLst>
            <pc:docMk/>
            <pc:sldMk cId="570028059" sldId="333"/>
            <ac:spMk id="2" creationId="{36869089-5F4F-43AA-A1DF-703AF75A4BF0}"/>
          </ac:spMkLst>
        </pc:spChg>
        <pc:spChg chg="mod">
          <ac:chgData name="Lee Jowett" userId="b4c18200-571b-4fac-968d-92e9fa7f3d31" providerId="ADAL" clId="{8291EED7-0838-40F8-8EA1-D03F9F0BE132}" dt="2020-06-18T10:18:30.167" v="27" actId="1076"/>
          <ac:spMkLst>
            <pc:docMk/>
            <pc:sldMk cId="570028059" sldId="333"/>
            <ac:spMk id="7" creationId="{264685AB-1D49-4D81-8970-21A0A888C55B}"/>
          </ac:spMkLst>
        </pc:spChg>
      </pc:sldChg>
      <pc:sldChg chg="modSp">
        <pc:chgData name="Lee Jowett" userId="b4c18200-571b-4fac-968d-92e9fa7f3d31" providerId="ADAL" clId="{8291EED7-0838-40F8-8EA1-D03F9F0BE132}" dt="2020-06-18T10:33:03.528" v="115" actId="113"/>
        <pc:sldMkLst>
          <pc:docMk/>
          <pc:sldMk cId="235101157" sldId="336"/>
        </pc:sldMkLst>
        <pc:spChg chg="mod">
          <ac:chgData name="Lee Jowett" userId="b4c18200-571b-4fac-968d-92e9fa7f3d31" providerId="ADAL" clId="{8291EED7-0838-40F8-8EA1-D03F9F0BE132}" dt="2020-06-18T10:33:03.528" v="115" actId="113"/>
          <ac:spMkLst>
            <pc:docMk/>
            <pc:sldMk cId="235101157" sldId="336"/>
            <ac:spMk id="2" creationId="{15EE9A51-29E0-4FC3-BAAB-19C19E31D92A}"/>
          </ac:spMkLst>
        </pc:spChg>
      </pc:sldChg>
      <pc:sldChg chg="addSp delSp modSp add modAnim">
        <pc:chgData name="Lee Jowett" userId="b4c18200-571b-4fac-968d-92e9fa7f3d31" providerId="ADAL" clId="{8291EED7-0838-40F8-8EA1-D03F9F0BE132}" dt="2020-06-18T10:48:17.469" v="422" actId="5793"/>
        <pc:sldMkLst>
          <pc:docMk/>
          <pc:sldMk cId="4248681719" sldId="337"/>
        </pc:sldMkLst>
        <pc:spChg chg="mod">
          <ac:chgData name="Lee Jowett" userId="b4c18200-571b-4fac-968d-92e9fa7f3d31" providerId="ADAL" clId="{8291EED7-0838-40F8-8EA1-D03F9F0BE132}" dt="2020-06-18T10:45:09.549" v="382" actId="1076"/>
          <ac:spMkLst>
            <pc:docMk/>
            <pc:sldMk cId="4248681719" sldId="337"/>
            <ac:spMk id="2" creationId="{B1A0D61D-BB80-4002-84CC-C1DD275C14A8}"/>
          </ac:spMkLst>
        </pc:spChg>
        <pc:spChg chg="mod">
          <ac:chgData name="Lee Jowett" userId="b4c18200-571b-4fac-968d-92e9fa7f3d31" providerId="ADAL" clId="{8291EED7-0838-40F8-8EA1-D03F9F0BE132}" dt="2020-06-18T10:48:17.469" v="422" actId="5793"/>
          <ac:spMkLst>
            <pc:docMk/>
            <pc:sldMk cId="4248681719" sldId="337"/>
            <ac:spMk id="3" creationId="{7F362DD7-28F5-42CD-9F8B-07CF1DDDAC33}"/>
          </ac:spMkLst>
        </pc:spChg>
        <pc:spChg chg="add">
          <ac:chgData name="Lee Jowett" userId="b4c18200-571b-4fac-968d-92e9fa7f3d31" providerId="ADAL" clId="{8291EED7-0838-40F8-8EA1-D03F9F0BE132}" dt="2020-06-18T10:41:17.320" v="325"/>
          <ac:spMkLst>
            <pc:docMk/>
            <pc:sldMk cId="4248681719" sldId="337"/>
            <ac:spMk id="9" creationId="{3B7BCEB6-82DF-41B8-8C6B-531FAF860E2F}"/>
          </ac:spMkLst>
        </pc:spChg>
        <pc:picChg chg="add del mod">
          <ac:chgData name="Lee Jowett" userId="b4c18200-571b-4fac-968d-92e9fa7f3d31" providerId="ADAL" clId="{8291EED7-0838-40F8-8EA1-D03F9F0BE132}" dt="2020-06-18T10:35:11.257" v="121" actId="478"/>
          <ac:picMkLst>
            <pc:docMk/>
            <pc:sldMk cId="4248681719" sldId="337"/>
            <ac:picMk id="4" creationId="{55306D72-B54B-4C9C-9550-CFE8A0743437}"/>
          </ac:picMkLst>
        </pc:picChg>
        <pc:picChg chg="add mod">
          <ac:chgData name="Lee Jowett" userId="b4c18200-571b-4fac-968d-92e9fa7f3d31" providerId="ADAL" clId="{8291EED7-0838-40F8-8EA1-D03F9F0BE132}" dt="2020-06-18T10:45:35.148" v="391" actId="1076"/>
          <ac:picMkLst>
            <pc:docMk/>
            <pc:sldMk cId="4248681719" sldId="337"/>
            <ac:picMk id="5" creationId="{7D81A182-21E8-49BF-B127-1EFF5BC6A110}"/>
          </ac:picMkLst>
        </pc:picChg>
        <pc:picChg chg="add mod">
          <ac:chgData name="Lee Jowett" userId="b4c18200-571b-4fac-968d-92e9fa7f3d31" providerId="ADAL" clId="{8291EED7-0838-40F8-8EA1-D03F9F0BE132}" dt="2020-06-18T10:38:36.548" v="250" actId="208"/>
          <ac:picMkLst>
            <pc:docMk/>
            <pc:sldMk cId="4248681719" sldId="337"/>
            <ac:picMk id="6" creationId="{8709A280-606F-49CF-B1F2-C94B054A741E}"/>
          </ac:picMkLst>
        </pc:picChg>
        <pc:picChg chg="add mod">
          <ac:chgData name="Lee Jowett" userId="b4c18200-571b-4fac-968d-92e9fa7f3d31" providerId="ADAL" clId="{8291EED7-0838-40F8-8EA1-D03F9F0BE132}" dt="2020-06-18T10:45:33.065" v="390" actId="1076"/>
          <ac:picMkLst>
            <pc:docMk/>
            <pc:sldMk cId="4248681719" sldId="337"/>
            <ac:picMk id="7" creationId="{B10B79CB-414F-4B26-84DB-4D3AC69E7A45}"/>
          </ac:picMkLst>
        </pc:picChg>
        <pc:picChg chg="add del mod">
          <ac:chgData name="Lee Jowett" userId="b4c18200-571b-4fac-968d-92e9fa7f3d31" providerId="ADAL" clId="{8291EED7-0838-40F8-8EA1-D03F9F0BE132}" dt="2020-06-18T10:46:10.960" v="396" actId="478"/>
          <ac:picMkLst>
            <pc:docMk/>
            <pc:sldMk cId="4248681719" sldId="337"/>
            <ac:picMk id="8" creationId="{45DCD875-E089-4C16-BF16-094E691711AF}"/>
          </ac:picMkLst>
        </pc:picChg>
        <pc:picChg chg="add mod">
          <ac:chgData name="Lee Jowett" userId="b4c18200-571b-4fac-968d-92e9fa7f3d31" providerId="ADAL" clId="{8291EED7-0838-40F8-8EA1-D03F9F0BE132}" dt="2020-06-18T10:47:38.338" v="402" actId="1076"/>
          <ac:picMkLst>
            <pc:docMk/>
            <pc:sldMk cId="4248681719" sldId="337"/>
            <ac:picMk id="10" creationId="{D68DBBF2-B5B9-4B8C-8C6E-C90EDC856E07}"/>
          </ac:picMkLst>
        </pc:picChg>
        <pc:picChg chg="add mod">
          <ac:chgData name="Lee Jowett" userId="b4c18200-571b-4fac-968d-92e9fa7f3d31" providerId="ADAL" clId="{8291EED7-0838-40F8-8EA1-D03F9F0BE132}" dt="2020-06-18T10:45:36.565" v="392" actId="1076"/>
          <ac:picMkLst>
            <pc:docMk/>
            <pc:sldMk cId="4248681719" sldId="337"/>
            <ac:picMk id="11" creationId="{4C8D48FA-B16E-4315-A96B-A1AC5DC4127D}"/>
          </ac:picMkLst>
        </pc:picChg>
        <pc:picChg chg="add mod">
          <ac:chgData name="Lee Jowett" userId="b4c18200-571b-4fac-968d-92e9fa7f3d31" providerId="ADAL" clId="{8291EED7-0838-40F8-8EA1-D03F9F0BE132}" dt="2020-06-18T10:47:36.245" v="401" actId="1076"/>
          <ac:picMkLst>
            <pc:docMk/>
            <pc:sldMk cId="4248681719" sldId="337"/>
            <ac:picMk id="12" creationId="{707F37CC-0555-4376-97E1-0E975ADDD100}"/>
          </ac:picMkLst>
        </pc:picChg>
        <pc:picChg chg="add mod">
          <ac:chgData name="Lee Jowett" userId="b4c18200-571b-4fac-968d-92e9fa7f3d31" providerId="ADAL" clId="{8291EED7-0838-40F8-8EA1-D03F9F0BE132}" dt="2020-06-18T10:45:22.987" v="387" actId="14100"/>
          <ac:picMkLst>
            <pc:docMk/>
            <pc:sldMk cId="4248681719" sldId="337"/>
            <ac:picMk id="2052" creationId="{54F93DD4-A837-4FAD-9BFA-C3DEEA289E0C}"/>
          </ac:picMkLst>
        </pc:picChg>
      </pc:sldChg>
      <pc:sldChg chg="add modTransition">
        <pc:chgData name="Lee Jowett" userId="b4c18200-571b-4fac-968d-92e9fa7f3d31" providerId="ADAL" clId="{8291EED7-0838-40F8-8EA1-D03F9F0BE132}" dt="2020-06-18T10:26:25.521" v="30"/>
        <pc:sldMkLst>
          <pc:docMk/>
          <pc:sldMk cId="3858370980" sldId="341"/>
        </pc:sldMkLst>
      </pc:sldChg>
      <pc:sldChg chg="add modTransition">
        <pc:chgData name="Lee Jowett" userId="b4c18200-571b-4fac-968d-92e9fa7f3d31" providerId="ADAL" clId="{8291EED7-0838-40F8-8EA1-D03F9F0BE132}" dt="2020-06-18T10:26:25.521" v="30"/>
        <pc:sldMkLst>
          <pc:docMk/>
          <pc:sldMk cId="3191388275" sldId="345"/>
        </pc:sldMkLst>
      </pc:sldChg>
      <pc:sldChg chg="addSp delSp modSp add ord">
        <pc:chgData name="Lee Jowett" userId="b4c18200-571b-4fac-968d-92e9fa7f3d31" providerId="ADAL" clId="{8291EED7-0838-40F8-8EA1-D03F9F0BE132}" dt="2020-06-18T10:33:21.544" v="116"/>
        <pc:sldMkLst>
          <pc:docMk/>
          <pc:sldMk cId="311936136" sldId="346"/>
        </pc:sldMkLst>
        <pc:spChg chg="mod">
          <ac:chgData name="Lee Jowett" userId="b4c18200-571b-4fac-968d-92e9fa7f3d31" providerId="ADAL" clId="{8291EED7-0838-40F8-8EA1-D03F9F0BE132}" dt="2020-06-18T10:28:11.255" v="96" actId="1076"/>
          <ac:spMkLst>
            <pc:docMk/>
            <pc:sldMk cId="311936136" sldId="346"/>
            <ac:spMk id="2" creationId="{04CAE3B2-712A-48D8-B196-CB6825EBFEC3}"/>
          </ac:spMkLst>
        </pc:spChg>
        <pc:spChg chg="del mod">
          <ac:chgData name="Lee Jowett" userId="b4c18200-571b-4fac-968d-92e9fa7f3d31" providerId="ADAL" clId="{8291EED7-0838-40F8-8EA1-D03F9F0BE132}" dt="2020-06-18T10:29:18.973" v="97"/>
          <ac:spMkLst>
            <pc:docMk/>
            <pc:sldMk cId="311936136" sldId="346"/>
            <ac:spMk id="3" creationId="{E7230767-7489-40A9-B614-5F75C984A469}"/>
          </ac:spMkLst>
        </pc:spChg>
        <pc:spChg chg="add mod">
          <ac:chgData name="Lee Jowett" userId="b4c18200-571b-4fac-968d-92e9fa7f3d31" providerId="ADAL" clId="{8291EED7-0838-40F8-8EA1-D03F9F0BE132}" dt="2020-06-18T10:32:26.779" v="112" actId="14100"/>
          <ac:spMkLst>
            <pc:docMk/>
            <pc:sldMk cId="311936136" sldId="346"/>
            <ac:spMk id="5" creationId="{CC6EFD2A-8434-4856-B493-633E24C1F572}"/>
          </ac:spMkLst>
        </pc:spChg>
        <pc:picChg chg="add mod">
          <ac:chgData name="Lee Jowett" userId="b4c18200-571b-4fac-968d-92e9fa7f3d31" providerId="ADAL" clId="{8291EED7-0838-40F8-8EA1-D03F9F0BE132}" dt="2020-06-18T10:32:39.138" v="114" actId="1076"/>
          <ac:picMkLst>
            <pc:docMk/>
            <pc:sldMk cId="311936136" sldId="346"/>
            <ac:picMk id="4" creationId="{40BC403D-7150-4AA3-A84D-357AB564A6A3}"/>
          </ac:picMkLst>
        </pc:picChg>
        <pc:picChg chg="add mod">
          <ac:chgData name="Lee Jowett" userId="b4c18200-571b-4fac-968d-92e9fa7f3d31" providerId="ADAL" clId="{8291EED7-0838-40F8-8EA1-D03F9F0BE132}" dt="2020-06-18T10:29:46.494" v="99" actId="14100"/>
          <ac:picMkLst>
            <pc:docMk/>
            <pc:sldMk cId="311936136" sldId="346"/>
            <ac:picMk id="1026" creationId="{FF4F1908-93EB-4B6F-9C97-671B0FA1709C}"/>
          </ac:picMkLst>
        </pc:picChg>
        <pc:picChg chg="add mod">
          <ac:chgData name="Lee Jowett" userId="b4c18200-571b-4fac-968d-92e9fa7f3d31" providerId="ADAL" clId="{8291EED7-0838-40F8-8EA1-D03F9F0BE132}" dt="2020-06-18T10:29:56.541" v="103" actId="1076"/>
          <ac:picMkLst>
            <pc:docMk/>
            <pc:sldMk cId="311936136" sldId="346"/>
            <ac:picMk id="1028" creationId="{95AAEFE7-3A55-414C-A3FB-B93C2442054A}"/>
          </ac:picMkLst>
        </pc:picChg>
      </pc:sldChg>
    </pc:docChg>
  </pc:docChgLst>
  <pc:docChgLst>
    <pc:chgData name="Lee Jowett" userId="b4c18200-571b-4fac-968d-92e9fa7f3d31" providerId="ADAL" clId="{6E4FE1C9-B040-4A5F-ABC3-B6FEEB5F6DCC}"/>
    <pc:docChg chg="modSld">
      <pc:chgData name="Lee Jowett" userId="b4c18200-571b-4fac-968d-92e9fa7f3d31" providerId="ADAL" clId="{6E4FE1C9-B040-4A5F-ABC3-B6FEEB5F6DCC}" dt="2020-05-10T14:07:28.970" v="70" actId="113"/>
      <pc:docMkLst>
        <pc:docMk/>
      </pc:docMkLst>
      <pc:sldChg chg="modSp">
        <pc:chgData name="Lee Jowett" userId="b4c18200-571b-4fac-968d-92e9fa7f3d31" providerId="ADAL" clId="{6E4FE1C9-B040-4A5F-ABC3-B6FEEB5F6DCC}" dt="2020-05-10T14:06:57.111" v="4" actId="20577"/>
        <pc:sldMkLst>
          <pc:docMk/>
          <pc:sldMk cId="3616343761" sldId="299"/>
        </pc:sldMkLst>
        <pc:spChg chg="mod">
          <ac:chgData name="Lee Jowett" userId="b4c18200-571b-4fac-968d-92e9fa7f3d31" providerId="ADAL" clId="{6E4FE1C9-B040-4A5F-ABC3-B6FEEB5F6DCC}" dt="2020-05-10T14:06:57.111" v="4" actId="20577"/>
          <ac:spMkLst>
            <pc:docMk/>
            <pc:sldMk cId="3616343761" sldId="299"/>
            <ac:spMk id="3" creationId="{BB4ADB73-6CC2-461E-82D4-76E076F9F6BF}"/>
          </ac:spMkLst>
        </pc:spChg>
      </pc:sldChg>
      <pc:sldChg chg="modSp">
        <pc:chgData name="Lee Jowett" userId="b4c18200-571b-4fac-968d-92e9fa7f3d31" providerId="ADAL" clId="{6E4FE1C9-B040-4A5F-ABC3-B6FEEB5F6DCC}" dt="2020-05-10T14:07:28.970" v="70" actId="113"/>
        <pc:sldMkLst>
          <pc:docMk/>
          <pc:sldMk cId="2527096760" sldId="301"/>
        </pc:sldMkLst>
        <pc:graphicFrameChg chg="modGraphic">
          <ac:chgData name="Lee Jowett" userId="b4c18200-571b-4fac-968d-92e9fa7f3d31" providerId="ADAL" clId="{6E4FE1C9-B040-4A5F-ABC3-B6FEEB5F6DCC}" dt="2020-05-10T14:07:28.970" v="70" actId="113"/>
          <ac:graphicFrameMkLst>
            <pc:docMk/>
            <pc:sldMk cId="2527096760" sldId="301"/>
            <ac:graphicFrameMk id="20" creationId="{B2C3F2FD-9F42-41A3-BE40-ECCDC513CD06}"/>
          </ac:graphicFrameMkLst>
        </pc:graphicFrameChg>
      </pc:sldChg>
    </pc:docChg>
  </pc:docChgLst>
  <pc:docChgLst>
    <pc:chgData name="Amy Peace" userId="S::amy.peace@leicester.gov.uk::caef7dc3-0d83-4f8b-849b-f17cf985f9e9" providerId="AD" clId="Web-{68B6F886-A069-678A-A54A-ADC8FCE1CC30}"/>
    <pc:docChg chg="addSld modSld">
      <pc:chgData name="Amy Peace" userId="S::amy.peace@leicester.gov.uk::caef7dc3-0d83-4f8b-849b-f17cf985f9e9" providerId="AD" clId="Web-{68B6F886-A069-678A-A54A-ADC8FCE1CC30}" dt="2020-05-11T12:39:59.654" v="159" actId="1076"/>
      <pc:docMkLst>
        <pc:docMk/>
      </pc:docMkLst>
      <pc:sldChg chg="modSp">
        <pc:chgData name="Amy Peace" userId="S::amy.peace@leicester.gov.uk::caef7dc3-0d83-4f8b-849b-f17cf985f9e9" providerId="AD" clId="Web-{68B6F886-A069-678A-A54A-ADC8FCE1CC30}" dt="2020-05-11T12:05:32.685" v="37" actId="14100"/>
        <pc:sldMkLst>
          <pc:docMk/>
          <pc:sldMk cId="3858370980" sldId="341"/>
        </pc:sldMkLst>
        <pc:spChg chg="mod">
          <ac:chgData name="Amy Peace" userId="S::amy.peace@leicester.gov.uk::caef7dc3-0d83-4f8b-849b-f17cf985f9e9" providerId="AD" clId="Web-{68B6F886-A069-678A-A54A-ADC8FCE1CC30}" dt="2020-05-11T12:04:59.341" v="27" actId="14100"/>
          <ac:spMkLst>
            <pc:docMk/>
            <pc:sldMk cId="3858370980" sldId="341"/>
            <ac:spMk id="10" creationId="{F75C529A-B513-48B8-A556-09D209ECFD15}"/>
          </ac:spMkLst>
        </pc:spChg>
        <pc:spChg chg="mod">
          <ac:chgData name="Amy Peace" userId="S::amy.peace@leicester.gov.uk::caef7dc3-0d83-4f8b-849b-f17cf985f9e9" providerId="AD" clId="Web-{68B6F886-A069-678A-A54A-ADC8FCE1CC30}" dt="2020-05-11T12:04:37.856" v="22" actId="20577"/>
          <ac:spMkLst>
            <pc:docMk/>
            <pc:sldMk cId="3858370980" sldId="341"/>
            <ac:spMk id="13" creationId="{65582EB5-920F-4B12-8939-BB0BCDDD8BAF}"/>
          </ac:spMkLst>
        </pc:spChg>
        <pc:picChg chg="mod">
          <ac:chgData name="Amy Peace" userId="S::amy.peace@leicester.gov.uk::caef7dc3-0d83-4f8b-849b-f17cf985f9e9" providerId="AD" clId="Web-{68B6F886-A069-678A-A54A-ADC8FCE1CC30}" dt="2020-05-11T12:05:32.685" v="37" actId="14100"/>
          <ac:picMkLst>
            <pc:docMk/>
            <pc:sldMk cId="3858370980" sldId="341"/>
            <ac:picMk id="8" creationId="{2233A62D-9F9B-4B5A-BCFC-1598A753C14A}"/>
          </ac:picMkLst>
        </pc:picChg>
        <pc:picChg chg="mod">
          <ac:chgData name="Amy Peace" userId="S::amy.peace@leicester.gov.uk::caef7dc3-0d83-4f8b-849b-f17cf985f9e9" providerId="AD" clId="Web-{68B6F886-A069-678A-A54A-ADC8FCE1CC30}" dt="2020-05-11T12:05:20.263" v="34" actId="1076"/>
          <ac:picMkLst>
            <pc:docMk/>
            <pc:sldMk cId="3858370980" sldId="341"/>
            <ac:picMk id="11" creationId="{30E2BDBF-850E-4C7C-94B4-6FFAD6EDC90A}"/>
          </ac:picMkLst>
        </pc:picChg>
        <pc:picChg chg="mod">
          <ac:chgData name="Amy Peace" userId="S::amy.peace@leicester.gov.uk::caef7dc3-0d83-4f8b-849b-f17cf985f9e9" providerId="AD" clId="Web-{68B6F886-A069-678A-A54A-ADC8FCE1CC30}" dt="2020-05-11T12:05:16.794" v="33" actId="1076"/>
          <ac:picMkLst>
            <pc:docMk/>
            <pc:sldMk cId="3858370980" sldId="341"/>
            <ac:picMk id="14" creationId="{771F5985-9605-4DA8-87B9-4EFCC68C5846}"/>
          </ac:picMkLst>
        </pc:picChg>
        <pc:picChg chg="mod">
          <ac:chgData name="Amy Peace" userId="S::amy.peace@leicester.gov.uk::caef7dc3-0d83-4f8b-849b-f17cf985f9e9" providerId="AD" clId="Web-{68B6F886-A069-678A-A54A-ADC8FCE1CC30}" dt="2020-05-11T12:05:24.935" v="35" actId="1076"/>
          <ac:picMkLst>
            <pc:docMk/>
            <pc:sldMk cId="3858370980" sldId="341"/>
            <ac:picMk id="16" creationId="{838D999D-41E0-4077-A232-C757FCFE9CA4}"/>
          </ac:picMkLst>
        </pc:picChg>
      </pc:sldChg>
      <pc:sldChg chg="modSp">
        <pc:chgData name="Amy Peace" userId="S::amy.peace@leicester.gov.uk::caef7dc3-0d83-4f8b-849b-f17cf985f9e9" providerId="AD" clId="Web-{68B6F886-A069-678A-A54A-ADC8FCE1CC30}" dt="2020-05-11T12:21:28.333" v="116" actId="20577"/>
        <pc:sldMkLst>
          <pc:docMk/>
          <pc:sldMk cId="1465238373" sldId="342"/>
        </pc:sldMkLst>
        <pc:spChg chg="mod">
          <ac:chgData name="Amy Peace" userId="S::amy.peace@leicester.gov.uk::caef7dc3-0d83-4f8b-849b-f17cf985f9e9" providerId="AD" clId="Web-{68B6F886-A069-678A-A54A-ADC8FCE1CC30}" dt="2020-05-11T12:21:28.333" v="116" actId="20577"/>
          <ac:spMkLst>
            <pc:docMk/>
            <pc:sldMk cId="1465238373" sldId="342"/>
            <ac:spMk id="3" creationId="{C6204E79-0420-4889-BCAF-100F1908124E}"/>
          </ac:spMkLst>
        </pc:spChg>
      </pc:sldChg>
      <pc:sldChg chg="addSp modSp new">
        <pc:chgData name="Amy Peace" userId="S::amy.peace@leicester.gov.uk::caef7dc3-0d83-4f8b-849b-f17cf985f9e9" providerId="AD" clId="Web-{68B6F886-A069-678A-A54A-ADC8FCE1CC30}" dt="2020-05-11T12:39:59.654" v="159" actId="1076"/>
        <pc:sldMkLst>
          <pc:docMk/>
          <pc:sldMk cId="2892462455" sldId="343"/>
        </pc:sldMkLst>
        <pc:spChg chg="mod">
          <ac:chgData name="Amy Peace" userId="S::amy.peace@leicester.gov.uk::caef7dc3-0d83-4f8b-849b-f17cf985f9e9" providerId="AD" clId="Web-{68B6F886-A069-678A-A54A-ADC8FCE1CC30}" dt="2020-05-11T12:30:28.103" v="125" actId="20577"/>
          <ac:spMkLst>
            <pc:docMk/>
            <pc:sldMk cId="2892462455" sldId="343"/>
            <ac:spMk id="2" creationId="{BB3F9DB4-5ECA-4673-B776-F544A04EE7C0}"/>
          </ac:spMkLst>
        </pc:spChg>
        <pc:spChg chg="add mod">
          <ac:chgData name="Amy Peace" userId="S::amy.peace@leicester.gov.uk::caef7dc3-0d83-4f8b-849b-f17cf985f9e9" providerId="AD" clId="Web-{68B6F886-A069-678A-A54A-ADC8FCE1CC30}" dt="2020-05-11T12:35:17.215" v="148" actId="20577"/>
          <ac:spMkLst>
            <pc:docMk/>
            <pc:sldMk cId="2892462455" sldId="343"/>
            <ac:spMk id="11" creationId="{C15CEB3A-984A-4ECE-951C-FCEAC64C0118}"/>
          </ac:spMkLst>
        </pc:spChg>
        <pc:spChg chg="add mod">
          <ac:chgData name="Amy Peace" userId="S::amy.peace@leicester.gov.uk::caef7dc3-0d83-4f8b-849b-f17cf985f9e9" providerId="AD" clId="Web-{68B6F886-A069-678A-A54A-ADC8FCE1CC30}" dt="2020-05-11T12:36:38.715" v="151"/>
          <ac:spMkLst>
            <pc:docMk/>
            <pc:sldMk cId="2892462455" sldId="343"/>
            <ac:spMk id="12" creationId="{59132DF7-A271-46BD-9C1A-07D0A22BB4EB}"/>
          </ac:spMkLst>
        </pc:spChg>
        <pc:picChg chg="add mod">
          <ac:chgData name="Amy Peace" userId="S::amy.peace@leicester.gov.uk::caef7dc3-0d83-4f8b-849b-f17cf985f9e9" providerId="AD" clId="Web-{68B6F886-A069-678A-A54A-ADC8FCE1CC30}" dt="2020-05-11T12:30:41.353" v="131" actId="1076"/>
          <ac:picMkLst>
            <pc:docMk/>
            <pc:sldMk cId="2892462455" sldId="343"/>
            <ac:picMk id="3" creationId="{0E504BAA-DF3A-45EE-92B2-8C07B4B072B7}"/>
          </ac:picMkLst>
        </pc:picChg>
        <pc:picChg chg="add mod">
          <ac:chgData name="Amy Peace" userId="S::amy.peace@leicester.gov.uk::caef7dc3-0d83-4f8b-849b-f17cf985f9e9" providerId="AD" clId="Web-{68B6F886-A069-678A-A54A-ADC8FCE1CC30}" dt="2020-05-11T12:32:02.260" v="137" actId="1076"/>
          <ac:picMkLst>
            <pc:docMk/>
            <pc:sldMk cId="2892462455" sldId="343"/>
            <ac:picMk id="5" creationId="{A6121E2B-420C-41EB-9E66-7D0FACA8353B}"/>
          </ac:picMkLst>
        </pc:picChg>
        <pc:picChg chg="add mod">
          <ac:chgData name="Amy Peace" userId="S::amy.peace@leicester.gov.uk::caef7dc3-0d83-4f8b-849b-f17cf985f9e9" providerId="AD" clId="Web-{68B6F886-A069-678A-A54A-ADC8FCE1CC30}" dt="2020-05-11T12:39:59.608" v="158" actId="1076"/>
          <ac:picMkLst>
            <pc:docMk/>
            <pc:sldMk cId="2892462455" sldId="343"/>
            <ac:picMk id="7" creationId="{E3812100-DDBE-4153-BED5-B64DC86DE13F}"/>
          </ac:picMkLst>
        </pc:picChg>
        <pc:picChg chg="add mod">
          <ac:chgData name="Amy Peace" userId="S::amy.peace@leicester.gov.uk::caef7dc3-0d83-4f8b-849b-f17cf985f9e9" providerId="AD" clId="Web-{68B6F886-A069-678A-A54A-ADC8FCE1CC30}" dt="2020-05-11T12:31:58.697" v="135" actId="1076"/>
          <ac:picMkLst>
            <pc:docMk/>
            <pc:sldMk cId="2892462455" sldId="343"/>
            <ac:picMk id="9" creationId="{22163A6E-5941-4E7E-8A72-6AE3CE643743}"/>
          </ac:picMkLst>
        </pc:picChg>
        <pc:picChg chg="add mod">
          <ac:chgData name="Amy Peace" userId="S::amy.peace@leicester.gov.uk::caef7dc3-0d83-4f8b-849b-f17cf985f9e9" providerId="AD" clId="Web-{68B6F886-A069-678A-A54A-ADC8FCE1CC30}" dt="2020-05-11T12:39:59.654" v="159" actId="1076"/>
          <ac:picMkLst>
            <pc:docMk/>
            <pc:sldMk cId="2892462455" sldId="343"/>
            <ac:picMk id="13" creationId="{AA340F28-41DA-4989-A0AB-257E513E8A1B}"/>
          </ac:picMkLst>
        </pc:picChg>
      </pc:sldChg>
    </pc:docChg>
  </pc:docChgLst>
  <pc:docChgLst>
    <pc:chgData name="Amy Peace" userId="S::amy.peace@leicester.gov.uk::caef7dc3-0d83-4f8b-849b-f17cf985f9e9" providerId="AD" clId="Web-{78BB75B0-FF72-0992-54D0-EF6D672769CD}"/>
    <pc:docChg chg="modSld">
      <pc:chgData name="Amy Peace" userId="S::amy.peace@leicester.gov.uk::caef7dc3-0d83-4f8b-849b-f17cf985f9e9" providerId="AD" clId="Web-{78BB75B0-FF72-0992-54D0-EF6D672769CD}" dt="2020-05-11T11:06:23.806" v="168" actId="20577"/>
      <pc:docMkLst>
        <pc:docMk/>
      </pc:docMkLst>
      <pc:sldChg chg="addSp modSp">
        <pc:chgData name="Amy Peace" userId="S::amy.peace@leicester.gov.uk::caef7dc3-0d83-4f8b-849b-f17cf985f9e9" providerId="AD" clId="Web-{78BB75B0-FF72-0992-54D0-EF6D672769CD}" dt="2020-05-11T10:26:16.870" v="123" actId="14100"/>
        <pc:sldMkLst>
          <pc:docMk/>
          <pc:sldMk cId="2448155906" sldId="338"/>
        </pc:sldMkLst>
        <pc:spChg chg="add mod">
          <ac:chgData name="Amy Peace" userId="S::amy.peace@leicester.gov.uk::caef7dc3-0d83-4f8b-849b-f17cf985f9e9" providerId="AD" clId="Web-{78BB75B0-FF72-0992-54D0-EF6D672769CD}" dt="2020-05-11T10:24:51.714" v="117" actId="1076"/>
          <ac:spMkLst>
            <pc:docMk/>
            <pc:sldMk cId="2448155906" sldId="338"/>
            <ac:spMk id="4" creationId="{939E200F-86C3-483C-8B72-C2D2FBC8DCC4}"/>
          </ac:spMkLst>
        </pc:spChg>
        <pc:spChg chg="add mod">
          <ac:chgData name="Amy Peace" userId="S::amy.peace@leicester.gov.uk::caef7dc3-0d83-4f8b-849b-f17cf985f9e9" providerId="AD" clId="Web-{78BB75B0-FF72-0992-54D0-EF6D672769CD}" dt="2020-05-11T10:08:12.839" v="62" actId="14100"/>
          <ac:spMkLst>
            <pc:docMk/>
            <pc:sldMk cId="2448155906" sldId="338"/>
            <ac:spMk id="5" creationId="{C9B29439-CE03-473F-AD6A-3CD3124E41C5}"/>
          </ac:spMkLst>
        </pc:spChg>
        <pc:spChg chg="mod">
          <ac:chgData name="Amy Peace" userId="S::amy.peace@leicester.gov.uk::caef7dc3-0d83-4f8b-849b-f17cf985f9e9" providerId="AD" clId="Web-{78BB75B0-FF72-0992-54D0-EF6D672769CD}" dt="2020-05-11T10:24:46.182" v="115" actId="20577"/>
          <ac:spMkLst>
            <pc:docMk/>
            <pc:sldMk cId="2448155906" sldId="338"/>
            <ac:spMk id="7" creationId="{45E98AF8-2EEF-434C-B121-9380417FA580}"/>
          </ac:spMkLst>
        </pc:spChg>
        <pc:picChg chg="add mod">
          <ac:chgData name="Amy Peace" userId="S::amy.peace@leicester.gov.uk::caef7dc3-0d83-4f8b-849b-f17cf985f9e9" providerId="AD" clId="Web-{78BB75B0-FF72-0992-54D0-EF6D672769CD}" dt="2020-05-11T10:26:16.870" v="123" actId="14100"/>
          <ac:picMkLst>
            <pc:docMk/>
            <pc:sldMk cId="2448155906" sldId="338"/>
            <ac:picMk id="6" creationId="{A00BDCA4-9A60-4CDD-88C2-5B33BE03E965}"/>
          </ac:picMkLst>
        </pc:picChg>
        <pc:picChg chg="mod">
          <ac:chgData name="Amy Peace" userId="S::amy.peace@leicester.gov.uk::caef7dc3-0d83-4f8b-849b-f17cf985f9e9" providerId="AD" clId="Web-{78BB75B0-FF72-0992-54D0-EF6D672769CD}" dt="2020-05-11T10:08:19.839" v="63" actId="1076"/>
          <ac:picMkLst>
            <pc:docMk/>
            <pc:sldMk cId="2448155906" sldId="338"/>
            <ac:picMk id="8" creationId="{9692038B-9F7A-4A9F-A656-C0326D41D5E0}"/>
          </ac:picMkLst>
        </pc:picChg>
      </pc:sldChg>
      <pc:sldChg chg="addSp delSp modSp">
        <pc:chgData name="Amy Peace" userId="S::amy.peace@leicester.gov.uk::caef7dc3-0d83-4f8b-849b-f17cf985f9e9" providerId="AD" clId="Web-{78BB75B0-FF72-0992-54D0-EF6D672769CD}" dt="2020-05-11T11:06:23.806" v="168" actId="20577"/>
        <pc:sldMkLst>
          <pc:docMk/>
          <pc:sldMk cId="3858370980" sldId="341"/>
        </pc:sldMkLst>
        <pc:spChg chg="del">
          <ac:chgData name="Amy Peace" userId="S::amy.peace@leicester.gov.uk::caef7dc3-0d83-4f8b-849b-f17cf985f9e9" providerId="AD" clId="Web-{78BB75B0-FF72-0992-54D0-EF6D672769CD}" dt="2020-05-11T10:32:41.620" v="124"/>
          <ac:spMkLst>
            <pc:docMk/>
            <pc:sldMk cId="3858370980" sldId="341"/>
            <ac:spMk id="3" creationId="{6982DCAF-6709-4452-BCEF-1DC2AB73B4C6}"/>
          </ac:spMkLst>
        </pc:spChg>
        <pc:spChg chg="add del mod">
          <ac:chgData name="Amy Peace" userId="S::amy.peace@leicester.gov.uk::caef7dc3-0d83-4f8b-849b-f17cf985f9e9" providerId="AD" clId="Web-{78BB75B0-FF72-0992-54D0-EF6D672769CD}" dt="2020-05-11T10:35:23.479" v="128"/>
          <ac:spMkLst>
            <pc:docMk/>
            <pc:sldMk cId="3858370980" sldId="341"/>
            <ac:spMk id="7" creationId="{A1672D18-D4AA-4A3A-9BEE-DFC9909B5907}"/>
          </ac:spMkLst>
        </pc:spChg>
        <pc:spChg chg="add mod">
          <ac:chgData name="Amy Peace" userId="S::amy.peace@leicester.gov.uk::caef7dc3-0d83-4f8b-849b-f17cf985f9e9" providerId="AD" clId="Web-{78BB75B0-FF72-0992-54D0-EF6D672769CD}" dt="2020-05-11T10:36:29.026" v="138" actId="1076"/>
          <ac:spMkLst>
            <pc:docMk/>
            <pc:sldMk cId="3858370980" sldId="341"/>
            <ac:spMk id="10" creationId="{F75C529A-B513-48B8-A556-09D209ECFD15}"/>
          </ac:spMkLst>
        </pc:spChg>
        <pc:spChg chg="add mod">
          <ac:chgData name="Amy Peace" userId="S::amy.peace@leicester.gov.uk::caef7dc3-0d83-4f8b-849b-f17cf985f9e9" providerId="AD" clId="Web-{78BB75B0-FF72-0992-54D0-EF6D672769CD}" dt="2020-05-11T11:06:23.806" v="168" actId="20577"/>
          <ac:spMkLst>
            <pc:docMk/>
            <pc:sldMk cId="3858370980" sldId="341"/>
            <ac:spMk id="13" creationId="{65582EB5-920F-4B12-8939-BB0BCDDD8BAF}"/>
          </ac:spMkLst>
        </pc:spChg>
        <pc:picChg chg="add del mod ord">
          <ac:chgData name="Amy Peace" userId="S::amy.peace@leicester.gov.uk::caef7dc3-0d83-4f8b-849b-f17cf985f9e9" providerId="AD" clId="Web-{78BB75B0-FF72-0992-54D0-EF6D672769CD}" dt="2020-05-11T10:33:04.729" v="127"/>
          <ac:picMkLst>
            <pc:docMk/>
            <pc:sldMk cId="3858370980" sldId="341"/>
            <ac:picMk id="4" creationId="{6CEF61CE-64A5-449F-A5A3-322653720972}"/>
          </ac:picMkLst>
        </pc:picChg>
        <pc:picChg chg="add mod ord">
          <ac:chgData name="Amy Peace" userId="S::amy.peace@leicester.gov.uk::caef7dc3-0d83-4f8b-849b-f17cf985f9e9" providerId="AD" clId="Web-{78BB75B0-FF72-0992-54D0-EF6D672769CD}" dt="2020-05-11T10:35:38.432" v="130" actId="1076"/>
          <ac:picMkLst>
            <pc:docMk/>
            <pc:sldMk cId="3858370980" sldId="341"/>
            <ac:picMk id="8" creationId="{2233A62D-9F9B-4B5A-BCFC-1598A753C14A}"/>
          </ac:picMkLst>
        </pc:picChg>
        <pc:picChg chg="add mod">
          <ac:chgData name="Amy Peace" userId="S::amy.peace@leicester.gov.uk::caef7dc3-0d83-4f8b-849b-f17cf985f9e9" providerId="AD" clId="Web-{78BB75B0-FF72-0992-54D0-EF6D672769CD}" dt="2020-05-11T11:06:04.916" v="162" actId="1076"/>
          <ac:picMkLst>
            <pc:docMk/>
            <pc:sldMk cId="3858370980" sldId="341"/>
            <ac:picMk id="11" creationId="{30E2BDBF-850E-4C7C-94B4-6FFAD6EDC90A}"/>
          </ac:picMkLst>
        </pc:picChg>
        <pc:picChg chg="add mod">
          <ac:chgData name="Amy Peace" userId="S::amy.peace@leicester.gov.uk::caef7dc3-0d83-4f8b-849b-f17cf985f9e9" providerId="AD" clId="Web-{78BB75B0-FF72-0992-54D0-EF6D672769CD}" dt="2020-05-11T10:47:20.229" v="160" actId="1076"/>
          <ac:picMkLst>
            <pc:docMk/>
            <pc:sldMk cId="3858370980" sldId="341"/>
            <ac:picMk id="14" creationId="{771F5985-9605-4DA8-87B9-4EFCC68C5846}"/>
          </ac:picMkLst>
        </pc:picChg>
        <pc:picChg chg="add mod">
          <ac:chgData name="Amy Peace" userId="S::amy.peace@leicester.gov.uk::caef7dc3-0d83-4f8b-849b-f17cf985f9e9" providerId="AD" clId="Web-{78BB75B0-FF72-0992-54D0-EF6D672769CD}" dt="2020-05-11T11:06:08.244" v="163" actId="1076"/>
          <ac:picMkLst>
            <pc:docMk/>
            <pc:sldMk cId="3858370980" sldId="341"/>
            <ac:picMk id="16" creationId="{838D999D-41E0-4077-A232-C757FCFE9CA4}"/>
          </ac:picMkLst>
        </pc:picChg>
      </pc:sldChg>
    </pc:docChg>
  </pc:docChgLst>
  <pc:docChgLst>
    <pc:chgData name="Amy Peace" userId="S::amy.peace@leicester.gov.uk::caef7dc3-0d83-4f8b-849b-f17cf985f9e9" providerId="AD" clId="Web-{BA6AC48B-067D-43B7-8F16-301E8654563D}"/>
    <pc:docChg chg="modSld">
      <pc:chgData name="Amy Peace" userId="S::amy.peace@leicester.gov.uk::caef7dc3-0d83-4f8b-849b-f17cf985f9e9" providerId="AD" clId="Web-{BA6AC48B-067D-43B7-8F16-301E8654563D}" dt="2020-06-18T13:45:26.621" v="7"/>
      <pc:docMkLst>
        <pc:docMk/>
      </pc:docMkLst>
      <pc:sldChg chg="modSp">
        <pc:chgData name="Amy Peace" userId="S::amy.peace@leicester.gov.uk::caef7dc3-0d83-4f8b-849b-f17cf985f9e9" providerId="AD" clId="Web-{BA6AC48B-067D-43B7-8F16-301E8654563D}" dt="2020-06-18T13:43:27.887" v="4"/>
        <pc:sldMkLst>
          <pc:docMk/>
          <pc:sldMk cId="1864262198" sldId="331"/>
        </pc:sldMkLst>
        <pc:picChg chg="mod">
          <ac:chgData name="Amy Peace" userId="S::amy.peace@leicester.gov.uk::caef7dc3-0d83-4f8b-849b-f17cf985f9e9" providerId="AD" clId="Web-{BA6AC48B-067D-43B7-8F16-301E8654563D}" dt="2020-06-18T13:43:27.887" v="4"/>
          <ac:picMkLst>
            <pc:docMk/>
            <pc:sldMk cId="1864262198" sldId="331"/>
            <ac:picMk id="4" creationId="{A1756C2E-82B0-4F79-B637-9E4ED563E249}"/>
          </ac:picMkLst>
        </pc:picChg>
      </pc:sldChg>
      <pc:sldChg chg="modSp">
        <pc:chgData name="Amy Peace" userId="S::amy.peace@leicester.gov.uk::caef7dc3-0d83-4f8b-849b-f17cf985f9e9" providerId="AD" clId="Web-{BA6AC48B-067D-43B7-8F16-301E8654563D}" dt="2020-06-18T13:45:26.621" v="7"/>
        <pc:sldMkLst>
          <pc:docMk/>
          <pc:sldMk cId="570028059" sldId="333"/>
        </pc:sldMkLst>
        <pc:picChg chg="mod">
          <ac:chgData name="Amy Peace" userId="S::amy.peace@leicester.gov.uk::caef7dc3-0d83-4f8b-849b-f17cf985f9e9" providerId="AD" clId="Web-{BA6AC48B-067D-43B7-8F16-301E8654563D}" dt="2020-06-18T13:45:26.621" v="7"/>
          <ac:picMkLst>
            <pc:docMk/>
            <pc:sldMk cId="570028059" sldId="333"/>
            <ac:picMk id="9" creationId="{C1276F19-94FF-4631-B890-14CC4F06E552}"/>
          </ac:picMkLst>
        </pc:picChg>
        <pc:picChg chg="mod">
          <ac:chgData name="Amy Peace" userId="S::amy.peace@leicester.gov.uk::caef7dc3-0d83-4f8b-849b-f17cf985f9e9" providerId="AD" clId="Web-{BA6AC48B-067D-43B7-8F16-301E8654563D}" dt="2020-06-18T13:45:00.168" v="6"/>
          <ac:picMkLst>
            <pc:docMk/>
            <pc:sldMk cId="570028059" sldId="333"/>
            <ac:picMk id="13" creationId="{53D3ED81-E697-448F-BC23-5EFAC1BD41C1}"/>
          </ac:picMkLst>
        </pc:picChg>
        <pc:picChg chg="mod">
          <ac:chgData name="Amy Peace" userId="S::amy.peace@leicester.gov.uk::caef7dc3-0d83-4f8b-849b-f17cf985f9e9" providerId="AD" clId="Web-{BA6AC48B-067D-43B7-8F16-301E8654563D}" dt="2020-06-18T13:43:52.121" v="5"/>
          <ac:picMkLst>
            <pc:docMk/>
            <pc:sldMk cId="570028059" sldId="333"/>
            <ac:picMk id="1026" creationId="{D7ACB906-24DD-421C-9587-C9A10DE18251}"/>
          </ac:picMkLst>
        </pc:picChg>
      </pc:sldChg>
      <pc:sldChg chg="modSp">
        <pc:chgData name="Amy Peace" userId="S::amy.peace@leicester.gov.uk::caef7dc3-0d83-4f8b-849b-f17cf985f9e9" providerId="AD" clId="Web-{BA6AC48B-067D-43B7-8F16-301E8654563D}" dt="2020-06-18T13:41:55.824" v="3"/>
        <pc:sldMkLst>
          <pc:docMk/>
          <pc:sldMk cId="4248681719" sldId="337"/>
        </pc:sldMkLst>
        <pc:picChg chg="mod">
          <ac:chgData name="Amy Peace" userId="S::amy.peace@leicester.gov.uk::caef7dc3-0d83-4f8b-849b-f17cf985f9e9" providerId="AD" clId="Web-{BA6AC48B-067D-43B7-8F16-301E8654563D}" dt="2020-06-18T13:38:14.574" v="0"/>
          <ac:picMkLst>
            <pc:docMk/>
            <pc:sldMk cId="4248681719" sldId="337"/>
            <ac:picMk id="7" creationId="{B10B79CB-414F-4B26-84DB-4D3AC69E7A45}"/>
          </ac:picMkLst>
        </pc:picChg>
        <pc:picChg chg="mod">
          <ac:chgData name="Amy Peace" userId="S::amy.peace@leicester.gov.uk::caef7dc3-0d83-4f8b-849b-f17cf985f9e9" providerId="AD" clId="Web-{BA6AC48B-067D-43B7-8F16-301E8654563D}" dt="2020-06-18T13:40:03.699" v="2"/>
          <ac:picMkLst>
            <pc:docMk/>
            <pc:sldMk cId="4248681719" sldId="337"/>
            <ac:picMk id="10" creationId="{D68DBBF2-B5B9-4B8C-8C6E-C90EDC856E07}"/>
          </ac:picMkLst>
        </pc:picChg>
        <pc:picChg chg="mod">
          <ac:chgData name="Amy Peace" userId="S::amy.peace@leicester.gov.uk::caef7dc3-0d83-4f8b-849b-f17cf985f9e9" providerId="AD" clId="Web-{BA6AC48B-067D-43B7-8F16-301E8654563D}" dt="2020-06-18T13:39:03.652" v="1"/>
          <ac:picMkLst>
            <pc:docMk/>
            <pc:sldMk cId="4248681719" sldId="337"/>
            <ac:picMk id="11" creationId="{4C8D48FA-B16E-4315-A96B-A1AC5DC4127D}"/>
          </ac:picMkLst>
        </pc:picChg>
        <pc:picChg chg="mod">
          <ac:chgData name="Amy Peace" userId="S::amy.peace@leicester.gov.uk::caef7dc3-0d83-4f8b-849b-f17cf985f9e9" providerId="AD" clId="Web-{BA6AC48B-067D-43B7-8F16-301E8654563D}" dt="2020-06-18T13:41:55.824" v="3"/>
          <ac:picMkLst>
            <pc:docMk/>
            <pc:sldMk cId="4248681719" sldId="337"/>
            <ac:picMk id="2052" creationId="{54F93DD4-A837-4FAD-9BFA-C3DEEA289E0C}"/>
          </ac:picMkLst>
        </pc:picChg>
      </pc:sldChg>
    </pc:docChg>
  </pc:docChgLst>
  <pc:docChgLst>
    <pc:chgData name="Amy Peace" userId="S::amy.peace@leicester.gov.uk::caef7dc3-0d83-4f8b-849b-f17cf985f9e9" providerId="AD" clId="Web-{C35749A8-58A1-ABCC-9474-6CF1086F70D0}"/>
    <pc:docChg chg="modSld">
      <pc:chgData name="Amy Peace" userId="S::amy.peace@leicester.gov.uk::caef7dc3-0d83-4f8b-849b-f17cf985f9e9" providerId="AD" clId="Web-{C35749A8-58A1-ABCC-9474-6CF1086F70D0}" dt="2020-05-11T09:45:42.061" v="97"/>
      <pc:docMkLst>
        <pc:docMk/>
      </pc:docMkLst>
      <pc:sldChg chg="modSp">
        <pc:chgData name="Amy Peace" userId="S::amy.peace@leicester.gov.uk::caef7dc3-0d83-4f8b-849b-f17cf985f9e9" providerId="AD" clId="Web-{C35749A8-58A1-ABCC-9474-6CF1086F70D0}" dt="2020-05-11T08:44:48.137" v="39" actId="1076"/>
        <pc:sldMkLst>
          <pc:docMk/>
          <pc:sldMk cId="4145766836" sldId="329"/>
        </pc:sldMkLst>
        <pc:picChg chg="mod">
          <ac:chgData name="Amy Peace" userId="S::amy.peace@leicester.gov.uk::caef7dc3-0d83-4f8b-849b-f17cf985f9e9" providerId="AD" clId="Web-{C35749A8-58A1-ABCC-9474-6CF1086F70D0}" dt="2020-05-11T08:44:48.137" v="39" actId="1076"/>
          <ac:picMkLst>
            <pc:docMk/>
            <pc:sldMk cId="4145766836" sldId="329"/>
            <ac:picMk id="6" creationId="{4985AA02-B3C8-4C3A-B4DE-D8D2CF565B5D}"/>
          </ac:picMkLst>
        </pc:picChg>
      </pc:sldChg>
      <pc:sldChg chg="delSp modSp">
        <pc:chgData name="Amy Peace" userId="S::amy.peace@leicester.gov.uk::caef7dc3-0d83-4f8b-849b-f17cf985f9e9" providerId="AD" clId="Web-{C35749A8-58A1-ABCC-9474-6CF1086F70D0}" dt="2020-05-11T08:45:45.824" v="60" actId="14100"/>
        <pc:sldMkLst>
          <pc:docMk/>
          <pc:sldMk cId="1260889679" sldId="330"/>
        </pc:sldMkLst>
        <pc:spChg chg="mod">
          <ac:chgData name="Amy Peace" userId="S::amy.peace@leicester.gov.uk::caef7dc3-0d83-4f8b-849b-f17cf985f9e9" providerId="AD" clId="Web-{C35749A8-58A1-ABCC-9474-6CF1086F70D0}" dt="2020-05-11T08:45:21.574" v="52" actId="14100"/>
          <ac:spMkLst>
            <pc:docMk/>
            <pc:sldMk cId="1260889679" sldId="330"/>
            <ac:spMk id="5" creationId="{16C5CA6D-E0E2-4422-9EB3-6F32B72F2C1C}"/>
          </ac:spMkLst>
        </pc:spChg>
        <pc:picChg chg="mod">
          <ac:chgData name="Amy Peace" userId="S::amy.peace@leicester.gov.uk::caef7dc3-0d83-4f8b-849b-f17cf985f9e9" providerId="AD" clId="Web-{C35749A8-58A1-ABCC-9474-6CF1086F70D0}" dt="2020-05-11T08:45:38.840" v="58" actId="14100"/>
          <ac:picMkLst>
            <pc:docMk/>
            <pc:sldMk cId="1260889679" sldId="330"/>
            <ac:picMk id="4" creationId="{79752E55-9D4D-4C95-8471-9431C8651AF2}"/>
          </ac:picMkLst>
        </pc:picChg>
        <pc:picChg chg="mod">
          <ac:chgData name="Amy Peace" userId="S::amy.peace@leicester.gov.uk::caef7dc3-0d83-4f8b-849b-f17cf985f9e9" providerId="AD" clId="Web-{C35749A8-58A1-ABCC-9474-6CF1086F70D0}" dt="2020-05-11T08:45:45.824" v="60" actId="14100"/>
          <ac:picMkLst>
            <pc:docMk/>
            <pc:sldMk cId="1260889679" sldId="330"/>
            <ac:picMk id="6" creationId="{65E8BC0B-E8FD-4D9E-809E-A2253F6EBDC2}"/>
          </ac:picMkLst>
        </pc:picChg>
        <pc:picChg chg="mod">
          <ac:chgData name="Amy Peace" userId="S::amy.peace@leicester.gov.uk::caef7dc3-0d83-4f8b-849b-f17cf985f9e9" providerId="AD" clId="Web-{C35749A8-58A1-ABCC-9474-6CF1086F70D0}" dt="2020-05-11T08:45:24.293" v="53" actId="1076"/>
          <ac:picMkLst>
            <pc:docMk/>
            <pc:sldMk cId="1260889679" sldId="330"/>
            <ac:picMk id="7" creationId="{E09E4A1F-DDAC-4FAD-9B57-E29FD777DD8F}"/>
          </ac:picMkLst>
        </pc:picChg>
        <pc:picChg chg="mod">
          <ac:chgData name="Amy Peace" userId="S::amy.peace@leicester.gov.uk::caef7dc3-0d83-4f8b-849b-f17cf985f9e9" providerId="AD" clId="Web-{C35749A8-58A1-ABCC-9474-6CF1086F70D0}" dt="2020-05-11T08:45:30.418" v="55" actId="14100"/>
          <ac:picMkLst>
            <pc:docMk/>
            <pc:sldMk cId="1260889679" sldId="330"/>
            <ac:picMk id="9" creationId="{34CFB173-5046-4EA9-9836-7EB03A7561DB}"/>
          </ac:picMkLst>
        </pc:picChg>
        <pc:picChg chg="mod">
          <ac:chgData name="Amy Peace" userId="S::amy.peace@leicester.gov.uk::caef7dc3-0d83-4f8b-849b-f17cf985f9e9" providerId="AD" clId="Web-{C35749A8-58A1-ABCC-9474-6CF1086F70D0}" dt="2020-05-11T08:45:01.590" v="42" actId="1076"/>
          <ac:picMkLst>
            <pc:docMk/>
            <pc:sldMk cId="1260889679" sldId="330"/>
            <ac:picMk id="2054" creationId="{5B103452-16B6-4AA5-B7D9-0C673EB195A5}"/>
          </ac:picMkLst>
        </pc:picChg>
        <pc:picChg chg="del mod">
          <ac:chgData name="Amy Peace" userId="S::amy.peace@leicester.gov.uk::caef7dc3-0d83-4f8b-849b-f17cf985f9e9" providerId="AD" clId="Web-{C35749A8-58A1-ABCC-9474-6CF1086F70D0}" dt="2020-05-11T08:45:02.981" v="43"/>
          <ac:picMkLst>
            <pc:docMk/>
            <pc:sldMk cId="1260889679" sldId="330"/>
            <ac:picMk id="2056" creationId="{C27D8FB7-055D-4E6A-8ADE-7C7EB86C35C4}"/>
          </ac:picMkLst>
        </pc:picChg>
      </pc:sldChg>
      <pc:sldChg chg="modSp">
        <pc:chgData name="Amy Peace" userId="S::amy.peace@leicester.gov.uk::caef7dc3-0d83-4f8b-849b-f17cf985f9e9" providerId="AD" clId="Web-{C35749A8-58A1-ABCC-9474-6CF1086F70D0}" dt="2020-05-11T08:44:34.872" v="36" actId="20577"/>
        <pc:sldMkLst>
          <pc:docMk/>
          <pc:sldMk cId="3254215942" sldId="331"/>
        </pc:sldMkLst>
        <pc:spChg chg="mod">
          <ac:chgData name="Amy Peace" userId="S::amy.peace@leicester.gov.uk::caef7dc3-0d83-4f8b-849b-f17cf985f9e9" providerId="AD" clId="Web-{C35749A8-58A1-ABCC-9474-6CF1086F70D0}" dt="2020-05-11T08:44:34.872" v="36" actId="20577"/>
          <ac:spMkLst>
            <pc:docMk/>
            <pc:sldMk cId="3254215942" sldId="331"/>
            <ac:spMk id="3" creationId="{C80E1947-ED66-4EA8-B830-E501221D1857}"/>
          </ac:spMkLst>
        </pc:spChg>
        <pc:picChg chg="mod">
          <ac:chgData name="Amy Peace" userId="S::amy.peace@leicester.gov.uk::caef7dc3-0d83-4f8b-849b-f17cf985f9e9" providerId="AD" clId="Web-{C35749A8-58A1-ABCC-9474-6CF1086F70D0}" dt="2020-05-11T08:44:19.794" v="31" actId="1076"/>
          <ac:picMkLst>
            <pc:docMk/>
            <pc:sldMk cId="3254215942" sldId="331"/>
            <ac:picMk id="4" creationId="{D8B53EFE-4AEF-45D7-93FB-E7FFA3D6F3AC}"/>
          </ac:picMkLst>
        </pc:picChg>
        <pc:picChg chg="mod">
          <ac:chgData name="Amy Peace" userId="S::amy.peace@leicester.gov.uk::caef7dc3-0d83-4f8b-849b-f17cf985f9e9" providerId="AD" clId="Web-{C35749A8-58A1-ABCC-9474-6CF1086F70D0}" dt="2020-05-11T08:44:04.294" v="29" actId="1076"/>
          <ac:picMkLst>
            <pc:docMk/>
            <pc:sldMk cId="3254215942" sldId="331"/>
            <ac:picMk id="9" creationId="{FC467576-FC1D-44D5-847E-629F0AB14F27}"/>
          </ac:picMkLst>
        </pc:picChg>
        <pc:picChg chg="mod">
          <ac:chgData name="Amy Peace" userId="S::amy.peace@leicester.gov.uk::caef7dc3-0d83-4f8b-849b-f17cf985f9e9" providerId="AD" clId="Web-{C35749A8-58A1-ABCC-9474-6CF1086F70D0}" dt="2020-05-11T08:44:11.091" v="30" actId="1076"/>
          <ac:picMkLst>
            <pc:docMk/>
            <pc:sldMk cId="3254215942" sldId="331"/>
            <ac:picMk id="15" creationId="{70B529E8-0245-4CDA-94EA-BE320336B44A}"/>
          </ac:picMkLst>
        </pc:picChg>
      </pc:sldChg>
      <pc:sldChg chg="addSp delSp modSp mod setBg">
        <pc:chgData name="Amy Peace" userId="S::amy.peace@leicester.gov.uk::caef7dc3-0d83-4f8b-849b-f17cf985f9e9" providerId="AD" clId="Web-{C35749A8-58A1-ABCC-9474-6CF1086F70D0}" dt="2020-05-11T08:43:52.560" v="27" actId="20577"/>
        <pc:sldMkLst>
          <pc:docMk/>
          <pc:sldMk cId="1662913135" sldId="333"/>
        </pc:sldMkLst>
        <pc:spChg chg="mod ord">
          <ac:chgData name="Amy Peace" userId="S::amy.peace@leicester.gov.uk::caef7dc3-0d83-4f8b-849b-f17cf985f9e9" providerId="AD" clId="Web-{C35749A8-58A1-ABCC-9474-6CF1086F70D0}" dt="2020-05-11T08:42:25.389" v="1"/>
          <ac:spMkLst>
            <pc:docMk/>
            <pc:sldMk cId="1662913135" sldId="333"/>
            <ac:spMk id="2" creationId="{EB0F8A8E-EDC3-4FAC-8B77-E5B6F20F9C65}"/>
          </ac:spMkLst>
        </pc:spChg>
        <pc:spChg chg="mod ord">
          <ac:chgData name="Amy Peace" userId="S::amy.peace@leicester.gov.uk::caef7dc3-0d83-4f8b-849b-f17cf985f9e9" providerId="AD" clId="Web-{C35749A8-58A1-ABCC-9474-6CF1086F70D0}" dt="2020-05-11T08:43:52.560" v="27" actId="20577"/>
          <ac:spMkLst>
            <pc:docMk/>
            <pc:sldMk cId="1662913135" sldId="333"/>
            <ac:spMk id="3" creationId="{61A011E0-A5D2-45C7-A6F4-0BA3286C8D31}"/>
          </ac:spMkLst>
        </pc:spChg>
        <pc:spChg chg="ord">
          <ac:chgData name="Amy Peace" userId="S::amy.peace@leicester.gov.uk::caef7dc3-0d83-4f8b-849b-f17cf985f9e9" providerId="AD" clId="Web-{C35749A8-58A1-ABCC-9474-6CF1086F70D0}" dt="2020-05-11T08:42:25.389" v="1"/>
          <ac:spMkLst>
            <pc:docMk/>
            <pc:sldMk cId="1662913135" sldId="333"/>
            <ac:spMk id="6" creationId="{D827EB31-7141-4334-8ED6-E42597F6E3D7}"/>
          </ac:spMkLst>
        </pc:spChg>
        <pc:spChg chg="add del">
          <ac:chgData name="Amy Peace" userId="S::amy.peace@leicester.gov.uk::caef7dc3-0d83-4f8b-849b-f17cf985f9e9" providerId="AD" clId="Web-{C35749A8-58A1-ABCC-9474-6CF1086F70D0}" dt="2020-05-11T08:42:25.389" v="1"/>
          <ac:spMkLst>
            <pc:docMk/>
            <pc:sldMk cId="1662913135" sldId="333"/>
            <ac:spMk id="14" creationId="{99A35411-0EE2-4606-843D-30DD6958DE03}"/>
          </ac:spMkLst>
        </pc:spChg>
        <pc:spChg chg="add del">
          <ac:chgData name="Amy Peace" userId="S::amy.peace@leicester.gov.uk::caef7dc3-0d83-4f8b-849b-f17cf985f9e9" providerId="AD" clId="Web-{C35749A8-58A1-ABCC-9474-6CF1086F70D0}" dt="2020-05-11T08:42:25.389" v="1"/>
          <ac:spMkLst>
            <pc:docMk/>
            <pc:sldMk cId="1662913135" sldId="333"/>
            <ac:spMk id="16" creationId="{F0635F50-873F-429B-A47B-01987BE813DB}"/>
          </ac:spMkLst>
        </pc:spChg>
        <pc:spChg chg="add del">
          <ac:chgData name="Amy Peace" userId="S::amy.peace@leicester.gov.uk::caef7dc3-0d83-4f8b-849b-f17cf985f9e9" providerId="AD" clId="Web-{C35749A8-58A1-ABCC-9474-6CF1086F70D0}" dt="2020-05-11T08:42:25.389" v="1"/>
          <ac:spMkLst>
            <pc:docMk/>
            <pc:sldMk cId="1662913135" sldId="333"/>
            <ac:spMk id="18" creationId="{41D050CA-E613-4479-9147-D0B3C94F5F20}"/>
          </ac:spMkLst>
        </pc:spChg>
        <pc:spChg chg="add del">
          <ac:chgData name="Amy Peace" userId="S::amy.peace@leicester.gov.uk::caef7dc3-0d83-4f8b-849b-f17cf985f9e9" providerId="AD" clId="Web-{C35749A8-58A1-ABCC-9474-6CF1086F70D0}" dt="2020-05-11T08:42:25.389" v="1"/>
          <ac:spMkLst>
            <pc:docMk/>
            <pc:sldMk cId="1662913135" sldId="333"/>
            <ac:spMk id="20" creationId="{A71E2B72-D29B-4AB9-8D70-6C8C71DF5F29}"/>
          </ac:spMkLst>
        </pc:spChg>
        <pc:spChg chg="add del">
          <ac:chgData name="Amy Peace" userId="S::amy.peace@leicester.gov.uk::caef7dc3-0d83-4f8b-849b-f17cf985f9e9" providerId="AD" clId="Web-{C35749A8-58A1-ABCC-9474-6CF1086F70D0}" dt="2020-05-11T08:42:25.389" v="1"/>
          <ac:spMkLst>
            <pc:docMk/>
            <pc:sldMk cId="1662913135" sldId="333"/>
            <ac:spMk id="22" creationId="{CE77A619-B358-4FA1-8190-C3A0F00C046D}"/>
          </ac:spMkLst>
        </pc:spChg>
        <pc:picChg chg="mod">
          <ac:chgData name="Amy Peace" userId="S::amy.peace@leicester.gov.uk::caef7dc3-0d83-4f8b-849b-f17cf985f9e9" providerId="AD" clId="Web-{C35749A8-58A1-ABCC-9474-6CF1086F70D0}" dt="2020-05-11T08:42:47.451" v="3"/>
          <ac:picMkLst>
            <pc:docMk/>
            <pc:sldMk cId="1662913135" sldId="333"/>
            <ac:picMk id="4" creationId="{B9CCD7CE-EBC3-45B4-848A-F7A292514A5B}"/>
          </ac:picMkLst>
        </pc:picChg>
        <pc:picChg chg="mod ord">
          <ac:chgData name="Amy Peace" userId="S::amy.peace@leicester.gov.uk::caef7dc3-0d83-4f8b-849b-f17cf985f9e9" providerId="AD" clId="Web-{C35749A8-58A1-ABCC-9474-6CF1086F70D0}" dt="2020-05-11T08:42:54.279" v="4"/>
          <ac:picMkLst>
            <pc:docMk/>
            <pc:sldMk cId="1662913135" sldId="333"/>
            <ac:picMk id="7" creationId="{41DA608B-3FC8-4414-93E3-98B35832CFF0}"/>
          </ac:picMkLst>
        </pc:picChg>
        <pc:picChg chg="mod">
          <ac:chgData name="Amy Peace" userId="S::amy.peace@leicester.gov.uk::caef7dc3-0d83-4f8b-849b-f17cf985f9e9" providerId="AD" clId="Web-{C35749A8-58A1-ABCC-9474-6CF1086F70D0}" dt="2020-05-11T08:42:57.560" v="5"/>
          <ac:picMkLst>
            <pc:docMk/>
            <pc:sldMk cId="1662913135" sldId="333"/>
            <ac:picMk id="8" creationId="{CF917F03-7436-4CCB-A2F4-6D930F00CC7B}"/>
          </ac:picMkLst>
        </pc:picChg>
        <pc:picChg chg="mod">
          <ac:chgData name="Amy Peace" userId="S::amy.peace@leicester.gov.uk::caef7dc3-0d83-4f8b-849b-f17cf985f9e9" providerId="AD" clId="Web-{C35749A8-58A1-ABCC-9474-6CF1086F70D0}" dt="2020-05-11T08:42:38.873" v="2"/>
          <ac:picMkLst>
            <pc:docMk/>
            <pc:sldMk cId="1662913135" sldId="333"/>
            <ac:picMk id="9" creationId="{46E0868A-C96B-4942-98C8-9E273EB06CA1}"/>
          </ac:picMkLst>
        </pc:picChg>
      </pc:sldChg>
      <pc:sldChg chg="modSp">
        <pc:chgData name="Amy Peace" userId="S::amy.peace@leicester.gov.uk::caef7dc3-0d83-4f8b-849b-f17cf985f9e9" providerId="AD" clId="Web-{C35749A8-58A1-ABCC-9474-6CF1086F70D0}" dt="2020-05-11T08:47:43.043" v="73" actId="1076"/>
        <pc:sldMkLst>
          <pc:docMk/>
          <pc:sldMk cId="4110658216" sldId="334"/>
        </pc:sldMkLst>
        <pc:spChg chg="mod">
          <ac:chgData name="Amy Peace" userId="S::amy.peace@leicester.gov.uk::caef7dc3-0d83-4f8b-849b-f17cf985f9e9" providerId="AD" clId="Web-{C35749A8-58A1-ABCC-9474-6CF1086F70D0}" dt="2020-05-11T08:46:38.511" v="61" actId="1076"/>
          <ac:spMkLst>
            <pc:docMk/>
            <pc:sldMk cId="4110658216" sldId="334"/>
            <ac:spMk id="2" creationId="{EB0F8A8E-EDC3-4FAC-8B77-E5B6F20F9C65}"/>
          </ac:spMkLst>
        </pc:spChg>
        <pc:spChg chg="mod">
          <ac:chgData name="Amy Peace" userId="S::amy.peace@leicester.gov.uk::caef7dc3-0d83-4f8b-849b-f17cf985f9e9" providerId="AD" clId="Web-{C35749A8-58A1-ABCC-9474-6CF1086F70D0}" dt="2020-05-11T08:47:08.964" v="68" actId="20577"/>
          <ac:spMkLst>
            <pc:docMk/>
            <pc:sldMk cId="4110658216" sldId="334"/>
            <ac:spMk id="4" creationId="{577760E1-76F2-4FA1-AC11-F878886A8542}"/>
          </ac:spMkLst>
        </pc:spChg>
        <pc:picChg chg="mod">
          <ac:chgData name="Amy Peace" userId="S::amy.peace@leicester.gov.uk::caef7dc3-0d83-4f8b-849b-f17cf985f9e9" providerId="AD" clId="Web-{C35749A8-58A1-ABCC-9474-6CF1086F70D0}" dt="2020-05-11T08:47:43.010" v="71" actId="1076"/>
          <ac:picMkLst>
            <pc:docMk/>
            <pc:sldMk cId="4110658216" sldId="334"/>
            <ac:picMk id="3074" creationId="{E09DB7AC-8469-4DEE-9AB2-F316BFBD8445}"/>
          </ac:picMkLst>
        </pc:picChg>
        <pc:picChg chg="mod">
          <ac:chgData name="Amy Peace" userId="S::amy.peace@leicester.gov.uk::caef7dc3-0d83-4f8b-849b-f17cf985f9e9" providerId="AD" clId="Web-{C35749A8-58A1-ABCC-9474-6CF1086F70D0}" dt="2020-05-11T08:47:43.026" v="72" actId="1076"/>
          <ac:picMkLst>
            <pc:docMk/>
            <pc:sldMk cId="4110658216" sldId="334"/>
            <ac:picMk id="3078" creationId="{2C1E2907-356E-48C2-B075-ABDBC71D1400}"/>
          </ac:picMkLst>
        </pc:picChg>
        <pc:picChg chg="mod">
          <ac:chgData name="Amy Peace" userId="S::amy.peace@leicester.gov.uk::caef7dc3-0d83-4f8b-849b-f17cf985f9e9" providerId="AD" clId="Web-{C35749A8-58A1-ABCC-9474-6CF1086F70D0}" dt="2020-05-11T08:47:43.043" v="73" actId="1076"/>
          <ac:picMkLst>
            <pc:docMk/>
            <pc:sldMk cId="4110658216" sldId="334"/>
            <ac:picMk id="3079" creationId="{56818315-A497-4929-8492-6BC4ADD9B5B5}"/>
          </ac:picMkLst>
        </pc:picChg>
      </pc:sldChg>
      <pc:sldChg chg="addSp delSp modSp">
        <pc:chgData name="Amy Peace" userId="S::amy.peace@leicester.gov.uk::caef7dc3-0d83-4f8b-849b-f17cf985f9e9" providerId="AD" clId="Web-{C35749A8-58A1-ABCC-9474-6CF1086F70D0}" dt="2020-05-11T09:45:42.061" v="97"/>
        <pc:sldMkLst>
          <pc:docMk/>
          <pc:sldMk cId="2448155906" sldId="338"/>
        </pc:sldMkLst>
        <pc:spChg chg="add mod">
          <ac:chgData name="Amy Peace" userId="S::amy.peace@leicester.gov.uk::caef7dc3-0d83-4f8b-849b-f17cf985f9e9" providerId="AD" clId="Web-{C35749A8-58A1-ABCC-9474-6CF1086F70D0}" dt="2020-05-11T09:40:04.047" v="94" actId="20577"/>
          <ac:spMkLst>
            <pc:docMk/>
            <pc:sldMk cId="2448155906" sldId="338"/>
            <ac:spMk id="7" creationId="{45E98AF8-2EEF-434C-B121-9380417FA580}"/>
          </ac:spMkLst>
        </pc:spChg>
        <pc:picChg chg="add mod">
          <ac:chgData name="Amy Peace" userId="S::amy.peace@leicester.gov.uk::caef7dc3-0d83-4f8b-849b-f17cf985f9e9" providerId="AD" clId="Web-{C35749A8-58A1-ABCC-9474-6CF1086F70D0}" dt="2020-05-11T09:38:24.845" v="75" actId="1076"/>
          <ac:picMkLst>
            <pc:docMk/>
            <pc:sldMk cId="2448155906" sldId="338"/>
            <ac:picMk id="3" creationId="{BE9894B2-F86D-4261-AFD4-22A7C2E7A348}"/>
          </ac:picMkLst>
        </pc:picChg>
        <pc:picChg chg="add del mod">
          <ac:chgData name="Amy Peace" userId="S::amy.peace@leicester.gov.uk::caef7dc3-0d83-4f8b-849b-f17cf985f9e9" providerId="AD" clId="Web-{C35749A8-58A1-ABCC-9474-6CF1086F70D0}" dt="2020-05-11T09:39:24.938" v="79"/>
          <ac:picMkLst>
            <pc:docMk/>
            <pc:sldMk cId="2448155906" sldId="338"/>
            <ac:picMk id="5" creationId="{1139FFEE-A3FC-431E-A7BC-15FB55D2D540}"/>
          </ac:picMkLst>
        </pc:picChg>
        <pc:picChg chg="add mod">
          <ac:chgData name="Amy Peace" userId="S::amy.peace@leicester.gov.uk::caef7dc3-0d83-4f8b-849b-f17cf985f9e9" providerId="AD" clId="Web-{C35749A8-58A1-ABCC-9474-6CF1086F70D0}" dt="2020-05-11T09:45:42.061" v="97"/>
          <ac:picMkLst>
            <pc:docMk/>
            <pc:sldMk cId="2448155906" sldId="338"/>
            <ac:picMk id="8" creationId="{9692038B-9F7A-4A9F-A656-C0326D41D5E0}"/>
          </ac:picMkLst>
        </pc:picChg>
      </pc:sldChg>
    </pc:docChg>
  </pc:docChgLst>
  <pc:docChgLst>
    <pc:chgData name="Amy Peace" userId="S::amy.peace@leicester.gov.uk::caef7dc3-0d83-4f8b-849b-f17cf985f9e9" providerId="AD" clId="Web-{34AB1EB0-835A-41DE-9857-617CF1BCE0B4}"/>
    <pc:docChg chg="modSld">
      <pc:chgData name="Amy Peace" userId="S::amy.peace@leicester.gov.uk::caef7dc3-0d83-4f8b-849b-f17cf985f9e9" providerId="AD" clId="Web-{34AB1EB0-835A-41DE-9857-617CF1BCE0B4}" dt="2020-06-18T10:39:15.735" v="16"/>
      <pc:docMkLst>
        <pc:docMk/>
      </pc:docMkLst>
      <pc:sldChg chg="modSp">
        <pc:chgData name="Amy Peace" userId="S::amy.peace@leicester.gov.uk::caef7dc3-0d83-4f8b-849b-f17cf985f9e9" providerId="AD" clId="Web-{34AB1EB0-835A-41DE-9857-617CF1BCE0B4}" dt="2020-06-18T10:33:39.023" v="0" actId="20577"/>
        <pc:sldMkLst>
          <pc:docMk/>
          <pc:sldMk cId="4117300112" sldId="260"/>
        </pc:sldMkLst>
        <pc:spChg chg="mod">
          <ac:chgData name="Amy Peace" userId="S::amy.peace@leicester.gov.uk::caef7dc3-0d83-4f8b-849b-f17cf985f9e9" providerId="AD" clId="Web-{34AB1EB0-835A-41DE-9857-617CF1BCE0B4}" dt="2020-06-18T10:33:39.023" v="0" actId="20577"/>
          <ac:spMkLst>
            <pc:docMk/>
            <pc:sldMk cId="4117300112" sldId="260"/>
            <ac:spMk id="3" creationId="{BF2DE177-777C-4EB3-A52F-F923850ADD26}"/>
          </ac:spMkLst>
        </pc:spChg>
      </pc:sldChg>
      <pc:sldChg chg="modSp">
        <pc:chgData name="Amy Peace" userId="S::amy.peace@leicester.gov.uk::caef7dc3-0d83-4f8b-849b-f17cf985f9e9" providerId="AD" clId="Web-{34AB1EB0-835A-41DE-9857-617CF1BCE0B4}" dt="2020-06-18T10:36:36.286" v="4"/>
        <pc:sldMkLst>
          <pc:docMk/>
          <pc:sldMk cId="2875725113" sldId="332"/>
        </pc:sldMkLst>
        <pc:picChg chg="mod">
          <ac:chgData name="Amy Peace" userId="S::amy.peace@leicester.gov.uk::caef7dc3-0d83-4f8b-849b-f17cf985f9e9" providerId="AD" clId="Web-{34AB1EB0-835A-41DE-9857-617CF1BCE0B4}" dt="2020-06-18T10:36:23.613" v="3"/>
          <ac:picMkLst>
            <pc:docMk/>
            <pc:sldMk cId="2875725113" sldId="332"/>
            <ac:picMk id="9" creationId="{B0F43E29-B1DF-4D03-818C-A9AD7F20D24F}"/>
          </ac:picMkLst>
        </pc:picChg>
        <pc:picChg chg="mod">
          <ac:chgData name="Amy Peace" userId="S::amy.peace@leicester.gov.uk::caef7dc3-0d83-4f8b-849b-f17cf985f9e9" providerId="AD" clId="Web-{34AB1EB0-835A-41DE-9857-617CF1BCE0B4}" dt="2020-06-18T10:36:36.286" v="4"/>
          <ac:picMkLst>
            <pc:docMk/>
            <pc:sldMk cId="2875725113" sldId="332"/>
            <ac:picMk id="36" creationId="{887B2ADC-0BFE-417A-B08C-9285B78A300C}"/>
          </ac:picMkLst>
        </pc:picChg>
      </pc:sldChg>
      <pc:sldChg chg="modSp">
        <pc:chgData name="Amy Peace" userId="S::amy.peace@leicester.gov.uk::caef7dc3-0d83-4f8b-849b-f17cf985f9e9" providerId="AD" clId="Web-{34AB1EB0-835A-41DE-9857-617CF1BCE0B4}" dt="2020-06-18T10:39:15.735" v="16"/>
        <pc:sldMkLst>
          <pc:docMk/>
          <pc:sldMk cId="4248681719" sldId="337"/>
        </pc:sldMkLst>
        <pc:picChg chg="mod">
          <ac:chgData name="Amy Peace" userId="S::amy.peace@leicester.gov.uk::caef7dc3-0d83-4f8b-849b-f17cf985f9e9" providerId="AD" clId="Web-{34AB1EB0-835A-41DE-9857-617CF1BCE0B4}" dt="2020-06-18T10:38:28.778" v="8"/>
          <ac:picMkLst>
            <pc:docMk/>
            <pc:sldMk cId="4248681719" sldId="337"/>
            <ac:picMk id="5" creationId="{7D81A182-21E8-49BF-B127-1EFF5BC6A110}"/>
          </ac:picMkLst>
        </pc:picChg>
        <pc:picChg chg="mod">
          <ac:chgData name="Amy Peace" userId="S::amy.peace@leicester.gov.uk::caef7dc3-0d83-4f8b-849b-f17cf985f9e9" providerId="AD" clId="Web-{34AB1EB0-835A-41DE-9857-617CF1BCE0B4}" dt="2020-06-18T10:39:15.735" v="16"/>
          <ac:picMkLst>
            <pc:docMk/>
            <pc:sldMk cId="4248681719" sldId="337"/>
            <ac:picMk id="6" creationId="{8709A280-606F-49CF-B1F2-C94B054A741E}"/>
          </ac:picMkLst>
        </pc:picChg>
      </pc:sldChg>
      <pc:sldChg chg="modSp">
        <pc:chgData name="Amy Peace" userId="S::amy.peace@leicester.gov.uk::caef7dc3-0d83-4f8b-849b-f17cf985f9e9" providerId="AD" clId="Web-{34AB1EB0-835A-41DE-9857-617CF1BCE0B4}" dt="2020-06-18T10:38:55.624" v="13" actId="20577"/>
        <pc:sldMkLst>
          <pc:docMk/>
          <pc:sldMk cId="3858370980" sldId="341"/>
        </pc:sldMkLst>
        <pc:spChg chg="mod">
          <ac:chgData name="Amy Peace" userId="S::amy.peace@leicester.gov.uk::caef7dc3-0d83-4f8b-849b-f17cf985f9e9" providerId="AD" clId="Web-{34AB1EB0-835A-41DE-9857-617CF1BCE0B4}" dt="2020-06-18T10:38:55.624" v="13" actId="20577"/>
          <ac:spMkLst>
            <pc:docMk/>
            <pc:sldMk cId="3858370980" sldId="341"/>
            <ac:spMk id="2" creationId="{26D8A648-03FA-4C10-AA42-B6BFCE84606E}"/>
          </ac:spMkLst>
        </pc:spChg>
      </pc:sldChg>
      <pc:sldChg chg="modSp">
        <pc:chgData name="Amy Peace" userId="S::amy.peace@leicester.gov.uk::caef7dc3-0d83-4f8b-849b-f17cf985f9e9" providerId="AD" clId="Web-{34AB1EB0-835A-41DE-9857-617CF1BCE0B4}" dt="2020-06-18T10:37:37.462" v="7"/>
        <pc:sldMkLst>
          <pc:docMk/>
          <pc:sldMk cId="311936136" sldId="346"/>
        </pc:sldMkLst>
        <pc:spChg chg="mod">
          <ac:chgData name="Amy Peace" userId="S::amy.peace@leicester.gov.uk::caef7dc3-0d83-4f8b-849b-f17cf985f9e9" providerId="AD" clId="Web-{34AB1EB0-835A-41DE-9857-617CF1BCE0B4}" dt="2020-06-18T10:37:21.789" v="6"/>
          <ac:spMkLst>
            <pc:docMk/>
            <pc:sldMk cId="311936136" sldId="346"/>
            <ac:spMk id="5" creationId="{CC6EFD2A-8434-4856-B493-633E24C1F572}"/>
          </ac:spMkLst>
        </pc:spChg>
        <pc:picChg chg="mod">
          <ac:chgData name="Amy Peace" userId="S::amy.peace@leicester.gov.uk::caef7dc3-0d83-4f8b-849b-f17cf985f9e9" providerId="AD" clId="Web-{34AB1EB0-835A-41DE-9857-617CF1BCE0B4}" dt="2020-06-18T10:37:07.148" v="5"/>
          <ac:picMkLst>
            <pc:docMk/>
            <pc:sldMk cId="311936136" sldId="346"/>
            <ac:picMk id="4" creationId="{40BC403D-7150-4AA3-A84D-357AB564A6A3}"/>
          </ac:picMkLst>
        </pc:picChg>
        <pc:picChg chg="mod">
          <ac:chgData name="Amy Peace" userId="S::amy.peace@leicester.gov.uk::caef7dc3-0d83-4f8b-849b-f17cf985f9e9" providerId="AD" clId="Web-{34AB1EB0-835A-41DE-9857-617CF1BCE0B4}" dt="2020-06-18T10:37:37.462" v="7"/>
          <ac:picMkLst>
            <pc:docMk/>
            <pc:sldMk cId="311936136" sldId="346"/>
            <ac:picMk id="1026" creationId="{FF4F1908-93EB-4B6F-9C97-671B0FA1709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diagrams/_rels/data6.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hyperlink" Target="https://www.grants4schools.info/" TargetMode="External"/><Relationship Id="rId1" Type="http://schemas.openxmlformats.org/officeDocument/2006/relationships/hyperlink" Target="https://www.eteach.com/recruit/blog/school-funding-grants-where-to-look" TargetMode="Externa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6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diagrams/_rels/drawing6.xml.rels><?xml version="1.0" encoding="UTF-8" standalone="yes"?>
<Relationships xmlns="http://schemas.openxmlformats.org/package/2006/relationships"><Relationship Id="rId8" Type="http://schemas.openxmlformats.org/officeDocument/2006/relationships/hyperlink" Target="https://www.grants4schools.info/" TargetMode="External"/><Relationship Id="rId3" Type="http://schemas.openxmlformats.org/officeDocument/2006/relationships/image" Target="../media/image161.png"/><Relationship Id="rId7" Type="http://schemas.openxmlformats.org/officeDocument/2006/relationships/image" Target="../media/image164.sv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3.png"/><Relationship Id="rId5" Type="http://schemas.openxmlformats.org/officeDocument/2006/relationships/hyperlink" Target="https://www.eteach.com/recruit/blog/school-funding-grants-where-to-look" TargetMode="External"/><Relationship Id="rId4" Type="http://schemas.openxmlformats.org/officeDocument/2006/relationships/image" Target="../media/image162.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C007E-34C7-42A4-B73B-04133EFBBA3F}" type="doc">
      <dgm:prSet loTypeId="urn:microsoft.com/office/officeart/2018/2/layout/IconLabelList" loCatId="icon" qsTypeId="urn:microsoft.com/office/officeart/2005/8/quickstyle/simple1" qsCatId="simple" csTypeId="urn:microsoft.com/office/officeart/2005/8/colors/colorful4" csCatId="colorful" phldr="1"/>
      <dgm:spPr/>
      <dgm:t>
        <a:bodyPr/>
        <a:lstStyle/>
        <a:p>
          <a:endParaRPr lang="en-US"/>
        </a:p>
      </dgm:t>
    </dgm:pt>
    <dgm:pt modelId="{B6573B50-BFB8-4081-801A-0077D79AF238}">
      <dgm:prSet/>
      <dgm:spPr/>
      <dgm:t>
        <a:bodyPr/>
        <a:lstStyle/>
        <a:p>
          <a:pPr>
            <a:lnSpc>
              <a:spcPct val="100000"/>
            </a:lnSpc>
          </a:pPr>
          <a:r>
            <a:rPr lang="en-GB"/>
            <a:t>Bincentives</a:t>
          </a:r>
          <a:endParaRPr lang="en-US"/>
        </a:p>
      </dgm:t>
    </dgm:pt>
    <dgm:pt modelId="{2E13E90F-D1C6-4D6B-B40C-6E23F41F5D5D}" type="parTrans" cxnId="{C186391F-4195-456F-88A4-2FCD0D699447}">
      <dgm:prSet/>
      <dgm:spPr/>
      <dgm:t>
        <a:bodyPr/>
        <a:lstStyle/>
        <a:p>
          <a:endParaRPr lang="en-US"/>
        </a:p>
      </dgm:t>
    </dgm:pt>
    <dgm:pt modelId="{1ECE2710-03FF-43CC-A148-C5F1BB6511E5}" type="sibTrans" cxnId="{C186391F-4195-456F-88A4-2FCD0D699447}">
      <dgm:prSet/>
      <dgm:spPr/>
      <dgm:t>
        <a:bodyPr/>
        <a:lstStyle/>
        <a:p>
          <a:endParaRPr lang="en-US"/>
        </a:p>
      </dgm:t>
    </dgm:pt>
    <dgm:pt modelId="{8B498BCA-CED1-4829-A4A3-C8984C10C85D}">
      <dgm:prSet/>
      <dgm:spPr/>
      <dgm:t>
        <a:bodyPr/>
        <a:lstStyle/>
        <a:p>
          <a:pPr>
            <a:lnSpc>
              <a:spcPct val="100000"/>
            </a:lnSpc>
          </a:pPr>
          <a:r>
            <a:rPr lang="en-GB"/>
            <a:t>Sea Starts Here</a:t>
          </a:r>
          <a:endParaRPr lang="en-US"/>
        </a:p>
      </dgm:t>
    </dgm:pt>
    <dgm:pt modelId="{5803EDDB-2ED1-49A9-A18A-1C28DCAA282D}" type="parTrans" cxnId="{423B5579-F21D-447B-A985-8D0651D62F61}">
      <dgm:prSet/>
      <dgm:spPr/>
      <dgm:t>
        <a:bodyPr/>
        <a:lstStyle/>
        <a:p>
          <a:endParaRPr lang="en-US"/>
        </a:p>
      </dgm:t>
    </dgm:pt>
    <dgm:pt modelId="{8D578965-1D14-446C-BEFB-DD1682840714}" type="sibTrans" cxnId="{423B5579-F21D-447B-A985-8D0651D62F61}">
      <dgm:prSet/>
      <dgm:spPr/>
      <dgm:t>
        <a:bodyPr/>
        <a:lstStyle/>
        <a:p>
          <a:endParaRPr lang="en-US"/>
        </a:p>
      </dgm:t>
    </dgm:pt>
    <dgm:pt modelId="{E1C4F5B3-F91B-4F7E-B053-2F32B8B4E59D}">
      <dgm:prSet/>
      <dgm:spPr/>
      <dgm:t>
        <a:bodyPr/>
        <a:lstStyle/>
        <a:p>
          <a:pPr>
            <a:lnSpc>
              <a:spcPct val="100000"/>
            </a:lnSpc>
          </a:pPr>
          <a:r>
            <a:rPr lang="en-GB"/>
            <a:t>Yellow Fish</a:t>
          </a:r>
          <a:endParaRPr lang="en-US"/>
        </a:p>
      </dgm:t>
    </dgm:pt>
    <dgm:pt modelId="{8DDF2ED5-9446-4176-AE9E-D20A5F388254}" type="parTrans" cxnId="{0C630662-55C7-4508-A30A-F2B93073B1E0}">
      <dgm:prSet/>
      <dgm:spPr/>
      <dgm:t>
        <a:bodyPr/>
        <a:lstStyle/>
        <a:p>
          <a:endParaRPr lang="en-US"/>
        </a:p>
      </dgm:t>
    </dgm:pt>
    <dgm:pt modelId="{6630144C-F18F-45E7-A195-E217EF514FC0}" type="sibTrans" cxnId="{0C630662-55C7-4508-A30A-F2B93073B1E0}">
      <dgm:prSet/>
      <dgm:spPr/>
      <dgm:t>
        <a:bodyPr/>
        <a:lstStyle/>
        <a:p>
          <a:endParaRPr lang="en-US"/>
        </a:p>
      </dgm:t>
    </dgm:pt>
    <dgm:pt modelId="{CA80DE4A-3574-4D03-BDF2-ACCEDF12BE76}">
      <dgm:prSet/>
      <dgm:spPr/>
      <dgm:t>
        <a:bodyPr/>
        <a:lstStyle/>
        <a:p>
          <a:pPr>
            <a:lnSpc>
              <a:spcPct val="100000"/>
            </a:lnSpc>
          </a:pPr>
          <a:r>
            <a:rPr lang="en-GB"/>
            <a:t>Do you know your Flood Risk?</a:t>
          </a:r>
          <a:endParaRPr lang="en-US"/>
        </a:p>
      </dgm:t>
    </dgm:pt>
    <dgm:pt modelId="{DEF20FDC-4EAD-4D99-A0AC-B6C8492AAFF7}" type="parTrans" cxnId="{EFC8441A-F9B6-46EB-89F0-B9F4AF0A7D55}">
      <dgm:prSet/>
      <dgm:spPr/>
      <dgm:t>
        <a:bodyPr/>
        <a:lstStyle/>
        <a:p>
          <a:endParaRPr lang="en-US"/>
        </a:p>
      </dgm:t>
    </dgm:pt>
    <dgm:pt modelId="{E060C76F-7179-47B6-B35F-1BBED68C9EA3}" type="sibTrans" cxnId="{EFC8441A-F9B6-46EB-89F0-B9F4AF0A7D55}">
      <dgm:prSet/>
      <dgm:spPr/>
      <dgm:t>
        <a:bodyPr/>
        <a:lstStyle/>
        <a:p>
          <a:endParaRPr lang="en-US"/>
        </a:p>
      </dgm:t>
    </dgm:pt>
    <dgm:pt modelId="{0AEE423D-EB3C-4405-83DB-EF11DA714242}">
      <dgm:prSet/>
      <dgm:spPr/>
      <dgm:t>
        <a:bodyPr/>
        <a:lstStyle/>
        <a:p>
          <a:pPr>
            <a:lnSpc>
              <a:spcPct val="100000"/>
            </a:lnSpc>
          </a:pPr>
          <a:r>
            <a:rPr lang="en-GB"/>
            <a:t>Sustainable Drainage Systems (SuDS)</a:t>
          </a:r>
          <a:endParaRPr lang="en-US"/>
        </a:p>
      </dgm:t>
    </dgm:pt>
    <dgm:pt modelId="{1AE9D57F-076E-45FF-852C-F6D232422152}" type="parTrans" cxnId="{8C9A739A-CBD2-41E0-AF17-28AC627548E1}">
      <dgm:prSet/>
      <dgm:spPr/>
      <dgm:t>
        <a:bodyPr/>
        <a:lstStyle/>
        <a:p>
          <a:endParaRPr lang="en-US"/>
        </a:p>
      </dgm:t>
    </dgm:pt>
    <dgm:pt modelId="{EAAB1078-5F28-4EC6-833B-ECD6271E82FD}" type="sibTrans" cxnId="{8C9A739A-CBD2-41E0-AF17-28AC627548E1}">
      <dgm:prSet/>
      <dgm:spPr/>
      <dgm:t>
        <a:bodyPr/>
        <a:lstStyle/>
        <a:p>
          <a:endParaRPr lang="en-US"/>
        </a:p>
      </dgm:t>
    </dgm:pt>
    <dgm:pt modelId="{BA7A8F31-6B64-42D1-B472-60DBEB427129}" type="pres">
      <dgm:prSet presAssocID="{968C007E-34C7-42A4-B73B-04133EFBBA3F}" presName="root" presStyleCnt="0">
        <dgm:presLayoutVars>
          <dgm:dir/>
          <dgm:resizeHandles val="exact"/>
        </dgm:presLayoutVars>
      </dgm:prSet>
      <dgm:spPr/>
    </dgm:pt>
    <dgm:pt modelId="{B707BEDB-486E-4B88-AD89-F41015088327}" type="pres">
      <dgm:prSet presAssocID="{8B498BCA-CED1-4829-A4A3-C8984C10C85D}" presName="compNode" presStyleCnt="0"/>
      <dgm:spPr/>
    </dgm:pt>
    <dgm:pt modelId="{B73EA3CE-24FC-4CCB-B14D-B58169177A1D}" type="pres">
      <dgm:prSet presAssocID="{8B498BCA-CED1-4829-A4A3-C8984C10C85D}" presName="iconRect" presStyleLbl="node1" presStyleIdx="0" presStyleCnt="5" custScaleX="185771" custScaleY="16134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ark"/>
        </a:ext>
      </dgm:extLst>
    </dgm:pt>
    <dgm:pt modelId="{71135E71-C651-495C-87B4-B4C397842499}" type="pres">
      <dgm:prSet presAssocID="{8B498BCA-CED1-4829-A4A3-C8984C10C85D}" presName="spaceRect" presStyleCnt="0"/>
      <dgm:spPr/>
    </dgm:pt>
    <dgm:pt modelId="{3A58C983-1BC8-44A0-A91B-8121660CF4CC}" type="pres">
      <dgm:prSet presAssocID="{8B498BCA-CED1-4829-A4A3-C8984C10C85D}" presName="textRect" presStyleLbl="revTx" presStyleIdx="0" presStyleCnt="5">
        <dgm:presLayoutVars>
          <dgm:chMax val="1"/>
          <dgm:chPref val="1"/>
        </dgm:presLayoutVars>
      </dgm:prSet>
      <dgm:spPr/>
    </dgm:pt>
    <dgm:pt modelId="{ACA5738F-19A1-4998-880A-CC2B4BADA532}" type="pres">
      <dgm:prSet presAssocID="{8D578965-1D14-446C-BEFB-DD1682840714}" presName="sibTrans" presStyleCnt="0"/>
      <dgm:spPr/>
    </dgm:pt>
    <dgm:pt modelId="{6F90299C-048E-41A2-BF25-48BEA462A97A}" type="pres">
      <dgm:prSet presAssocID="{E1C4F5B3-F91B-4F7E-B053-2F32B8B4E59D}" presName="compNode" presStyleCnt="0"/>
      <dgm:spPr/>
    </dgm:pt>
    <dgm:pt modelId="{FF11CCC9-4C8F-41EE-825D-2C839146A230}" type="pres">
      <dgm:prSet presAssocID="{E1C4F5B3-F91B-4F7E-B053-2F32B8B4E59D}" presName="iconRect" presStyleLbl="node1" presStyleIdx="1" presStyleCnt="5" custScaleX="165874" custScaleY="15109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ish"/>
        </a:ext>
      </dgm:extLst>
    </dgm:pt>
    <dgm:pt modelId="{C8CA2C86-8A74-44C7-85B0-51670D360E1B}" type="pres">
      <dgm:prSet presAssocID="{E1C4F5B3-F91B-4F7E-B053-2F32B8B4E59D}" presName="spaceRect" presStyleCnt="0"/>
      <dgm:spPr/>
    </dgm:pt>
    <dgm:pt modelId="{159FF88F-6E7E-4D7A-9F38-81A893E5D0D1}" type="pres">
      <dgm:prSet presAssocID="{E1C4F5B3-F91B-4F7E-B053-2F32B8B4E59D}" presName="textRect" presStyleLbl="revTx" presStyleIdx="1" presStyleCnt="5">
        <dgm:presLayoutVars>
          <dgm:chMax val="1"/>
          <dgm:chPref val="1"/>
        </dgm:presLayoutVars>
      </dgm:prSet>
      <dgm:spPr/>
    </dgm:pt>
    <dgm:pt modelId="{DF0BB80D-9DA1-45FB-B90B-01A644C85828}" type="pres">
      <dgm:prSet presAssocID="{6630144C-F18F-45E7-A195-E217EF514FC0}" presName="sibTrans" presStyleCnt="0"/>
      <dgm:spPr/>
    </dgm:pt>
    <dgm:pt modelId="{AB7042BD-DC99-466F-8E39-A26C79119DA4}" type="pres">
      <dgm:prSet presAssocID="{B6573B50-BFB8-4081-801A-0077D79AF238}" presName="compNode" presStyleCnt="0"/>
      <dgm:spPr/>
    </dgm:pt>
    <dgm:pt modelId="{99C40AB6-7E0B-4400-9282-C4441FB96CCC}" type="pres">
      <dgm:prSet presAssocID="{B6573B50-BFB8-4081-801A-0077D79AF238}" presName="iconRect" presStyleLbl="node1" presStyleIdx="2" presStyleCnt="5" custScaleX="182314" custScaleY="16134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cycle"/>
        </a:ext>
      </dgm:extLst>
    </dgm:pt>
    <dgm:pt modelId="{50250519-4186-4087-993B-5CD877D58E34}" type="pres">
      <dgm:prSet presAssocID="{B6573B50-BFB8-4081-801A-0077D79AF238}" presName="spaceRect" presStyleCnt="0"/>
      <dgm:spPr/>
    </dgm:pt>
    <dgm:pt modelId="{8F2DFDE9-5652-407B-8143-A0D9A15C3C31}" type="pres">
      <dgm:prSet presAssocID="{B6573B50-BFB8-4081-801A-0077D79AF238}" presName="textRect" presStyleLbl="revTx" presStyleIdx="2" presStyleCnt="5">
        <dgm:presLayoutVars>
          <dgm:chMax val="1"/>
          <dgm:chPref val="1"/>
        </dgm:presLayoutVars>
      </dgm:prSet>
      <dgm:spPr/>
    </dgm:pt>
    <dgm:pt modelId="{D1237DDB-DB68-4858-981E-2D01CE97B378}" type="pres">
      <dgm:prSet presAssocID="{1ECE2710-03FF-43CC-A148-C5F1BB6511E5}" presName="sibTrans" presStyleCnt="0"/>
      <dgm:spPr/>
    </dgm:pt>
    <dgm:pt modelId="{94F0ACC8-822D-4155-952E-FDE93F74E072}" type="pres">
      <dgm:prSet presAssocID="{CA80DE4A-3574-4D03-BDF2-ACCEDF12BE76}" presName="compNode" presStyleCnt="0"/>
      <dgm:spPr/>
    </dgm:pt>
    <dgm:pt modelId="{04210F0F-CE40-4B06-86AE-E9ACD2CC6D13}" type="pres">
      <dgm:prSet presAssocID="{CA80DE4A-3574-4D03-BDF2-ACCEDF12BE76}" presName="iconRect" presStyleLbl="node1" presStyleIdx="3" presStyleCnt="5" custScaleX="177531" custScaleY="16979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ve"/>
        </a:ext>
      </dgm:extLst>
    </dgm:pt>
    <dgm:pt modelId="{990DDDEB-E7F2-4A98-BDAC-F0B84E53FBFC}" type="pres">
      <dgm:prSet presAssocID="{CA80DE4A-3574-4D03-BDF2-ACCEDF12BE76}" presName="spaceRect" presStyleCnt="0"/>
      <dgm:spPr/>
    </dgm:pt>
    <dgm:pt modelId="{F1112528-1962-4312-9749-5C08E5D6B60A}" type="pres">
      <dgm:prSet presAssocID="{CA80DE4A-3574-4D03-BDF2-ACCEDF12BE76}" presName="textRect" presStyleLbl="revTx" presStyleIdx="3" presStyleCnt="5">
        <dgm:presLayoutVars>
          <dgm:chMax val="1"/>
          <dgm:chPref val="1"/>
        </dgm:presLayoutVars>
      </dgm:prSet>
      <dgm:spPr/>
    </dgm:pt>
    <dgm:pt modelId="{14EAFE56-84A2-4BB4-9EF9-9B2FCE01283F}" type="pres">
      <dgm:prSet presAssocID="{E060C76F-7179-47B6-B35F-1BBED68C9EA3}" presName="sibTrans" presStyleCnt="0"/>
      <dgm:spPr/>
    </dgm:pt>
    <dgm:pt modelId="{9C3F4538-8B80-47AA-85CE-F9C5F5AE87BD}" type="pres">
      <dgm:prSet presAssocID="{0AEE423D-EB3C-4405-83DB-EF11DA714242}" presName="compNode" presStyleCnt="0"/>
      <dgm:spPr/>
    </dgm:pt>
    <dgm:pt modelId="{2D8B5581-270C-4439-B4B8-C80288BEEF1B}" type="pres">
      <dgm:prSet presAssocID="{0AEE423D-EB3C-4405-83DB-EF11DA714242}" presName="iconRect" presStyleLbl="node1" presStyleIdx="4" presStyleCnt="5" custScaleX="195223" custScaleY="196784"/>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ain"/>
        </a:ext>
      </dgm:extLst>
    </dgm:pt>
    <dgm:pt modelId="{29EE94C4-3D52-476E-9BF1-0C176272FCAA}" type="pres">
      <dgm:prSet presAssocID="{0AEE423D-EB3C-4405-83DB-EF11DA714242}" presName="spaceRect" presStyleCnt="0"/>
      <dgm:spPr/>
    </dgm:pt>
    <dgm:pt modelId="{53F49F6F-A2BD-4F55-8189-344B81016ABB}" type="pres">
      <dgm:prSet presAssocID="{0AEE423D-EB3C-4405-83DB-EF11DA714242}" presName="textRect" presStyleLbl="revTx" presStyleIdx="4" presStyleCnt="5">
        <dgm:presLayoutVars>
          <dgm:chMax val="1"/>
          <dgm:chPref val="1"/>
        </dgm:presLayoutVars>
      </dgm:prSet>
      <dgm:spPr/>
    </dgm:pt>
  </dgm:ptLst>
  <dgm:cxnLst>
    <dgm:cxn modelId="{83537E16-22AB-4F9B-A92F-11F920793577}" type="presOf" srcId="{8B498BCA-CED1-4829-A4A3-C8984C10C85D}" destId="{3A58C983-1BC8-44A0-A91B-8121660CF4CC}" srcOrd="0" destOrd="0" presId="urn:microsoft.com/office/officeart/2018/2/layout/IconLabelList"/>
    <dgm:cxn modelId="{EFC8441A-F9B6-46EB-89F0-B9F4AF0A7D55}" srcId="{968C007E-34C7-42A4-B73B-04133EFBBA3F}" destId="{CA80DE4A-3574-4D03-BDF2-ACCEDF12BE76}" srcOrd="3" destOrd="0" parTransId="{DEF20FDC-4EAD-4D99-A0AC-B6C8492AAFF7}" sibTransId="{E060C76F-7179-47B6-B35F-1BBED68C9EA3}"/>
    <dgm:cxn modelId="{C186391F-4195-456F-88A4-2FCD0D699447}" srcId="{968C007E-34C7-42A4-B73B-04133EFBBA3F}" destId="{B6573B50-BFB8-4081-801A-0077D79AF238}" srcOrd="2" destOrd="0" parTransId="{2E13E90F-D1C6-4D6B-B40C-6E23F41F5D5D}" sibTransId="{1ECE2710-03FF-43CC-A148-C5F1BB6511E5}"/>
    <dgm:cxn modelId="{0C630662-55C7-4508-A30A-F2B93073B1E0}" srcId="{968C007E-34C7-42A4-B73B-04133EFBBA3F}" destId="{E1C4F5B3-F91B-4F7E-B053-2F32B8B4E59D}" srcOrd="1" destOrd="0" parTransId="{8DDF2ED5-9446-4176-AE9E-D20A5F388254}" sibTransId="{6630144C-F18F-45E7-A195-E217EF514FC0}"/>
    <dgm:cxn modelId="{84778265-10BB-49E4-9C85-DF1A8773BB76}" type="presOf" srcId="{E1C4F5B3-F91B-4F7E-B053-2F32B8B4E59D}" destId="{159FF88F-6E7E-4D7A-9F38-81A893E5D0D1}" srcOrd="0" destOrd="0" presId="urn:microsoft.com/office/officeart/2018/2/layout/IconLabelList"/>
    <dgm:cxn modelId="{7D5CDC46-455A-49B8-BD16-E86647EFC0D9}" type="presOf" srcId="{0AEE423D-EB3C-4405-83DB-EF11DA714242}" destId="{53F49F6F-A2BD-4F55-8189-344B81016ABB}" srcOrd="0" destOrd="0" presId="urn:microsoft.com/office/officeart/2018/2/layout/IconLabelList"/>
    <dgm:cxn modelId="{2FAF746D-E59C-4424-AF46-7829AA51A03B}" type="presOf" srcId="{968C007E-34C7-42A4-B73B-04133EFBBA3F}" destId="{BA7A8F31-6B64-42D1-B472-60DBEB427129}" srcOrd="0" destOrd="0" presId="urn:microsoft.com/office/officeart/2018/2/layout/IconLabelList"/>
    <dgm:cxn modelId="{423B5579-F21D-447B-A985-8D0651D62F61}" srcId="{968C007E-34C7-42A4-B73B-04133EFBBA3F}" destId="{8B498BCA-CED1-4829-A4A3-C8984C10C85D}" srcOrd="0" destOrd="0" parTransId="{5803EDDB-2ED1-49A9-A18A-1C28DCAA282D}" sibTransId="{8D578965-1D14-446C-BEFB-DD1682840714}"/>
    <dgm:cxn modelId="{8C9A739A-CBD2-41E0-AF17-28AC627548E1}" srcId="{968C007E-34C7-42A4-B73B-04133EFBBA3F}" destId="{0AEE423D-EB3C-4405-83DB-EF11DA714242}" srcOrd="4" destOrd="0" parTransId="{1AE9D57F-076E-45FF-852C-F6D232422152}" sibTransId="{EAAB1078-5F28-4EC6-833B-ECD6271E82FD}"/>
    <dgm:cxn modelId="{64B341D2-4B4A-489C-A94D-7E0C8BC5588E}" type="presOf" srcId="{CA80DE4A-3574-4D03-BDF2-ACCEDF12BE76}" destId="{F1112528-1962-4312-9749-5C08E5D6B60A}" srcOrd="0" destOrd="0" presId="urn:microsoft.com/office/officeart/2018/2/layout/IconLabelList"/>
    <dgm:cxn modelId="{D05273D4-88EF-4EB1-854B-1D4A12E12210}" type="presOf" srcId="{B6573B50-BFB8-4081-801A-0077D79AF238}" destId="{8F2DFDE9-5652-407B-8143-A0D9A15C3C31}" srcOrd="0" destOrd="0" presId="urn:microsoft.com/office/officeart/2018/2/layout/IconLabelList"/>
    <dgm:cxn modelId="{2A047CE2-0B13-44BA-BE1E-F514FA462AEB}" type="presParOf" srcId="{BA7A8F31-6B64-42D1-B472-60DBEB427129}" destId="{B707BEDB-486E-4B88-AD89-F41015088327}" srcOrd="0" destOrd="0" presId="urn:microsoft.com/office/officeart/2018/2/layout/IconLabelList"/>
    <dgm:cxn modelId="{0FA5ACDB-6C42-4901-B5B5-D7CE1FD18226}" type="presParOf" srcId="{B707BEDB-486E-4B88-AD89-F41015088327}" destId="{B73EA3CE-24FC-4CCB-B14D-B58169177A1D}" srcOrd="0" destOrd="0" presId="urn:microsoft.com/office/officeart/2018/2/layout/IconLabelList"/>
    <dgm:cxn modelId="{EE830341-1439-47BF-9157-AD2DAEE207FD}" type="presParOf" srcId="{B707BEDB-486E-4B88-AD89-F41015088327}" destId="{71135E71-C651-495C-87B4-B4C397842499}" srcOrd="1" destOrd="0" presId="urn:microsoft.com/office/officeart/2018/2/layout/IconLabelList"/>
    <dgm:cxn modelId="{8637646F-9218-46FB-90D7-2808C3788F9B}" type="presParOf" srcId="{B707BEDB-486E-4B88-AD89-F41015088327}" destId="{3A58C983-1BC8-44A0-A91B-8121660CF4CC}" srcOrd="2" destOrd="0" presId="urn:microsoft.com/office/officeart/2018/2/layout/IconLabelList"/>
    <dgm:cxn modelId="{35FAFB9A-3C3F-40F5-A08C-FC9D80C9DC3C}" type="presParOf" srcId="{BA7A8F31-6B64-42D1-B472-60DBEB427129}" destId="{ACA5738F-19A1-4998-880A-CC2B4BADA532}" srcOrd="1" destOrd="0" presId="urn:microsoft.com/office/officeart/2018/2/layout/IconLabelList"/>
    <dgm:cxn modelId="{71904BD2-6C60-49A4-8DA5-2EC2F671E87B}" type="presParOf" srcId="{BA7A8F31-6B64-42D1-B472-60DBEB427129}" destId="{6F90299C-048E-41A2-BF25-48BEA462A97A}" srcOrd="2" destOrd="0" presId="urn:microsoft.com/office/officeart/2018/2/layout/IconLabelList"/>
    <dgm:cxn modelId="{B3E22213-7F67-4003-88EE-1879B4554D8E}" type="presParOf" srcId="{6F90299C-048E-41A2-BF25-48BEA462A97A}" destId="{FF11CCC9-4C8F-41EE-825D-2C839146A230}" srcOrd="0" destOrd="0" presId="urn:microsoft.com/office/officeart/2018/2/layout/IconLabelList"/>
    <dgm:cxn modelId="{4D85C746-2927-4EA9-9602-4286FEE5ACE9}" type="presParOf" srcId="{6F90299C-048E-41A2-BF25-48BEA462A97A}" destId="{C8CA2C86-8A74-44C7-85B0-51670D360E1B}" srcOrd="1" destOrd="0" presId="urn:microsoft.com/office/officeart/2018/2/layout/IconLabelList"/>
    <dgm:cxn modelId="{17B1E2E4-21E3-4046-9CAE-7EA8F340DDF8}" type="presParOf" srcId="{6F90299C-048E-41A2-BF25-48BEA462A97A}" destId="{159FF88F-6E7E-4D7A-9F38-81A893E5D0D1}" srcOrd="2" destOrd="0" presId="urn:microsoft.com/office/officeart/2018/2/layout/IconLabelList"/>
    <dgm:cxn modelId="{D53722CE-96B1-4123-82F9-A095B1B3ACF8}" type="presParOf" srcId="{BA7A8F31-6B64-42D1-B472-60DBEB427129}" destId="{DF0BB80D-9DA1-45FB-B90B-01A644C85828}" srcOrd="3" destOrd="0" presId="urn:microsoft.com/office/officeart/2018/2/layout/IconLabelList"/>
    <dgm:cxn modelId="{D8616904-D491-4C74-B544-5511CFBEC880}" type="presParOf" srcId="{BA7A8F31-6B64-42D1-B472-60DBEB427129}" destId="{AB7042BD-DC99-466F-8E39-A26C79119DA4}" srcOrd="4" destOrd="0" presId="urn:microsoft.com/office/officeart/2018/2/layout/IconLabelList"/>
    <dgm:cxn modelId="{D5B9201F-5EAC-43A4-B854-118B603F5607}" type="presParOf" srcId="{AB7042BD-DC99-466F-8E39-A26C79119DA4}" destId="{99C40AB6-7E0B-4400-9282-C4441FB96CCC}" srcOrd="0" destOrd="0" presId="urn:microsoft.com/office/officeart/2018/2/layout/IconLabelList"/>
    <dgm:cxn modelId="{CDE717A2-D9E4-48F6-A447-E9462298B244}" type="presParOf" srcId="{AB7042BD-DC99-466F-8E39-A26C79119DA4}" destId="{50250519-4186-4087-993B-5CD877D58E34}" srcOrd="1" destOrd="0" presId="urn:microsoft.com/office/officeart/2018/2/layout/IconLabelList"/>
    <dgm:cxn modelId="{0E1E54B6-A66A-4DE9-9294-C104B141F4C2}" type="presParOf" srcId="{AB7042BD-DC99-466F-8E39-A26C79119DA4}" destId="{8F2DFDE9-5652-407B-8143-A0D9A15C3C31}" srcOrd="2" destOrd="0" presId="urn:microsoft.com/office/officeart/2018/2/layout/IconLabelList"/>
    <dgm:cxn modelId="{C040FE01-49FD-4F2B-9605-88D26AF30EA8}" type="presParOf" srcId="{BA7A8F31-6B64-42D1-B472-60DBEB427129}" destId="{D1237DDB-DB68-4858-981E-2D01CE97B378}" srcOrd="5" destOrd="0" presId="urn:microsoft.com/office/officeart/2018/2/layout/IconLabelList"/>
    <dgm:cxn modelId="{AAFCA5CD-291F-4A39-9F8E-1E4F0B137FB3}" type="presParOf" srcId="{BA7A8F31-6B64-42D1-B472-60DBEB427129}" destId="{94F0ACC8-822D-4155-952E-FDE93F74E072}" srcOrd="6" destOrd="0" presId="urn:microsoft.com/office/officeart/2018/2/layout/IconLabelList"/>
    <dgm:cxn modelId="{126D73E3-5820-4572-B46C-0442E228B456}" type="presParOf" srcId="{94F0ACC8-822D-4155-952E-FDE93F74E072}" destId="{04210F0F-CE40-4B06-86AE-E9ACD2CC6D13}" srcOrd="0" destOrd="0" presId="urn:microsoft.com/office/officeart/2018/2/layout/IconLabelList"/>
    <dgm:cxn modelId="{8F7DEFE5-4287-42A7-BD28-68AB8961F0C8}" type="presParOf" srcId="{94F0ACC8-822D-4155-952E-FDE93F74E072}" destId="{990DDDEB-E7F2-4A98-BDAC-F0B84E53FBFC}" srcOrd="1" destOrd="0" presId="urn:microsoft.com/office/officeart/2018/2/layout/IconLabelList"/>
    <dgm:cxn modelId="{E9180A72-4CB2-4011-8507-65AE56A8FB48}" type="presParOf" srcId="{94F0ACC8-822D-4155-952E-FDE93F74E072}" destId="{F1112528-1962-4312-9749-5C08E5D6B60A}" srcOrd="2" destOrd="0" presId="urn:microsoft.com/office/officeart/2018/2/layout/IconLabelList"/>
    <dgm:cxn modelId="{E4C584F0-9ADF-4167-9455-D3523773BA06}" type="presParOf" srcId="{BA7A8F31-6B64-42D1-B472-60DBEB427129}" destId="{14EAFE56-84A2-4BB4-9EF9-9B2FCE01283F}" srcOrd="7" destOrd="0" presId="urn:microsoft.com/office/officeart/2018/2/layout/IconLabelList"/>
    <dgm:cxn modelId="{B458823C-7389-40BF-B466-B9D70AFF280B}" type="presParOf" srcId="{BA7A8F31-6B64-42D1-B472-60DBEB427129}" destId="{9C3F4538-8B80-47AA-85CE-F9C5F5AE87BD}" srcOrd="8" destOrd="0" presId="urn:microsoft.com/office/officeart/2018/2/layout/IconLabelList"/>
    <dgm:cxn modelId="{087AC72F-3801-459E-AAB3-8C79077C5868}" type="presParOf" srcId="{9C3F4538-8B80-47AA-85CE-F9C5F5AE87BD}" destId="{2D8B5581-270C-4439-B4B8-C80288BEEF1B}" srcOrd="0" destOrd="0" presId="urn:microsoft.com/office/officeart/2018/2/layout/IconLabelList"/>
    <dgm:cxn modelId="{0C47780F-4EC3-4B00-808B-E77B1CB428DB}" type="presParOf" srcId="{9C3F4538-8B80-47AA-85CE-F9C5F5AE87BD}" destId="{29EE94C4-3D52-476E-9BF1-0C176272FCAA}" srcOrd="1" destOrd="0" presId="urn:microsoft.com/office/officeart/2018/2/layout/IconLabelList"/>
    <dgm:cxn modelId="{421587F3-ED32-479B-8670-B62274F775A9}" type="presParOf" srcId="{9C3F4538-8B80-47AA-85CE-F9C5F5AE87BD}" destId="{53F49F6F-A2BD-4F55-8189-344B81016AB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4FF07-1666-4099-949A-D989BD8824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212F2EE-459B-4CEB-AFBB-437EE6BC6D9A}">
      <dgm:prSet/>
      <dgm:spPr/>
      <dgm:t>
        <a:bodyPr/>
        <a:lstStyle/>
        <a:p>
          <a:r>
            <a:rPr lang="en-GB">
              <a:solidFill>
                <a:schemeClr val="tx1"/>
              </a:solidFill>
            </a:rPr>
            <a:t>Manage rainwater</a:t>
          </a:r>
          <a:endParaRPr lang="en-US">
            <a:solidFill>
              <a:schemeClr val="tx1"/>
            </a:solidFill>
          </a:endParaRPr>
        </a:p>
      </dgm:t>
    </dgm:pt>
    <dgm:pt modelId="{20747C8E-8AD0-4469-AECC-BAC39A9914F2}" type="parTrans" cxnId="{CFA87347-B028-44F1-B8FB-604D53A6D0B9}">
      <dgm:prSet/>
      <dgm:spPr/>
      <dgm:t>
        <a:bodyPr/>
        <a:lstStyle/>
        <a:p>
          <a:endParaRPr lang="en-US"/>
        </a:p>
      </dgm:t>
    </dgm:pt>
    <dgm:pt modelId="{6E25C5B3-2835-4BCD-9BA2-D0B4BF9457D4}" type="sibTrans" cxnId="{CFA87347-B028-44F1-B8FB-604D53A6D0B9}">
      <dgm:prSet/>
      <dgm:spPr/>
      <dgm:t>
        <a:bodyPr/>
        <a:lstStyle/>
        <a:p>
          <a:endParaRPr lang="en-US"/>
        </a:p>
      </dgm:t>
    </dgm:pt>
    <dgm:pt modelId="{05989994-CD85-423A-B04A-04FD6043B05C}">
      <dgm:prSet/>
      <dgm:spPr/>
      <dgm:t>
        <a:bodyPr/>
        <a:lstStyle/>
        <a:p>
          <a:r>
            <a:rPr lang="en-GB">
              <a:solidFill>
                <a:schemeClr val="tx1"/>
              </a:solidFill>
            </a:rPr>
            <a:t>Reduces flooding</a:t>
          </a:r>
          <a:endParaRPr lang="en-US">
            <a:solidFill>
              <a:schemeClr val="tx1"/>
            </a:solidFill>
          </a:endParaRPr>
        </a:p>
      </dgm:t>
    </dgm:pt>
    <dgm:pt modelId="{89F5C350-21F2-4028-B54F-E34550DC9410}" type="parTrans" cxnId="{AB0CBD83-4A33-495D-A8FF-CB82824AE5DE}">
      <dgm:prSet/>
      <dgm:spPr/>
      <dgm:t>
        <a:bodyPr/>
        <a:lstStyle/>
        <a:p>
          <a:endParaRPr lang="en-US"/>
        </a:p>
      </dgm:t>
    </dgm:pt>
    <dgm:pt modelId="{D9641103-6F89-4C9D-BBB2-258DA54C3977}" type="sibTrans" cxnId="{AB0CBD83-4A33-495D-A8FF-CB82824AE5DE}">
      <dgm:prSet/>
      <dgm:spPr/>
      <dgm:t>
        <a:bodyPr/>
        <a:lstStyle/>
        <a:p>
          <a:endParaRPr lang="en-US"/>
        </a:p>
      </dgm:t>
    </dgm:pt>
    <dgm:pt modelId="{5015A3D9-74E8-42BA-BB1C-089712073F6B}">
      <dgm:prSet/>
      <dgm:spPr/>
      <dgm:t>
        <a:bodyPr/>
        <a:lstStyle/>
        <a:p>
          <a:r>
            <a:rPr lang="en-GB">
              <a:solidFill>
                <a:schemeClr val="tx1"/>
              </a:solidFill>
            </a:rPr>
            <a:t>Reduces pollution</a:t>
          </a:r>
          <a:endParaRPr lang="en-US">
            <a:solidFill>
              <a:schemeClr val="tx1"/>
            </a:solidFill>
          </a:endParaRPr>
        </a:p>
      </dgm:t>
    </dgm:pt>
    <dgm:pt modelId="{83DDA2FA-58E4-4E77-9FE9-B64C6EB7ED5E}" type="parTrans" cxnId="{8D3CE039-87E3-47BC-A768-889510C6CA1A}">
      <dgm:prSet/>
      <dgm:spPr/>
      <dgm:t>
        <a:bodyPr/>
        <a:lstStyle/>
        <a:p>
          <a:endParaRPr lang="en-US"/>
        </a:p>
      </dgm:t>
    </dgm:pt>
    <dgm:pt modelId="{9BD26FC3-9A0B-4051-9261-AC769778B845}" type="sibTrans" cxnId="{8D3CE039-87E3-47BC-A768-889510C6CA1A}">
      <dgm:prSet/>
      <dgm:spPr/>
      <dgm:t>
        <a:bodyPr/>
        <a:lstStyle/>
        <a:p>
          <a:endParaRPr lang="en-US"/>
        </a:p>
      </dgm:t>
    </dgm:pt>
    <dgm:pt modelId="{5DAAFA26-203C-4992-8559-EE62A737BC6D}">
      <dgm:prSet/>
      <dgm:spPr/>
      <dgm:t>
        <a:bodyPr/>
        <a:lstStyle/>
        <a:p>
          <a:r>
            <a:rPr lang="en-GB">
              <a:solidFill>
                <a:schemeClr val="tx1"/>
              </a:solidFill>
            </a:rPr>
            <a:t>Biodiversity and Amenity</a:t>
          </a:r>
          <a:endParaRPr lang="en-US">
            <a:solidFill>
              <a:schemeClr val="tx1"/>
            </a:solidFill>
          </a:endParaRPr>
        </a:p>
      </dgm:t>
    </dgm:pt>
    <dgm:pt modelId="{A4D0EB67-8FA3-4CDF-8426-94DB0EADA31F}" type="parTrans" cxnId="{5467FE14-1A7A-472E-83B2-E279D10696A2}">
      <dgm:prSet/>
      <dgm:spPr/>
      <dgm:t>
        <a:bodyPr/>
        <a:lstStyle/>
        <a:p>
          <a:endParaRPr lang="en-US"/>
        </a:p>
      </dgm:t>
    </dgm:pt>
    <dgm:pt modelId="{A1B706C5-B74A-4EC2-A972-9B91AF1088A7}" type="sibTrans" cxnId="{5467FE14-1A7A-472E-83B2-E279D10696A2}">
      <dgm:prSet/>
      <dgm:spPr/>
      <dgm:t>
        <a:bodyPr/>
        <a:lstStyle/>
        <a:p>
          <a:endParaRPr lang="en-US"/>
        </a:p>
      </dgm:t>
    </dgm:pt>
    <dgm:pt modelId="{F2522AE2-18A7-4995-9ECB-130305CB556A}" type="pres">
      <dgm:prSet presAssocID="{F9C4FF07-1666-4099-949A-D989BD882457}" presName="linear" presStyleCnt="0">
        <dgm:presLayoutVars>
          <dgm:animLvl val="lvl"/>
          <dgm:resizeHandles val="exact"/>
        </dgm:presLayoutVars>
      </dgm:prSet>
      <dgm:spPr/>
    </dgm:pt>
    <dgm:pt modelId="{772E8B4F-A961-441E-BF52-C2FB2DD9C9DE}" type="pres">
      <dgm:prSet presAssocID="{5212F2EE-459B-4CEB-AFBB-437EE6BC6D9A}" presName="parentText" presStyleLbl="node1" presStyleIdx="0" presStyleCnt="4">
        <dgm:presLayoutVars>
          <dgm:chMax val="0"/>
          <dgm:bulletEnabled val="1"/>
        </dgm:presLayoutVars>
      </dgm:prSet>
      <dgm:spPr/>
    </dgm:pt>
    <dgm:pt modelId="{AED64B62-472A-4C6D-9D72-0E91CEA970D2}" type="pres">
      <dgm:prSet presAssocID="{6E25C5B3-2835-4BCD-9BA2-D0B4BF9457D4}" presName="spacer" presStyleCnt="0"/>
      <dgm:spPr/>
    </dgm:pt>
    <dgm:pt modelId="{0FDC72C1-B69A-4B1F-92E8-78A2087A27FE}" type="pres">
      <dgm:prSet presAssocID="{05989994-CD85-423A-B04A-04FD6043B05C}" presName="parentText" presStyleLbl="node1" presStyleIdx="1" presStyleCnt="4">
        <dgm:presLayoutVars>
          <dgm:chMax val="0"/>
          <dgm:bulletEnabled val="1"/>
        </dgm:presLayoutVars>
      </dgm:prSet>
      <dgm:spPr/>
    </dgm:pt>
    <dgm:pt modelId="{BE720F17-4271-4855-8A4A-0F737E88A400}" type="pres">
      <dgm:prSet presAssocID="{D9641103-6F89-4C9D-BBB2-258DA54C3977}" presName="spacer" presStyleCnt="0"/>
      <dgm:spPr/>
    </dgm:pt>
    <dgm:pt modelId="{7925F900-7108-4922-9D95-A36FD1A23735}" type="pres">
      <dgm:prSet presAssocID="{5015A3D9-74E8-42BA-BB1C-089712073F6B}" presName="parentText" presStyleLbl="node1" presStyleIdx="2" presStyleCnt="4">
        <dgm:presLayoutVars>
          <dgm:chMax val="0"/>
          <dgm:bulletEnabled val="1"/>
        </dgm:presLayoutVars>
      </dgm:prSet>
      <dgm:spPr/>
    </dgm:pt>
    <dgm:pt modelId="{7792D088-61B5-49C7-A6CE-FA670225842B}" type="pres">
      <dgm:prSet presAssocID="{9BD26FC3-9A0B-4051-9261-AC769778B845}" presName="spacer" presStyleCnt="0"/>
      <dgm:spPr/>
    </dgm:pt>
    <dgm:pt modelId="{8F837E90-6E92-43B9-949E-ADEA55616A6C}" type="pres">
      <dgm:prSet presAssocID="{5DAAFA26-203C-4992-8559-EE62A737BC6D}" presName="parentText" presStyleLbl="node1" presStyleIdx="3" presStyleCnt="4">
        <dgm:presLayoutVars>
          <dgm:chMax val="0"/>
          <dgm:bulletEnabled val="1"/>
        </dgm:presLayoutVars>
      </dgm:prSet>
      <dgm:spPr/>
    </dgm:pt>
  </dgm:ptLst>
  <dgm:cxnLst>
    <dgm:cxn modelId="{6AAA0B0F-D884-4F60-AC74-3ED978C212E6}" type="presOf" srcId="{05989994-CD85-423A-B04A-04FD6043B05C}" destId="{0FDC72C1-B69A-4B1F-92E8-78A2087A27FE}" srcOrd="0" destOrd="0" presId="urn:microsoft.com/office/officeart/2005/8/layout/vList2"/>
    <dgm:cxn modelId="{5467FE14-1A7A-472E-83B2-E279D10696A2}" srcId="{F9C4FF07-1666-4099-949A-D989BD882457}" destId="{5DAAFA26-203C-4992-8559-EE62A737BC6D}" srcOrd="3" destOrd="0" parTransId="{A4D0EB67-8FA3-4CDF-8426-94DB0EADA31F}" sibTransId="{A1B706C5-B74A-4EC2-A972-9B91AF1088A7}"/>
    <dgm:cxn modelId="{22E66C1E-75AC-4413-B590-C64DD7FA3046}" type="presOf" srcId="{F9C4FF07-1666-4099-949A-D989BD882457}" destId="{F2522AE2-18A7-4995-9ECB-130305CB556A}" srcOrd="0" destOrd="0" presId="urn:microsoft.com/office/officeart/2005/8/layout/vList2"/>
    <dgm:cxn modelId="{8D3CE039-87E3-47BC-A768-889510C6CA1A}" srcId="{F9C4FF07-1666-4099-949A-D989BD882457}" destId="{5015A3D9-74E8-42BA-BB1C-089712073F6B}" srcOrd="2" destOrd="0" parTransId="{83DDA2FA-58E4-4E77-9FE9-B64C6EB7ED5E}" sibTransId="{9BD26FC3-9A0B-4051-9261-AC769778B845}"/>
    <dgm:cxn modelId="{CFA87347-B028-44F1-B8FB-604D53A6D0B9}" srcId="{F9C4FF07-1666-4099-949A-D989BD882457}" destId="{5212F2EE-459B-4CEB-AFBB-437EE6BC6D9A}" srcOrd="0" destOrd="0" parTransId="{20747C8E-8AD0-4469-AECC-BAC39A9914F2}" sibTransId="{6E25C5B3-2835-4BCD-9BA2-D0B4BF9457D4}"/>
    <dgm:cxn modelId="{81C76B6C-E869-4948-90B7-75F87CB00033}" type="presOf" srcId="{5015A3D9-74E8-42BA-BB1C-089712073F6B}" destId="{7925F900-7108-4922-9D95-A36FD1A23735}" srcOrd="0" destOrd="0" presId="urn:microsoft.com/office/officeart/2005/8/layout/vList2"/>
    <dgm:cxn modelId="{AB0CBD83-4A33-495D-A8FF-CB82824AE5DE}" srcId="{F9C4FF07-1666-4099-949A-D989BD882457}" destId="{05989994-CD85-423A-B04A-04FD6043B05C}" srcOrd="1" destOrd="0" parTransId="{89F5C350-21F2-4028-B54F-E34550DC9410}" sibTransId="{D9641103-6F89-4C9D-BBB2-258DA54C3977}"/>
    <dgm:cxn modelId="{FC75C7DA-08DC-4460-94BD-65DC47189480}" type="presOf" srcId="{5DAAFA26-203C-4992-8559-EE62A737BC6D}" destId="{8F837E90-6E92-43B9-949E-ADEA55616A6C}" srcOrd="0" destOrd="0" presId="urn:microsoft.com/office/officeart/2005/8/layout/vList2"/>
    <dgm:cxn modelId="{5E247CFE-41CE-4CC2-861D-BDB3D1D70E73}" type="presOf" srcId="{5212F2EE-459B-4CEB-AFBB-437EE6BC6D9A}" destId="{772E8B4F-A961-441E-BF52-C2FB2DD9C9DE}" srcOrd="0" destOrd="0" presId="urn:microsoft.com/office/officeart/2005/8/layout/vList2"/>
    <dgm:cxn modelId="{4433F7DC-0B6C-4FA6-AD71-37797364C315}" type="presParOf" srcId="{F2522AE2-18A7-4995-9ECB-130305CB556A}" destId="{772E8B4F-A961-441E-BF52-C2FB2DD9C9DE}" srcOrd="0" destOrd="0" presId="urn:microsoft.com/office/officeart/2005/8/layout/vList2"/>
    <dgm:cxn modelId="{01A92DE6-13FA-4F22-B9B4-C5A3384320B8}" type="presParOf" srcId="{F2522AE2-18A7-4995-9ECB-130305CB556A}" destId="{AED64B62-472A-4C6D-9D72-0E91CEA970D2}" srcOrd="1" destOrd="0" presId="urn:microsoft.com/office/officeart/2005/8/layout/vList2"/>
    <dgm:cxn modelId="{4BFCA784-A9E5-4DE9-89A9-F38FD7AB867B}" type="presParOf" srcId="{F2522AE2-18A7-4995-9ECB-130305CB556A}" destId="{0FDC72C1-B69A-4B1F-92E8-78A2087A27FE}" srcOrd="2" destOrd="0" presId="urn:microsoft.com/office/officeart/2005/8/layout/vList2"/>
    <dgm:cxn modelId="{808EDA0C-BEF7-449A-A30E-EDC95309D9BF}" type="presParOf" srcId="{F2522AE2-18A7-4995-9ECB-130305CB556A}" destId="{BE720F17-4271-4855-8A4A-0F737E88A400}" srcOrd="3" destOrd="0" presId="urn:microsoft.com/office/officeart/2005/8/layout/vList2"/>
    <dgm:cxn modelId="{A2DA968E-5DC5-4576-ACFD-71120DA87BA6}" type="presParOf" srcId="{F2522AE2-18A7-4995-9ECB-130305CB556A}" destId="{7925F900-7108-4922-9D95-A36FD1A23735}" srcOrd="4" destOrd="0" presId="urn:microsoft.com/office/officeart/2005/8/layout/vList2"/>
    <dgm:cxn modelId="{30C999C2-93CA-43DD-B66C-1D593C4E0EC6}" type="presParOf" srcId="{F2522AE2-18A7-4995-9ECB-130305CB556A}" destId="{7792D088-61B5-49C7-A6CE-FA670225842B}" srcOrd="5" destOrd="0" presId="urn:microsoft.com/office/officeart/2005/8/layout/vList2"/>
    <dgm:cxn modelId="{922E66F2-32FE-4953-B69C-554A3BC85F47}" type="presParOf" srcId="{F2522AE2-18A7-4995-9ECB-130305CB556A}" destId="{8F837E90-6E92-43B9-949E-ADEA55616A6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16E5D-1519-4625-AF56-304DD3CF4710}" type="doc">
      <dgm:prSet loTypeId="urn:microsoft.com/office/officeart/2005/8/layout/hProcess3" loCatId="process" qsTypeId="urn:microsoft.com/office/officeart/2005/8/quickstyle/simple1" qsCatId="simple" csTypeId="urn:microsoft.com/office/officeart/2005/8/colors/accent1_2" csCatId="accent1" phldr="1"/>
      <dgm:spPr/>
    </dgm:pt>
    <dgm:pt modelId="{1FC4BD95-E3BA-4237-93DD-6E7502482196}">
      <dgm:prSet phldrT="[Text]" phldr="0"/>
      <dgm:spPr/>
      <dgm:t>
        <a:bodyPr/>
        <a:lstStyle/>
        <a:p>
          <a:r>
            <a:rPr lang="en-GB" b="1">
              <a:latin typeface="Calibri Light" panose="020F0302020204030204"/>
            </a:rPr>
            <a:t>Rain</a:t>
          </a:r>
          <a:endParaRPr lang="en-GB" b="1"/>
        </a:p>
      </dgm:t>
    </dgm:pt>
    <dgm:pt modelId="{E9A145CB-1EEB-4739-90FE-754553A36E2E}" type="parTrans" cxnId="{C31782EE-5206-4E91-9524-B33E361ED0E1}">
      <dgm:prSet/>
      <dgm:spPr/>
      <dgm:t>
        <a:bodyPr/>
        <a:lstStyle/>
        <a:p>
          <a:endParaRPr lang="en-GB"/>
        </a:p>
      </dgm:t>
    </dgm:pt>
    <dgm:pt modelId="{DA591C7C-6E02-406A-BED0-42620A4A90EF}" type="sibTrans" cxnId="{C31782EE-5206-4E91-9524-B33E361ED0E1}">
      <dgm:prSet/>
      <dgm:spPr/>
      <dgm:t>
        <a:bodyPr/>
        <a:lstStyle/>
        <a:p>
          <a:endParaRPr lang="en-GB"/>
        </a:p>
      </dgm:t>
    </dgm:pt>
    <dgm:pt modelId="{E44C6D48-0743-4DB1-AAB4-DC94C81FC3C8}">
      <dgm:prSet phldrT="[Text]" phldr="0"/>
      <dgm:spPr/>
      <dgm:t>
        <a:bodyPr/>
        <a:lstStyle/>
        <a:p>
          <a:pPr rtl="0"/>
          <a:r>
            <a:rPr lang="en-GB" b="1">
              <a:latin typeface="Calibri Light" panose="020F0302020204030204"/>
            </a:rPr>
            <a:t>Enters</a:t>
          </a:r>
          <a:endParaRPr lang="en-GB" b="1"/>
        </a:p>
      </dgm:t>
    </dgm:pt>
    <dgm:pt modelId="{C857F2AE-60F0-46C7-A09B-D5AAFD0CD40C}" type="parTrans" cxnId="{A7786AC1-3166-46F0-AE32-320F0EF27735}">
      <dgm:prSet/>
      <dgm:spPr/>
      <dgm:t>
        <a:bodyPr/>
        <a:lstStyle/>
        <a:p>
          <a:endParaRPr lang="en-GB"/>
        </a:p>
      </dgm:t>
    </dgm:pt>
    <dgm:pt modelId="{B4986A49-7BA0-44F2-863B-E775A4CA0B77}" type="sibTrans" cxnId="{A7786AC1-3166-46F0-AE32-320F0EF27735}">
      <dgm:prSet/>
      <dgm:spPr/>
      <dgm:t>
        <a:bodyPr/>
        <a:lstStyle/>
        <a:p>
          <a:endParaRPr lang="en-GB"/>
        </a:p>
      </dgm:t>
    </dgm:pt>
    <dgm:pt modelId="{C576A935-153B-45E6-8CBF-17D6FC738D21}">
      <dgm:prSet phldrT="[Text]" phldr="0"/>
      <dgm:spPr/>
      <dgm:t>
        <a:bodyPr/>
        <a:lstStyle/>
        <a:p>
          <a:r>
            <a:rPr lang="en-GB" b="1">
              <a:latin typeface="Calibri Light" panose="020F0302020204030204"/>
            </a:rPr>
            <a:t>Drain</a:t>
          </a:r>
          <a:endParaRPr lang="en-GB" b="1"/>
        </a:p>
      </dgm:t>
    </dgm:pt>
    <dgm:pt modelId="{DFDECD3E-FE7A-4BD3-9E3E-5CE9923464F9}" type="parTrans" cxnId="{D0776C9E-4B63-4C2D-B9F7-FCEC692D3CAC}">
      <dgm:prSet/>
      <dgm:spPr/>
      <dgm:t>
        <a:bodyPr/>
        <a:lstStyle/>
        <a:p>
          <a:endParaRPr lang="en-GB"/>
        </a:p>
      </dgm:t>
    </dgm:pt>
    <dgm:pt modelId="{469C3808-FA5C-4A78-A856-D3937A043D0B}" type="sibTrans" cxnId="{D0776C9E-4B63-4C2D-B9F7-FCEC692D3CAC}">
      <dgm:prSet/>
      <dgm:spPr/>
      <dgm:t>
        <a:bodyPr/>
        <a:lstStyle/>
        <a:p>
          <a:endParaRPr lang="en-GB"/>
        </a:p>
      </dgm:t>
    </dgm:pt>
    <dgm:pt modelId="{88474AB4-9EAF-49C6-AEEB-CB9A03A69E37}" type="pres">
      <dgm:prSet presAssocID="{D0B16E5D-1519-4625-AF56-304DD3CF4710}" presName="Name0" presStyleCnt="0">
        <dgm:presLayoutVars>
          <dgm:dir/>
          <dgm:animLvl val="lvl"/>
          <dgm:resizeHandles val="exact"/>
        </dgm:presLayoutVars>
      </dgm:prSet>
      <dgm:spPr/>
    </dgm:pt>
    <dgm:pt modelId="{BBB50BD9-A620-4D28-B594-22128D0EAA21}" type="pres">
      <dgm:prSet presAssocID="{D0B16E5D-1519-4625-AF56-304DD3CF4710}" presName="dummy" presStyleCnt="0"/>
      <dgm:spPr/>
    </dgm:pt>
    <dgm:pt modelId="{9571503A-32BA-4E28-B0E6-096F1B8A275D}" type="pres">
      <dgm:prSet presAssocID="{D0B16E5D-1519-4625-AF56-304DD3CF4710}" presName="linH" presStyleCnt="0"/>
      <dgm:spPr/>
    </dgm:pt>
    <dgm:pt modelId="{EE452A25-2B3C-48E0-808C-FAC83E4684B7}" type="pres">
      <dgm:prSet presAssocID="{D0B16E5D-1519-4625-AF56-304DD3CF4710}" presName="padding1" presStyleCnt="0"/>
      <dgm:spPr/>
    </dgm:pt>
    <dgm:pt modelId="{43C119FD-B985-4E66-BBAC-4228DD5D1C4E}" type="pres">
      <dgm:prSet presAssocID="{1FC4BD95-E3BA-4237-93DD-6E7502482196}" presName="linV" presStyleCnt="0"/>
      <dgm:spPr/>
    </dgm:pt>
    <dgm:pt modelId="{7239B340-2610-464B-838C-50D4118BD8EE}" type="pres">
      <dgm:prSet presAssocID="{1FC4BD95-E3BA-4237-93DD-6E7502482196}" presName="spVertical1" presStyleCnt="0"/>
      <dgm:spPr/>
    </dgm:pt>
    <dgm:pt modelId="{4730F1CD-47C4-4646-ADF7-DADF7824B13E}" type="pres">
      <dgm:prSet presAssocID="{1FC4BD95-E3BA-4237-93DD-6E7502482196}" presName="parTx" presStyleLbl="revTx" presStyleIdx="0" presStyleCnt="3">
        <dgm:presLayoutVars>
          <dgm:chMax val="0"/>
          <dgm:chPref val="0"/>
          <dgm:bulletEnabled val="1"/>
        </dgm:presLayoutVars>
      </dgm:prSet>
      <dgm:spPr/>
    </dgm:pt>
    <dgm:pt modelId="{6020EC53-DA41-4613-BE8C-A30C2AF6389C}" type="pres">
      <dgm:prSet presAssocID="{1FC4BD95-E3BA-4237-93DD-6E7502482196}" presName="spVertical2" presStyleCnt="0"/>
      <dgm:spPr/>
    </dgm:pt>
    <dgm:pt modelId="{97B88AA4-46F0-4162-A5F9-3C2AC63C51F3}" type="pres">
      <dgm:prSet presAssocID="{1FC4BD95-E3BA-4237-93DD-6E7502482196}" presName="spVertical3" presStyleCnt="0"/>
      <dgm:spPr/>
    </dgm:pt>
    <dgm:pt modelId="{58F9B5C3-F06D-41F0-9F61-AD765522AF78}" type="pres">
      <dgm:prSet presAssocID="{DA591C7C-6E02-406A-BED0-42620A4A90EF}" presName="space" presStyleCnt="0"/>
      <dgm:spPr/>
    </dgm:pt>
    <dgm:pt modelId="{6751AC6E-F200-4E01-B408-E36A7D0D1B3C}" type="pres">
      <dgm:prSet presAssocID="{E44C6D48-0743-4DB1-AAB4-DC94C81FC3C8}" presName="linV" presStyleCnt="0"/>
      <dgm:spPr/>
    </dgm:pt>
    <dgm:pt modelId="{C912A0CD-7259-4547-81DA-FE7C3BDC3235}" type="pres">
      <dgm:prSet presAssocID="{E44C6D48-0743-4DB1-AAB4-DC94C81FC3C8}" presName="spVertical1" presStyleCnt="0"/>
      <dgm:spPr/>
    </dgm:pt>
    <dgm:pt modelId="{0174DEA1-25FC-4E85-9C98-DD9795DD6604}" type="pres">
      <dgm:prSet presAssocID="{E44C6D48-0743-4DB1-AAB4-DC94C81FC3C8}" presName="parTx" presStyleLbl="revTx" presStyleIdx="1" presStyleCnt="3">
        <dgm:presLayoutVars>
          <dgm:chMax val="0"/>
          <dgm:chPref val="0"/>
          <dgm:bulletEnabled val="1"/>
        </dgm:presLayoutVars>
      </dgm:prSet>
      <dgm:spPr/>
    </dgm:pt>
    <dgm:pt modelId="{0BFECBBC-7C2A-4399-BA3E-EA5F38B9DD20}" type="pres">
      <dgm:prSet presAssocID="{E44C6D48-0743-4DB1-AAB4-DC94C81FC3C8}" presName="spVertical2" presStyleCnt="0"/>
      <dgm:spPr/>
    </dgm:pt>
    <dgm:pt modelId="{9217F99E-1FB2-477C-BB4A-AD8E48634F46}" type="pres">
      <dgm:prSet presAssocID="{E44C6D48-0743-4DB1-AAB4-DC94C81FC3C8}" presName="spVertical3" presStyleCnt="0"/>
      <dgm:spPr/>
    </dgm:pt>
    <dgm:pt modelId="{5B1CAEAA-66F8-4D39-9623-40BB5229546D}" type="pres">
      <dgm:prSet presAssocID="{B4986A49-7BA0-44F2-863B-E775A4CA0B77}" presName="space" presStyleCnt="0"/>
      <dgm:spPr/>
    </dgm:pt>
    <dgm:pt modelId="{D65BD7E9-C052-4AC0-AA13-2929109DF59C}" type="pres">
      <dgm:prSet presAssocID="{C576A935-153B-45E6-8CBF-17D6FC738D21}" presName="linV" presStyleCnt="0"/>
      <dgm:spPr/>
    </dgm:pt>
    <dgm:pt modelId="{0E558BD3-0A79-4AE4-94F3-F3CF6FF9865E}" type="pres">
      <dgm:prSet presAssocID="{C576A935-153B-45E6-8CBF-17D6FC738D21}" presName="spVertical1" presStyleCnt="0"/>
      <dgm:spPr/>
    </dgm:pt>
    <dgm:pt modelId="{C256B8E6-6630-45C8-928D-4DBC5933F34F}" type="pres">
      <dgm:prSet presAssocID="{C576A935-153B-45E6-8CBF-17D6FC738D21}" presName="parTx" presStyleLbl="revTx" presStyleIdx="2" presStyleCnt="3">
        <dgm:presLayoutVars>
          <dgm:chMax val="0"/>
          <dgm:chPref val="0"/>
          <dgm:bulletEnabled val="1"/>
        </dgm:presLayoutVars>
      </dgm:prSet>
      <dgm:spPr/>
    </dgm:pt>
    <dgm:pt modelId="{AE3E4844-8EEC-41FF-BC0B-33BCAB639B46}" type="pres">
      <dgm:prSet presAssocID="{C576A935-153B-45E6-8CBF-17D6FC738D21}" presName="spVertical2" presStyleCnt="0"/>
      <dgm:spPr/>
    </dgm:pt>
    <dgm:pt modelId="{51F31E1B-DD0C-4E20-B319-37783590C0F7}" type="pres">
      <dgm:prSet presAssocID="{C576A935-153B-45E6-8CBF-17D6FC738D21}" presName="spVertical3" presStyleCnt="0"/>
      <dgm:spPr/>
    </dgm:pt>
    <dgm:pt modelId="{3DC451C1-C94E-45E1-8D5F-38CA89E040F5}" type="pres">
      <dgm:prSet presAssocID="{D0B16E5D-1519-4625-AF56-304DD3CF4710}" presName="padding2" presStyleCnt="0"/>
      <dgm:spPr/>
    </dgm:pt>
    <dgm:pt modelId="{F44FCCB3-B448-4EA7-86FB-FE51CE213657}" type="pres">
      <dgm:prSet presAssocID="{D0B16E5D-1519-4625-AF56-304DD3CF4710}" presName="negArrow" presStyleCnt="0"/>
      <dgm:spPr/>
    </dgm:pt>
    <dgm:pt modelId="{C6E5AF02-D2F6-4C34-80C4-FB1F0083460F}" type="pres">
      <dgm:prSet presAssocID="{D0B16E5D-1519-4625-AF56-304DD3CF4710}" presName="backgroundArrow" presStyleLbl="node1" presStyleIdx="0" presStyleCnt="1"/>
      <dgm:spPr/>
    </dgm:pt>
  </dgm:ptLst>
  <dgm:cxnLst>
    <dgm:cxn modelId="{361F561F-E03D-4C6D-91EA-5065791B5492}" type="presOf" srcId="{C576A935-153B-45E6-8CBF-17D6FC738D21}" destId="{C256B8E6-6630-45C8-928D-4DBC5933F34F}" srcOrd="0" destOrd="0" presId="urn:microsoft.com/office/officeart/2005/8/layout/hProcess3"/>
    <dgm:cxn modelId="{6835975F-DC27-4B5C-A834-EC3C10B20764}" type="presOf" srcId="{D0B16E5D-1519-4625-AF56-304DD3CF4710}" destId="{88474AB4-9EAF-49C6-AEEB-CB9A03A69E37}" srcOrd="0" destOrd="0" presId="urn:microsoft.com/office/officeart/2005/8/layout/hProcess3"/>
    <dgm:cxn modelId="{7C18686B-C750-4A8E-B509-45ACFCC6E64A}" type="presOf" srcId="{E44C6D48-0743-4DB1-AAB4-DC94C81FC3C8}" destId="{0174DEA1-25FC-4E85-9C98-DD9795DD6604}" srcOrd="0" destOrd="0" presId="urn:microsoft.com/office/officeart/2005/8/layout/hProcess3"/>
    <dgm:cxn modelId="{D0776C9E-4B63-4C2D-B9F7-FCEC692D3CAC}" srcId="{D0B16E5D-1519-4625-AF56-304DD3CF4710}" destId="{C576A935-153B-45E6-8CBF-17D6FC738D21}" srcOrd="2" destOrd="0" parTransId="{DFDECD3E-FE7A-4BD3-9E3E-5CE9923464F9}" sibTransId="{469C3808-FA5C-4A78-A856-D3937A043D0B}"/>
    <dgm:cxn modelId="{A7786AC1-3166-46F0-AE32-320F0EF27735}" srcId="{D0B16E5D-1519-4625-AF56-304DD3CF4710}" destId="{E44C6D48-0743-4DB1-AAB4-DC94C81FC3C8}" srcOrd="1" destOrd="0" parTransId="{C857F2AE-60F0-46C7-A09B-D5AAFD0CD40C}" sibTransId="{B4986A49-7BA0-44F2-863B-E775A4CA0B77}"/>
    <dgm:cxn modelId="{279BEAC7-2F9D-45D1-B0DC-D8321B0612C8}" type="presOf" srcId="{1FC4BD95-E3BA-4237-93DD-6E7502482196}" destId="{4730F1CD-47C4-4646-ADF7-DADF7824B13E}" srcOrd="0" destOrd="0" presId="urn:microsoft.com/office/officeart/2005/8/layout/hProcess3"/>
    <dgm:cxn modelId="{C31782EE-5206-4E91-9524-B33E361ED0E1}" srcId="{D0B16E5D-1519-4625-AF56-304DD3CF4710}" destId="{1FC4BD95-E3BA-4237-93DD-6E7502482196}" srcOrd="0" destOrd="0" parTransId="{E9A145CB-1EEB-4739-90FE-754553A36E2E}" sibTransId="{DA591C7C-6E02-406A-BED0-42620A4A90EF}"/>
    <dgm:cxn modelId="{935B190E-3E00-4E7B-AE92-90D0D30B7C56}" type="presParOf" srcId="{88474AB4-9EAF-49C6-AEEB-CB9A03A69E37}" destId="{BBB50BD9-A620-4D28-B594-22128D0EAA21}" srcOrd="0" destOrd="0" presId="urn:microsoft.com/office/officeart/2005/8/layout/hProcess3"/>
    <dgm:cxn modelId="{6F466E2D-2739-431A-B98F-7F75EACF50DD}" type="presParOf" srcId="{88474AB4-9EAF-49C6-AEEB-CB9A03A69E37}" destId="{9571503A-32BA-4E28-B0E6-096F1B8A275D}" srcOrd="1" destOrd="0" presId="urn:microsoft.com/office/officeart/2005/8/layout/hProcess3"/>
    <dgm:cxn modelId="{57252ADB-B3BA-497F-B476-0360FF537978}" type="presParOf" srcId="{9571503A-32BA-4E28-B0E6-096F1B8A275D}" destId="{EE452A25-2B3C-48E0-808C-FAC83E4684B7}" srcOrd="0" destOrd="0" presId="urn:microsoft.com/office/officeart/2005/8/layout/hProcess3"/>
    <dgm:cxn modelId="{C6B4EE48-640C-47CF-B154-11801BA7BD47}" type="presParOf" srcId="{9571503A-32BA-4E28-B0E6-096F1B8A275D}" destId="{43C119FD-B985-4E66-BBAC-4228DD5D1C4E}" srcOrd="1" destOrd="0" presId="urn:microsoft.com/office/officeart/2005/8/layout/hProcess3"/>
    <dgm:cxn modelId="{493344D5-5325-4786-BC8D-C7DEEE379B9C}" type="presParOf" srcId="{43C119FD-B985-4E66-BBAC-4228DD5D1C4E}" destId="{7239B340-2610-464B-838C-50D4118BD8EE}" srcOrd="0" destOrd="0" presId="urn:microsoft.com/office/officeart/2005/8/layout/hProcess3"/>
    <dgm:cxn modelId="{22E0786F-7E8A-4379-86C2-05E113492C7A}" type="presParOf" srcId="{43C119FD-B985-4E66-BBAC-4228DD5D1C4E}" destId="{4730F1CD-47C4-4646-ADF7-DADF7824B13E}" srcOrd="1" destOrd="0" presId="urn:microsoft.com/office/officeart/2005/8/layout/hProcess3"/>
    <dgm:cxn modelId="{F664B7FD-97C6-419B-9EF7-E9991291B741}" type="presParOf" srcId="{43C119FD-B985-4E66-BBAC-4228DD5D1C4E}" destId="{6020EC53-DA41-4613-BE8C-A30C2AF6389C}" srcOrd="2" destOrd="0" presId="urn:microsoft.com/office/officeart/2005/8/layout/hProcess3"/>
    <dgm:cxn modelId="{070A438A-7042-41B6-A6D7-7D8F73BFCF52}" type="presParOf" srcId="{43C119FD-B985-4E66-BBAC-4228DD5D1C4E}" destId="{97B88AA4-46F0-4162-A5F9-3C2AC63C51F3}" srcOrd="3" destOrd="0" presId="urn:microsoft.com/office/officeart/2005/8/layout/hProcess3"/>
    <dgm:cxn modelId="{9DCE529B-7FEB-4725-A951-67F7757DFFCB}" type="presParOf" srcId="{9571503A-32BA-4E28-B0E6-096F1B8A275D}" destId="{58F9B5C3-F06D-41F0-9F61-AD765522AF78}" srcOrd="2" destOrd="0" presId="urn:microsoft.com/office/officeart/2005/8/layout/hProcess3"/>
    <dgm:cxn modelId="{6AEDCB2F-22AA-43F3-A0EA-A42E395FEEC7}" type="presParOf" srcId="{9571503A-32BA-4E28-B0E6-096F1B8A275D}" destId="{6751AC6E-F200-4E01-B408-E36A7D0D1B3C}" srcOrd="3" destOrd="0" presId="urn:microsoft.com/office/officeart/2005/8/layout/hProcess3"/>
    <dgm:cxn modelId="{D03F21AF-43D6-4B35-B3EA-1DD5D73BD9E2}" type="presParOf" srcId="{6751AC6E-F200-4E01-B408-E36A7D0D1B3C}" destId="{C912A0CD-7259-4547-81DA-FE7C3BDC3235}" srcOrd="0" destOrd="0" presId="urn:microsoft.com/office/officeart/2005/8/layout/hProcess3"/>
    <dgm:cxn modelId="{807C2369-F9E1-4466-84A4-DBDA18F82B34}" type="presParOf" srcId="{6751AC6E-F200-4E01-B408-E36A7D0D1B3C}" destId="{0174DEA1-25FC-4E85-9C98-DD9795DD6604}" srcOrd="1" destOrd="0" presId="urn:microsoft.com/office/officeart/2005/8/layout/hProcess3"/>
    <dgm:cxn modelId="{6954733E-D1E2-4C0B-AA97-315C533ABD63}" type="presParOf" srcId="{6751AC6E-F200-4E01-B408-E36A7D0D1B3C}" destId="{0BFECBBC-7C2A-4399-BA3E-EA5F38B9DD20}" srcOrd="2" destOrd="0" presId="urn:microsoft.com/office/officeart/2005/8/layout/hProcess3"/>
    <dgm:cxn modelId="{12D46E64-A462-4854-BAEF-A11468D79E45}" type="presParOf" srcId="{6751AC6E-F200-4E01-B408-E36A7D0D1B3C}" destId="{9217F99E-1FB2-477C-BB4A-AD8E48634F46}" srcOrd="3" destOrd="0" presId="urn:microsoft.com/office/officeart/2005/8/layout/hProcess3"/>
    <dgm:cxn modelId="{F41C740C-DA42-4F3A-AB3D-862AB3D1B468}" type="presParOf" srcId="{9571503A-32BA-4E28-B0E6-096F1B8A275D}" destId="{5B1CAEAA-66F8-4D39-9623-40BB5229546D}" srcOrd="4" destOrd="0" presId="urn:microsoft.com/office/officeart/2005/8/layout/hProcess3"/>
    <dgm:cxn modelId="{92F201D1-5C88-41F4-BD85-C6E2E55C9FE1}" type="presParOf" srcId="{9571503A-32BA-4E28-B0E6-096F1B8A275D}" destId="{D65BD7E9-C052-4AC0-AA13-2929109DF59C}" srcOrd="5" destOrd="0" presId="urn:microsoft.com/office/officeart/2005/8/layout/hProcess3"/>
    <dgm:cxn modelId="{7AA1BB1C-8122-4EF8-BECA-46475B9EA6D1}" type="presParOf" srcId="{D65BD7E9-C052-4AC0-AA13-2929109DF59C}" destId="{0E558BD3-0A79-4AE4-94F3-F3CF6FF9865E}" srcOrd="0" destOrd="0" presId="urn:microsoft.com/office/officeart/2005/8/layout/hProcess3"/>
    <dgm:cxn modelId="{F094A047-E11B-4384-AC26-9F4388C315E9}" type="presParOf" srcId="{D65BD7E9-C052-4AC0-AA13-2929109DF59C}" destId="{C256B8E6-6630-45C8-928D-4DBC5933F34F}" srcOrd="1" destOrd="0" presId="urn:microsoft.com/office/officeart/2005/8/layout/hProcess3"/>
    <dgm:cxn modelId="{5739B66C-B5D0-4583-83EA-7D5694D63D5C}" type="presParOf" srcId="{D65BD7E9-C052-4AC0-AA13-2929109DF59C}" destId="{AE3E4844-8EEC-41FF-BC0B-33BCAB639B46}" srcOrd="2" destOrd="0" presId="urn:microsoft.com/office/officeart/2005/8/layout/hProcess3"/>
    <dgm:cxn modelId="{0E49D195-894A-4713-B4FB-BABEA3D947BE}" type="presParOf" srcId="{D65BD7E9-C052-4AC0-AA13-2929109DF59C}" destId="{51F31E1B-DD0C-4E20-B319-37783590C0F7}" srcOrd="3" destOrd="0" presId="urn:microsoft.com/office/officeart/2005/8/layout/hProcess3"/>
    <dgm:cxn modelId="{9ECD34F2-8D6F-42B3-BF66-3EC322122DC7}" type="presParOf" srcId="{9571503A-32BA-4E28-B0E6-096F1B8A275D}" destId="{3DC451C1-C94E-45E1-8D5F-38CA89E040F5}" srcOrd="6" destOrd="0" presId="urn:microsoft.com/office/officeart/2005/8/layout/hProcess3"/>
    <dgm:cxn modelId="{2F7C9D1C-A3EF-421D-986C-6BFF35FDEA07}" type="presParOf" srcId="{9571503A-32BA-4E28-B0E6-096F1B8A275D}" destId="{F44FCCB3-B448-4EA7-86FB-FE51CE213657}" srcOrd="7" destOrd="0" presId="urn:microsoft.com/office/officeart/2005/8/layout/hProcess3"/>
    <dgm:cxn modelId="{A6293078-DD34-412B-A8DA-5A2E5F633264}" type="presParOf" srcId="{9571503A-32BA-4E28-B0E6-096F1B8A275D}" destId="{C6E5AF02-D2F6-4C34-80C4-FB1F0083460F}" srcOrd="8"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886A9-FE18-4F3D-9765-8A60D1FE28A0}" type="doc">
      <dgm:prSet loTypeId="urn:microsoft.com/office/officeart/2008/layout/PictureGrid" loCatId="picture" qsTypeId="urn:microsoft.com/office/officeart/2005/8/quickstyle/simple1" qsCatId="simple" csTypeId="urn:microsoft.com/office/officeart/2005/8/colors/accent1_2" csCatId="accent1" phldr="1"/>
      <dgm:spPr/>
    </dgm:pt>
    <dgm:pt modelId="{DD33D549-B958-4F6E-BB6F-F33DAFFA8937}">
      <dgm:prSet phldrT="[Text]"/>
      <dgm:spPr/>
      <dgm:t>
        <a:bodyPr/>
        <a:lstStyle/>
        <a:p>
          <a:r>
            <a:rPr lang="en-GB"/>
            <a:t>Water Butt</a:t>
          </a:r>
        </a:p>
      </dgm:t>
    </dgm:pt>
    <dgm:pt modelId="{D71D6E2F-E96B-4406-B93C-305E9751A219}" type="parTrans" cxnId="{4FFA43C7-3E04-4EA5-8B7A-BE15F4A16268}">
      <dgm:prSet/>
      <dgm:spPr/>
      <dgm:t>
        <a:bodyPr/>
        <a:lstStyle/>
        <a:p>
          <a:endParaRPr lang="en-GB"/>
        </a:p>
      </dgm:t>
    </dgm:pt>
    <dgm:pt modelId="{093AFC2C-EC22-46E6-B20B-C250B8CFDDF8}" type="sibTrans" cxnId="{4FFA43C7-3E04-4EA5-8B7A-BE15F4A16268}">
      <dgm:prSet/>
      <dgm:spPr/>
      <dgm:t>
        <a:bodyPr/>
        <a:lstStyle/>
        <a:p>
          <a:endParaRPr lang="en-GB"/>
        </a:p>
      </dgm:t>
    </dgm:pt>
    <dgm:pt modelId="{6D30E49E-2391-4943-870B-D8F19CF3EED7}">
      <dgm:prSet phldrT="[Text]"/>
      <dgm:spPr/>
      <dgm:t>
        <a:bodyPr/>
        <a:lstStyle/>
        <a:p>
          <a:r>
            <a:rPr lang="en-GB"/>
            <a:t>Tree Pit</a:t>
          </a:r>
        </a:p>
      </dgm:t>
    </dgm:pt>
    <dgm:pt modelId="{F4F717F3-BDF1-47C1-97E8-2CEEB166E9B5}" type="parTrans" cxnId="{BD706097-3633-4C37-8EB4-216B08D7EE4D}">
      <dgm:prSet/>
      <dgm:spPr/>
      <dgm:t>
        <a:bodyPr/>
        <a:lstStyle/>
        <a:p>
          <a:endParaRPr lang="en-GB"/>
        </a:p>
      </dgm:t>
    </dgm:pt>
    <dgm:pt modelId="{0C465C18-E0D7-4718-B85C-0E1960DEB85E}" type="sibTrans" cxnId="{BD706097-3633-4C37-8EB4-216B08D7EE4D}">
      <dgm:prSet/>
      <dgm:spPr/>
      <dgm:t>
        <a:bodyPr/>
        <a:lstStyle/>
        <a:p>
          <a:endParaRPr lang="en-GB"/>
        </a:p>
      </dgm:t>
    </dgm:pt>
    <dgm:pt modelId="{C34C4F5A-3617-4534-8069-7A1DBEE07B0E}">
      <dgm:prSet phldrT="[Text]"/>
      <dgm:spPr/>
      <dgm:t>
        <a:bodyPr/>
        <a:lstStyle/>
        <a:p>
          <a:r>
            <a:rPr lang="en-GB"/>
            <a:t>Rain garden</a:t>
          </a:r>
        </a:p>
      </dgm:t>
    </dgm:pt>
    <dgm:pt modelId="{F442F4B0-90CD-410F-89C0-0298279D652B}" type="parTrans" cxnId="{4A526844-B628-4EE5-B34C-8CE257B8CE5A}">
      <dgm:prSet/>
      <dgm:spPr/>
      <dgm:t>
        <a:bodyPr/>
        <a:lstStyle/>
        <a:p>
          <a:endParaRPr lang="en-GB"/>
        </a:p>
      </dgm:t>
    </dgm:pt>
    <dgm:pt modelId="{C4166B6C-2997-4624-BAFB-311D87B303AE}" type="sibTrans" cxnId="{4A526844-B628-4EE5-B34C-8CE257B8CE5A}">
      <dgm:prSet/>
      <dgm:spPr/>
      <dgm:t>
        <a:bodyPr/>
        <a:lstStyle/>
        <a:p>
          <a:endParaRPr lang="en-GB"/>
        </a:p>
      </dgm:t>
    </dgm:pt>
    <dgm:pt modelId="{F9D01383-6EA0-4B1A-8923-F34FD5579722}">
      <dgm:prSet phldrT="[Text]"/>
      <dgm:spPr/>
      <dgm:t>
        <a:bodyPr/>
        <a:lstStyle/>
        <a:p>
          <a:r>
            <a:rPr lang="en-GB"/>
            <a:t>Permeable Paving</a:t>
          </a:r>
        </a:p>
      </dgm:t>
    </dgm:pt>
    <dgm:pt modelId="{1D7EE30A-C72F-40C1-B79D-2C20CE3AF4E5}" type="parTrans" cxnId="{2D8318E5-5D3C-4C10-8219-679D93DE83DE}">
      <dgm:prSet/>
      <dgm:spPr/>
      <dgm:t>
        <a:bodyPr/>
        <a:lstStyle/>
        <a:p>
          <a:endParaRPr lang="en-GB"/>
        </a:p>
      </dgm:t>
    </dgm:pt>
    <dgm:pt modelId="{4129C0E5-3942-4388-AB3F-A43BBD1F3316}" type="sibTrans" cxnId="{2D8318E5-5D3C-4C10-8219-679D93DE83DE}">
      <dgm:prSet/>
      <dgm:spPr/>
      <dgm:t>
        <a:bodyPr/>
        <a:lstStyle/>
        <a:p>
          <a:endParaRPr lang="en-GB"/>
        </a:p>
      </dgm:t>
    </dgm:pt>
    <dgm:pt modelId="{59665082-902B-4BDF-BA2A-DCD8DFDEF025}">
      <dgm:prSet phldrT="[Text]"/>
      <dgm:spPr/>
      <dgm:t>
        <a:bodyPr/>
        <a:lstStyle/>
        <a:p>
          <a:r>
            <a:rPr lang="en-GB"/>
            <a:t>Swales</a:t>
          </a:r>
        </a:p>
      </dgm:t>
    </dgm:pt>
    <dgm:pt modelId="{664A8B6E-A64A-400D-AE4E-83FD52CE17CD}" type="parTrans" cxnId="{3E9F98CA-7A50-4E93-9FB6-B5FC7E01F19B}">
      <dgm:prSet/>
      <dgm:spPr/>
      <dgm:t>
        <a:bodyPr/>
        <a:lstStyle/>
        <a:p>
          <a:endParaRPr lang="en-GB"/>
        </a:p>
      </dgm:t>
    </dgm:pt>
    <dgm:pt modelId="{A17BABD6-E440-44E8-8CCA-3085D36E4ADE}" type="sibTrans" cxnId="{3E9F98CA-7A50-4E93-9FB6-B5FC7E01F19B}">
      <dgm:prSet/>
      <dgm:spPr/>
      <dgm:t>
        <a:bodyPr/>
        <a:lstStyle/>
        <a:p>
          <a:endParaRPr lang="en-GB"/>
        </a:p>
      </dgm:t>
    </dgm:pt>
    <dgm:pt modelId="{E7DC38B6-9F2B-4787-BDFA-D8BF3CF47E07}">
      <dgm:prSet phldrT="[Text]"/>
      <dgm:spPr/>
      <dgm:t>
        <a:bodyPr/>
        <a:lstStyle/>
        <a:p>
          <a:r>
            <a:rPr lang="en-GB"/>
            <a:t>Ponds</a:t>
          </a:r>
        </a:p>
      </dgm:t>
    </dgm:pt>
    <dgm:pt modelId="{B5DF3771-3702-49D8-888C-20D6FAFE1017}" type="parTrans" cxnId="{F1B15780-D0A8-4DF4-970C-FDF9D85BBAA5}">
      <dgm:prSet/>
      <dgm:spPr/>
      <dgm:t>
        <a:bodyPr/>
        <a:lstStyle/>
        <a:p>
          <a:endParaRPr lang="en-GB"/>
        </a:p>
      </dgm:t>
    </dgm:pt>
    <dgm:pt modelId="{89345B45-0057-4A47-A331-E0140E74ED02}" type="sibTrans" cxnId="{F1B15780-D0A8-4DF4-970C-FDF9D85BBAA5}">
      <dgm:prSet/>
      <dgm:spPr/>
      <dgm:t>
        <a:bodyPr/>
        <a:lstStyle/>
        <a:p>
          <a:endParaRPr lang="en-GB"/>
        </a:p>
      </dgm:t>
    </dgm:pt>
    <dgm:pt modelId="{EC44F568-01BA-404F-8E22-843DCB8ECF9D}" type="pres">
      <dgm:prSet presAssocID="{07A886A9-FE18-4F3D-9765-8A60D1FE28A0}" presName="Name0" presStyleCnt="0">
        <dgm:presLayoutVars>
          <dgm:dir/>
        </dgm:presLayoutVars>
      </dgm:prSet>
      <dgm:spPr/>
    </dgm:pt>
    <dgm:pt modelId="{B7FA7DBD-D75A-4A69-81B4-DF28041552B3}" type="pres">
      <dgm:prSet presAssocID="{DD33D549-B958-4F6E-BB6F-F33DAFFA8937}" presName="composite" presStyleCnt="0"/>
      <dgm:spPr/>
    </dgm:pt>
    <dgm:pt modelId="{737D7853-F576-40E4-9AE2-2697817C969B}" type="pres">
      <dgm:prSet presAssocID="{DD33D549-B958-4F6E-BB6F-F33DAFFA8937}" presName="rect2" presStyleLbl="revTx" presStyleIdx="0" presStyleCnt="6" custLinFactNeighborY="28067">
        <dgm:presLayoutVars>
          <dgm:bulletEnabled val="1"/>
        </dgm:presLayoutVars>
      </dgm:prSet>
      <dgm:spPr/>
    </dgm:pt>
    <dgm:pt modelId="{5E0D612E-2FE7-4262-AA52-17431558EE16}" type="pres">
      <dgm:prSet presAssocID="{DD33D549-B958-4F6E-BB6F-F33DAFFA8937}" presName="rect1" presStyleLbl="alignImgPlace1" presStyleIdx="0" presStyleCnt="6" custLinFactNeighborY="2457"/>
      <dgm:spPr>
        <a:blipFill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4D802562-DEB9-48D1-8D8D-E7E9AA6864B4}" type="pres">
      <dgm:prSet presAssocID="{093AFC2C-EC22-46E6-B20B-C250B8CFDDF8}" presName="sibTrans" presStyleCnt="0"/>
      <dgm:spPr/>
    </dgm:pt>
    <dgm:pt modelId="{A18E7994-97B8-4E05-90B5-ABF85AE4EBD5}" type="pres">
      <dgm:prSet presAssocID="{6D30E49E-2391-4943-870B-D8F19CF3EED7}" presName="composite" presStyleCnt="0"/>
      <dgm:spPr/>
    </dgm:pt>
    <dgm:pt modelId="{DD73C3A6-B946-443A-B2B6-EE0A6CB06BC5}" type="pres">
      <dgm:prSet presAssocID="{6D30E49E-2391-4943-870B-D8F19CF3EED7}" presName="rect2" presStyleLbl="revTx" presStyleIdx="1" presStyleCnt="6" custLinFactNeighborY="21050">
        <dgm:presLayoutVars>
          <dgm:bulletEnabled val="1"/>
        </dgm:presLayoutVars>
      </dgm:prSet>
      <dgm:spPr/>
    </dgm:pt>
    <dgm:pt modelId="{2DB4533A-E8F2-4418-8426-B5FBD1CBC289}" type="pres">
      <dgm:prSet presAssocID="{6D30E49E-2391-4943-870B-D8F19CF3EED7}" presName="rect1" presStyleLbl="alignImgPlace1" presStyleIdx="1" presStyleCnt="6" custLinFactNeighborY="2808"/>
      <dgm:spPr>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14473E80-ED3F-49FA-8D1E-468D4EA0BF58}" type="pres">
      <dgm:prSet presAssocID="{0C465C18-E0D7-4718-B85C-0E1960DEB85E}" presName="sibTrans" presStyleCnt="0"/>
      <dgm:spPr/>
    </dgm:pt>
    <dgm:pt modelId="{8433EE71-BB47-4B73-B594-586FA1691871}" type="pres">
      <dgm:prSet presAssocID="{C34C4F5A-3617-4534-8069-7A1DBEE07B0E}" presName="composite" presStyleCnt="0"/>
      <dgm:spPr/>
    </dgm:pt>
    <dgm:pt modelId="{BFFC430C-2133-456D-B6C2-453F9149BFF8}" type="pres">
      <dgm:prSet presAssocID="{C34C4F5A-3617-4534-8069-7A1DBEE07B0E}" presName="rect2" presStyleLbl="revTx" presStyleIdx="2" presStyleCnt="6" custLinFactNeighborY="18711">
        <dgm:presLayoutVars>
          <dgm:bulletEnabled val="1"/>
        </dgm:presLayoutVars>
      </dgm:prSet>
      <dgm:spPr/>
    </dgm:pt>
    <dgm:pt modelId="{4E186133-BCAE-4F71-BCDF-5E065AFC1AE9}" type="pres">
      <dgm:prSet presAssocID="{C34C4F5A-3617-4534-8069-7A1DBEE07B0E}" presName="rect1" presStyleLbl="alignImgPlace1" presStyleIdx="2" presStyleCnt="6" custLinFactNeighborY="456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5CE55A89-8B2E-4D2F-9B27-EFE89AB25A54}" type="pres">
      <dgm:prSet presAssocID="{C4166B6C-2997-4624-BAFB-311D87B303AE}" presName="sibTrans" presStyleCnt="0"/>
      <dgm:spPr/>
    </dgm:pt>
    <dgm:pt modelId="{88ECA865-6737-4408-8935-2B0E62FB2E8F}" type="pres">
      <dgm:prSet presAssocID="{F9D01383-6EA0-4B1A-8923-F34FD5579722}" presName="composite" presStyleCnt="0"/>
      <dgm:spPr/>
    </dgm:pt>
    <dgm:pt modelId="{1F1FC88E-D790-4164-A5AB-5E28F7FF716B}" type="pres">
      <dgm:prSet presAssocID="{F9D01383-6EA0-4B1A-8923-F34FD5579722}" presName="rect2" presStyleLbl="revTx" presStyleIdx="3" presStyleCnt="6">
        <dgm:presLayoutVars>
          <dgm:bulletEnabled val="1"/>
        </dgm:presLayoutVars>
      </dgm:prSet>
      <dgm:spPr/>
    </dgm:pt>
    <dgm:pt modelId="{A0187872-7D76-4292-BBFA-C1C1CA55A8AD}" type="pres">
      <dgm:prSet presAssocID="{F9D01383-6EA0-4B1A-8923-F34FD5579722}" presName="rect1" presStyleLbl="alignImgPlace1" presStyleIdx="3" presStyleCnt="6"/>
      <dgm:spPr>
        <a:blipFill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F737B2DD-AA6A-4071-B3AE-520CE74164A2}" type="pres">
      <dgm:prSet presAssocID="{4129C0E5-3942-4388-AB3F-A43BBD1F3316}" presName="sibTrans" presStyleCnt="0"/>
      <dgm:spPr/>
    </dgm:pt>
    <dgm:pt modelId="{4A8E3606-3CF7-4C5B-999F-C6B9C25A1722}" type="pres">
      <dgm:prSet presAssocID="{59665082-902B-4BDF-BA2A-DCD8DFDEF025}" presName="composite" presStyleCnt="0"/>
      <dgm:spPr/>
    </dgm:pt>
    <dgm:pt modelId="{480B1CC8-9E28-447B-AB75-D107C064B54A}" type="pres">
      <dgm:prSet presAssocID="{59665082-902B-4BDF-BA2A-DCD8DFDEF025}" presName="rect2" presStyleLbl="revTx" presStyleIdx="4" presStyleCnt="6">
        <dgm:presLayoutVars>
          <dgm:bulletEnabled val="1"/>
        </dgm:presLayoutVars>
      </dgm:prSet>
      <dgm:spPr/>
    </dgm:pt>
    <dgm:pt modelId="{CA3F16C9-17F3-4915-A05B-F2028AA243BF}" type="pres">
      <dgm:prSet presAssocID="{59665082-902B-4BDF-BA2A-DCD8DFDEF025}" presName="rect1" presStyleLbl="align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483AFC31-3CDE-4C32-AD00-6ECE92D31E3F}" type="pres">
      <dgm:prSet presAssocID="{A17BABD6-E440-44E8-8CCA-3085D36E4ADE}" presName="sibTrans" presStyleCnt="0"/>
      <dgm:spPr/>
    </dgm:pt>
    <dgm:pt modelId="{F574F7E0-FE5C-4636-BDF2-E48978D356EC}" type="pres">
      <dgm:prSet presAssocID="{E7DC38B6-9F2B-4787-BDFA-D8BF3CF47E07}" presName="composite" presStyleCnt="0"/>
      <dgm:spPr/>
    </dgm:pt>
    <dgm:pt modelId="{7A4D9DE1-2A0A-4C8A-968E-33C326B58A68}" type="pres">
      <dgm:prSet presAssocID="{E7DC38B6-9F2B-4787-BDFA-D8BF3CF47E07}" presName="rect2" presStyleLbl="revTx" presStyleIdx="5" presStyleCnt="6">
        <dgm:presLayoutVars>
          <dgm:bulletEnabled val="1"/>
        </dgm:presLayoutVars>
      </dgm:prSet>
      <dgm:spPr/>
    </dgm:pt>
    <dgm:pt modelId="{D6ACE64C-EE57-4788-BBD7-DD3F04349345}" type="pres">
      <dgm:prSet presAssocID="{E7DC38B6-9F2B-4787-BDFA-D8BF3CF47E07}" presName="rect1" presStyleLbl="alignImgPlace1" presStyleIdx="5"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Lst>
  <dgm:cxnLst>
    <dgm:cxn modelId="{95F76A1D-E476-4F9A-94B1-68B1056B1991}" type="presOf" srcId="{07A886A9-FE18-4F3D-9765-8A60D1FE28A0}" destId="{EC44F568-01BA-404F-8E22-843DCB8ECF9D}" srcOrd="0" destOrd="0" presId="urn:microsoft.com/office/officeart/2008/layout/PictureGrid"/>
    <dgm:cxn modelId="{4A526844-B628-4EE5-B34C-8CE257B8CE5A}" srcId="{07A886A9-FE18-4F3D-9765-8A60D1FE28A0}" destId="{C34C4F5A-3617-4534-8069-7A1DBEE07B0E}" srcOrd="2" destOrd="0" parTransId="{F442F4B0-90CD-410F-89C0-0298279D652B}" sibTransId="{C4166B6C-2997-4624-BAFB-311D87B303AE}"/>
    <dgm:cxn modelId="{DB5C8844-B192-46D8-885B-1ED4A6446EBD}" type="presOf" srcId="{C34C4F5A-3617-4534-8069-7A1DBEE07B0E}" destId="{BFFC430C-2133-456D-B6C2-453F9149BFF8}" srcOrd="0" destOrd="0" presId="urn:microsoft.com/office/officeart/2008/layout/PictureGrid"/>
    <dgm:cxn modelId="{639C9365-BA67-439D-BD68-E88C68C6B0AA}" type="presOf" srcId="{E7DC38B6-9F2B-4787-BDFA-D8BF3CF47E07}" destId="{7A4D9DE1-2A0A-4C8A-968E-33C326B58A68}" srcOrd="0" destOrd="0" presId="urn:microsoft.com/office/officeart/2008/layout/PictureGrid"/>
    <dgm:cxn modelId="{2965A16C-CA48-4CCD-B683-F28C357A841A}" type="presOf" srcId="{6D30E49E-2391-4943-870B-D8F19CF3EED7}" destId="{DD73C3A6-B946-443A-B2B6-EE0A6CB06BC5}" srcOrd="0" destOrd="0" presId="urn:microsoft.com/office/officeart/2008/layout/PictureGrid"/>
    <dgm:cxn modelId="{F1B15780-D0A8-4DF4-970C-FDF9D85BBAA5}" srcId="{07A886A9-FE18-4F3D-9765-8A60D1FE28A0}" destId="{E7DC38B6-9F2B-4787-BDFA-D8BF3CF47E07}" srcOrd="5" destOrd="0" parTransId="{B5DF3771-3702-49D8-888C-20D6FAFE1017}" sibTransId="{89345B45-0057-4A47-A331-E0140E74ED02}"/>
    <dgm:cxn modelId="{3979168B-3614-4591-BA16-7E93107ADEA2}" type="presOf" srcId="{F9D01383-6EA0-4B1A-8923-F34FD5579722}" destId="{1F1FC88E-D790-4164-A5AB-5E28F7FF716B}" srcOrd="0" destOrd="0" presId="urn:microsoft.com/office/officeart/2008/layout/PictureGrid"/>
    <dgm:cxn modelId="{BD706097-3633-4C37-8EB4-216B08D7EE4D}" srcId="{07A886A9-FE18-4F3D-9765-8A60D1FE28A0}" destId="{6D30E49E-2391-4943-870B-D8F19CF3EED7}" srcOrd="1" destOrd="0" parTransId="{F4F717F3-BDF1-47C1-97E8-2CEEB166E9B5}" sibTransId="{0C465C18-E0D7-4718-B85C-0E1960DEB85E}"/>
    <dgm:cxn modelId="{7B6C1BC3-8751-4430-A399-D4B18D437DFD}" type="presOf" srcId="{DD33D549-B958-4F6E-BB6F-F33DAFFA8937}" destId="{737D7853-F576-40E4-9AE2-2697817C969B}" srcOrd="0" destOrd="0" presId="urn:microsoft.com/office/officeart/2008/layout/PictureGrid"/>
    <dgm:cxn modelId="{4FFA43C7-3E04-4EA5-8B7A-BE15F4A16268}" srcId="{07A886A9-FE18-4F3D-9765-8A60D1FE28A0}" destId="{DD33D549-B958-4F6E-BB6F-F33DAFFA8937}" srcOrd="0" destOrd="0" parTransId="{D71D6E2F-E96B-4406-B93C-305E9751A219}" sibTransId="{093AFC2C-EC22-46E6-B20B-C250B8CFDDF8}"/>
    <dgm:cxn modelId="{3E9F98CA-7A50-4E93-9FB6-B5FC7E01F19B}" srcId="{07A886A9-FE18-4F3D-9765-8A60D1FE28A0}" destId="{59665082-902B-4BDF-BA2A-DCD8DFDEF025}" srcOrd="4" destOrd="0" parTransId="{664A8B6E-A64A-400D-AE4E-83FD52CE17CD}" sibTransId="{A17BABD6-E440-44E8-8CCA-3085D36E4ADE}"/>
    <dgm:cxn modelId="{144B02D6-12AE-4089-AE9B-17B8EB23BA2E}" type="presOf" srcId="{59665082-902B-4BDF-BA2A-DCD8DFDEF025}" destId="{480B1CC8-9E28-447B-AB75-D107C064B54A}" srcOrd="0" destOrd="0" presId="urn:microsoft.com/office/officeart/2008/layout/PictureGrid"/>
    <dgm:cxn modelId="{2D8318E5-5D3C-4C10-8219-679D93DE83DE}" srcId="{07A886A9-FE18-4F3D-9765-8A60D1FE28A0}" destId="{F9D01383-6EA0-4B1A-8923-F34FD5579722}" srcOrd="3" destOrd="0" parTransId="{1D7EE30A-C72F-40C1-B79D-2C20CE3AF4E5}" sibTransId="{4129C0E5-3942-4388-AB3F-A43BBD1F3316}"/>
    <dgm:cxn modelId="{470E1B4B-5173-4AC7-ADF5-CD7F35712F50}" type="presParOf" srcId="{EC44F568-01BA-404F-8E22-843DCB8ECF9D}" destId="{B7FA7DBD-D75A-4A69-81B4-DF28041552B3}" srcOrd="0" destOrd="0" presId="urn:microsoft.com/office/officeart/2008/layout/PictureGrid"/>
    <dgm:cxn modelId="{5F316DB8-1183-40DE-85AB-77EDAC223DA6}" type="presParOf" srcId="{B7FA7DBD-D75A-4A69-81B4-DF28041552B3}" destId="{737D7853-F576-40E4-9AE2-2697817C969B}" srcOrd="0" destOrd="0" presId="urn:microsoft.com/office/officeart/2008/layout/PictureGrid"/>
    <dgm:cxn modelId="{789F7794-6146-4837-8AC1-CB5F70370925}" type="presParOf" srcId="{B7FA7DBD-D75A-4A69-81B4-DF28041552B3}" destId="{5E0D612E-2FE7-4262-AA52-17431558EE16}" srcOrd="1" destOrd="0" presId="urn:microsoft.com/office/officeart/2008/layout/PictureGrid"/>
    <dgm:cxn modelId="{75545800-B667-415F-9175-840FE930E854}" type="presParOf" srcId="{EC44F568-01BA-404F-8E22-843DCB8ECF9D}" destId="{4D802562-DEB9-48D1-8D8D-E7E9AA6864B4}" srcOrd="1" destOrd="0" presId="urn:microsoft.com/office/officeart/2008/layout/PictureGrid"/>
    <dgm:cxn modelId="{E6EEAE25-3539-4576-B564-E361B51CEFA4}" type="presParOf" srcId="{EC44F568-01BA-404F-8E22-843DCB8ECF9D}" destId="{A18E7994-97B8-4E05-90B5-ABF85AE4EBD5}" srcOrd="2" destOrd="0" presId="urn:microsoft.com/office/officeart/2008/layout/PictureGrid"/>
    <dgm:cxn modelId="{D60FCEB8-2DF0-48FF-9295-0B65CE305CA7}" type="presParOf" srcId="{A18E7994-97B8-4E05-90B5-ABF85AE4EBD5}" destId="{DD73C3A6-B946-443A-B2B6-EE0A6CB06BC5}" srcOrd="0" destOrd="0" presId="urn:microsoft.com/office/officeart/2008/layout/PictureGrid"/>
    <dgm:cxn modelId="{889DC833-077A-4FA6-9E48-4FA01BFCC77C}" type="presParOf" srcId="{A18E7994-97B8-4E05-90B5-ABF85AE4EBD5}" destId="{2DB4533A-E8F2-4418-8426-B5FBD1CBC289}" srcOrd="1" destOrd="0" presId="urn:microsoft.com/office/officeart/2008/layout/PictureGrid"/>
    <dgm:cxn modelId="{0F721A60-897F-44A8-9677-E44FCED83107}" type="presParOf" srcId="{EC44F568-01BA-404F-8E22-843DCB8ECF9D}" destId="{14473E80-ED3F-49FA-8D1E-468D4EA0BF58}" srcOrd="3" destOrd="0" presId="urn:microsoft.com/office/officeart/2008/layout/PictureGrid"/>
    <dgm:cxn modelId="{991DDFF9-5FA8-40CD-A52E-8E4696394223}" type="presParOf" srcId="{EC44F568-01BA-404F-8E22-843DCB8ECF9D}" destId="{8433EE71-BB47-4B73-B594-586FA1691871}" srcOrd="4" destOrd="0" presId="urn:microsoft.com/office/officeart/2008/layout/PictureGrid"/>
    <dgm:cxn modelId="{EF70B0B3-DBF0-44FA-8F04-480F8BF7CF80}" type="presParOf" srcId="{8433EE71-BB47-4B73-B594-586FA1691871}" destId="{BFFC430C-2133-456D-B6C2-453F9149BFF8}" srcOrd="0" destOrd="0" presId="urn:microsoft.com/office/officeart/2008/layout/PictureGrid"/>
    <dgm:cxn modelId="{D35F6FE5-A8EA-4DB5-BEB1-091561DDC054}" type="presParOf" srcId="{8433EE71-BB47-4B73-B594-586FA1691871}" destId="{4E186133-BCAE-4F71-BCDF-5E065AFC1AE9}" srcOrd="1" destOrd="0" presId="urn:microsoft.com/office/officeart/2008/layout/PictureGrid"/>
    <dgm:cxn modelId="{5DCCC364-427A-4AA2-83CF-01002F89EB7C}" type="presParOf" srcId="{EC44F568-01BA-404F-8E22-843DCB8ECF9D}" destId="{5CE55A89-8B2E-4D2F-9B27-EFE89AB25A54}" srcOrd="5" destOrd="0" presId="urn:microsoft.com/office/officeart/2008/layout/PictureGrid"/>
    <dgm:cxn modelId="{E933EFB4-14C7-47DE-AF75-9D358DEB7F63}" type="presParOf" srcId="{EC44F568-01BA-404F-8E22-843DCB8ECF9D}" destId="{88ECA865-6737-4408-8935-2B0E62FB2E8F}" srcOrd="6" destOrd="0" presId="urn:microsoft.com/office/officeart/2008/layout/PictureGrid"/>
    <dgm:cxn modelId="{0A25EFE5-C370-4E82-A748-285A962125F7}" type="presParOf" srcId="{88ECA865-6737-4408-8935-2B0E62FB2E8F}" destId="{1F1FC88E-D790-4164-A5AB-5E28F7FF716B}" srcOrd="0" destOrd="0" presId="urn:microsoft.com/office/officeart/2008/layout/PictureGrid"/>
    <dgm:cxn modelId="{CC253759-CC06-45C3-895F-DBC90922FC1D}" type="presParOf" srcId="{88ECA865-6737-4408-8935-2B0E62FB2E8F}" destId="{A0187872-7D76-4292-BBFA-C1C1CA55A8AD}" srcOrd="1" destOrd="0" presId="urn:microsoft.com/office/officeart/2008/layout/PictureGrid"/>
    <dgm:cxn modelId="{9D5C2F6D-D471-4F2F-A896-AA589DD99D52}" type="presParOf" srcId="{EC44F568-01BA-404F-8E22-843DCB8ECF9D}" destId="{F737B2DD-AA6A-4071-B3AE-520CE74164A2}" srcOrd="7" destOrd="0" presId="urn:microsoft.com/office/officeart/2008/layout/PictureGrid"/>
    <dgm:cxn modelId="{104D44E6-FC8B-44AC-8F52-7266E86DE199}" type="presParOf" srcId="{EC44F568-01BA-404F-8E22-843DCB8ECF9D}" destId="{4A8E3606-3CF7-4C5B-999F-C6B9C25A1722}" srcOrd="8" destOrd="0" presId="urn:microsoft.com/office/officeart/2008/layout/PictureGrid"/>
    <dgm:cxn modelId="{F1B82DE8-0A99-414E-A07C-C167C7E4C14D}" type="presParOf" srcId="{4A8E3606-3CF7-4C5B-999F-C6B9C25A1722}" destId="{480B1CC8-9E28-447B-AB75-D107C064B54A}" srcOrd="0" destOrd="0" presId="urn:microsoft.com/office/officeart/2008/layout/PictureGrid"/>
    <dgm:cxn modelId="{BB657829-F900-4C28-9F03-27EF7C401841}" type="presParOf" srcId="{4A8E3606-3CF7-4C5B-999F-C6B9C25A1722}" destId="{CA3F16C9-17F3-4915-A05B-F2028AA243BF}" srcOrd="1" destOrd="0" presId="urn:microsoft.com/office/officeart/2008/layout/PictureGrid"/>
    <dgm:cxn modelId="{8B482936-B77D-4DDE-AEAC-A3CDC450C439}" type="presParOf" srcId="{EC44F568-01BA-404F-8E22-843DCB8ECF9D}" destId="{483AFC31-3CDE-4C32-AD00-6ECE92D31E3F}" srcOrd="9" destOrd="0" presId="urn:microsoft.com/office/officeart/2008/layout/PictureGrid"/>
    <dgm:cxn modelId="{13333DA0-F501-4F53-8595-CFB33DDEFC4A}" type="presParOf" srcId="{EC44F568-01BA-404F-8E22-843DCB8ECF9D}" destId="{F574F7E0-FE5C-4636-BDF2-E48978D356EC}" srcOrd="10" destOrd="0" presId="urn:microsoft.com/office/officeart/2008/layout/PictureGrid"/>
    <dgm:cxn modelId="{0C84D4ED-29A8-47A1-82DD-71FC72296C92}" type="presParOf" srcId="{F574F7E0-FE5C-4636-BDF2-E48978D356EC}" destId="{7A4D9DE1-2A0A-4C8A-968E-33C326B58A68}" srcOrd="0" destOrd="0" presId="urn:microsoft.com/office/officeart/2008/layout/PictureGrid"/>
    <dgm:cxn modelId="{4126A6B7-7467-4BE2-A5A7-E9833A705BA2}" type="presParOf" srcId="{F574F7E0-FE5C-4636-BDF2-E48978D356EC}" destId="{D6ACE64C-EE57-4788-BBD7-DD3F04349345}"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E84833-E2DF-43C6-89BC-E483DFD7E14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E9DD514-9B51-4084-B3A7-C7F2B84079B6}">
      <dgm:prSet/>
      <dgm:spPr/>
      <dgm:t>
        <a:bodyPr/>
        <a:lstStyle/>
        <a:p>
          <a:r>
            <a:rPr lang="en-GB"/>
            <a:t>Week 1: Introduction to staff and students (LCC staff)</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B51BC0B-D9AD-4B77-86E8-913045BC6CE2}" type="parTrans" cxnId="{4C87B27E-0445-4018-A3B4-0729DFD69BDA}">
      <dgm:prSet/>
      <dgm:spPr/>
      <dgm:t>
        <a:bodyPr/>
        <a:lstStyle/>
        <a:p>
          <a:endParaRPr lang="en-US"/>
        </a:p>
      </dgm:t>
    </dgm:pt>
    <dgm:pt modelId="{FFC548F0-D069-461F-AB66-1B6D4E37D743}" type="sibTrans" cxnId="{4C87B27E-0445-4018-A3B4-0729DFD69BDA}">
      <dgm:prSet/>
      <dgm:spPr/>
      <dgm:t>
        <a:bodyPr/>
        <a:lstStyle/>
        <a:p>
          <a:endParaRPr lang="en-US"/>
        </a:p>
      </dgm:t>
    </dgm:pt>
    <dgm:pt modelId="{B3D36138-A48E-4650-B68C-02EDC55F6FF0}">
      <dgm:prSet/>
      <dgm:spPr/>
      <dgm:t>
        <a:bodyPr/>
        <a:lstStyle/>
        <a:p>
          <a:r>
            <a:rPr lang="en-GB"/>
            <a:t>Week 2: Exercise - Students and teachers research on the project</a:t>
          </a:r>
          <a:endParaRPr lang="en-US"/>
        </a:p>
      </dgm:t>
    </dgm:pt>
    <dgm:pt modelId="{0B95F06D-8094-4169-8FFE-D1DEBD5EB597}" type="parTrans" cxnId="{274DEEDB-D016-4CF6-91EE-3F41F1F9ED6E}">
      <dgm:prSet/>
      <dgm:spPr/>
      <dgm:t>
        <a:bodyPr/>
        <a:lstStyle/>
        <a:p>
          <a:endParaRPr lang="en-US"/>
        </a:p>
      </dgm:t>
    </dgm:pt>
    <dgm:pt modelId="{B7EC0FE5-D010-4820-8103-D414E428915D}" type="sibTrans" cxnId="{274DEEDB-D016-4CF6-91EE-3F41F1F9ED6E}">
      <dgm:prSet/>
      <dgm:spPr/>
      <dgm:t>
        <a:bodyPr/>
        <a:lstStyle/>
        <a:p>
          <a:endParaRPr lang="en-US"/>
        </a:p>
      </dgm:t>
    </dgm:pt>
    <dgm:pt modelId="{9FA648A9-2E7E-4A25-8D4E-8863CD523913}">
      <dgm:prSet/>
      <dgm:spPr/>
      <dgm:t>
        <a:bodyPr/>
        <a:lstStyle/>
        <a:p>
          <a:r>
            <a:rPr lang="en-GB"/>
            <a:t>Week 3: Field visit - Find permeable paving and water butts near school </a:t>
          </a:r>
          <a:endParaRPr lang="en-US"/>
        </a:p>
      </dgm:t>
    </dgm:pt>
    <dgm:pt modelId="{5509D684-5EBE-4C68-AFD1-934B0D50D50F}" type="parTrans" cxnId="{3D6A869C-0B3B-4B1A-82D4-E0ACAEF12EE9}">
      <dgm:prSet/>
      <dgm:spPr/>
      <dgm:t>
        <a:bodyPr/>
        <a:lstStyle/>
        <a:p>
          <a:endParaRPr lang="en-US"/>
        </a:p>
      </dgm:t>
    </dgm:pt>
    <dgm:pt modelId="{F6CD2727-5032-40C9-9293-7D0D51AA2F71}" type="sibTrans" cxnId="{3D6A869C-0B3B-4B1A-82D4-E0ACAEF12EE9}">
      <dgm:prSet/>
      <dgm:spPr/>
      <dgm:t>
        <a:bodyPr/>
        <a:lstStyle/>
        <a:p>
          <a:endParaRPr lang="en-US"/>
        </a:p>
      </dgm:t>
    </dgm:pt>
    <dgm:pt modelId="{EB9B7D56-6C77-4D1F-BE6F-94BC1FC2C6C9}">
      <dgm:prSet/>
      <dgm:spPr/>
      <dgm:t>
        <a:bodyPr/>
        <a:lstStyle/>
        <a:p>
          <a:r>
            <a:rPr lang="en-GB"/>
            <a:t>Week 4: Exercise - Find the materials to build a raingarden (LCC Staff)</a:t>
          </a:r>
          <a:endParaRPr lang="en-US"/>
        </a:p>
      </dgm:t>
    </dgm:pt>
    <dgm:pt modelId="{658C298B-C076-4F65-9B5F-6ECA43539143}" type="parTrans" cxnId="{1C97182E-D121-45F5-A81B-0B98D38B93BD}">
      <dgm:prSet/>
      <dgm:spPr/>
      <dgm:t>
        <a:bodyPr/>
        <a:lstStyle/>
        <a:p>
          <a:endParaRPr lang="en-US"/>
        </a:p>
      </dgm:t>
    </dgm:pt>
    <dgm:pt modelId="{6A22AAC5-B4DC-41EA-8E65-AB046AF3DDCB}" type="sibTrans" cxnId="{1C97182E-D121-45F5-A81B-0B98D38B93BD}">
      <dgm:prSet/>
      <dgm:spPr/>
      <dgm:t>
        <a:bodyPr/>
        <a:lstStyle/>
        <a:p>
          <a:endParaRPr lang="en-US"/>
        </a:p>
      </dgm:t>
    </dgm:pt>
    <dgm:pt modelId="{495D1851-3767-4BEF-9760-A567A687C362}">
      <dgm:prSet/>
      <dgm:spPr/>
      <dgm:t>
        <a:bodyPr/>
        <a:lstStyle/>
        <a:p>
          <a:r>
            <a:rPr lang="en-GB"/>
            <a:t>Week 5: Build your own raingarden (LCC staff and Parks Volunteers)</a:t>
          </a:r>
          <a:endParaRPr lang="en-US"/>
        </a:p>
      </dgm:t>
    </dgm:pt>
    <dgm:pt modelId="{340A0467-A4DA-442A-B75A-E49A1C1F47A3}" type="parTrans" cxnId="{542CB7CC-2CA4-4C28-8D33-44C4C19A1C97}">
      <dgm:prSet/>
      <dgm:spPr/>
      <dgm:t>
        <a:bodyPr/>
        <a:lstStyle/>
        <a:p>
          <a:endParaRPr lang="en-US"/>
        </a:p>
      </dgm:t>
    </dgm:pt>
    <dgm:pt modelId="{0752307A-C406-4DBF-93FD-6568BA764C70}" type="sibTrans" cxnId="{542CB7CC-2CA4-4C28-8D33-44C4C19A1C97}">
      <dgm:prSet/>
      <dgm:spPr/>
      <dgm:t>
        <a:bodyPr/>
        <a:lstStyle/>
        <a:p>
          <a:endParaRPr lang="en-US"/>
        </a:p>
      </dgm:t>
    </dgm:pt>
    <dgm:pt modelId="{DAD6F35F-4DB2-4BC5-A9C6-10B8C8CD9E16}">
      <dgm:prSet/>
      <dgm:spPr/>
      <dgm:t>
        <a:bodyPr/>
        <a:lstStyle/>
        <a:p>
          <a:r>
            <a:rPr lang="en-GB"/>
            <a:t>Week 6-7: Project write up</a:t>
          </a:r>
          <a:endParaRPr lang="en-US"/>
        </a:p>
      </dgm:t>
    </dgm:pt>
    <dgm:pt modelId="{BFECE566-ED38-4E6D-94AA-B3D6C0C18CD2}" type="parTrans" cxnId="{121D3D3E-D38F-4B40-8C04-C1026404D48C}">
      <dgm:prSet/>
      <dgm:spPr/>
      <dgm:t>
        <a:bodyPr/>
        <a:lstStyle/>
        <a:p>
          <a:endParaRPr lang="en-US"/>
        </a:p>
      </dgm:t>
    </dgm:pt>
    <dgm:pt modelId="{D72F740F-E4B7-4234-8B62-81D774C32463}" type="sibTrans" cxnId="{121D3D3E-D38F-4B40-8C04-C1026404D48C}">
      <dgm:prSet/>
      <dgm:spPr/>
      <dgm:t>
        <a:bodyPr/>
        <a:lstStyle/>
        <a:p>
          <a:endParaRPr lang="en-US"/>
        </a:p>
      </dgm:t>
    </dgm:pt>
    <dgm:pt modelId="{D20CCAE4-2D24-4F36-9784-EABA743484FA}">
      <dgm:prSet/>
      <dgm:spPr/>
      <dgm:t>
        <a:bodyPr/>
        <a:lstStyle/>
        <a:p>
          <a:endParaRPr lang="en-US"/>
        </a:p>
      </dgm:t>
    </dgm:pt>
    <dgm:pt modelId="{E33DBDF2-DC13-4A02-8255-B89190ED26B9}" type="parTrans" cxnId="{617E8C92-F5CB-4989-B17E-79AFE3A93F4F}">
      <dgm:prSet/>
      <dgm:spPr/>
      <dgm:t>
        <a:bodyPr/>
        <a:lstStyle/>
        <a:p>
          <a:endParaRPr lang="en-US"/>
        </a:p>
      </dgm:t>
    </dgm:pt>
    <dgm:pt modelId="{5D9E2651-8B40-4750-B65D-AEA5491DE4E4}" type="sibTrans" cxnId="{617E8C92-F5CB-4989-B17E-79AFE3A93F4F}">
      <dgm:prSet/>
      <dgm:spPr/>
      <dgm:t>
        <a:bodyPr/>
        <a:lstStyle/>
        <a:p>
          <a:endParaRPr lang="en-US"/>
        </a:p>
      </dgm:t>
    </dgm:pt>
    <dgm:pt modelId="{D5A5AADF-7C92-4A99-9905-1C51800980B4}" type="pres">
      <dgm:prSet presAssocID="{99E84833-E2DF-43C6-89BC-E483DFD7E142}" presName="vert0" presStyleCnt="0">
        <dgm:presLayoutVars>
          <dgm:dir/>
          <dgm:animOne val="branch"/>
          <dgm:animLvl val="lvl"/>
        </dgm:presLayoutVars>
      </dgm:prSet>
      <dgm:spPr/>
    </dgm:pt>
    <dgm:pt modelId="{A0D089E2-7BA6-48A5-BEC9-4236D85B5764}" type="pres">
      <dgm:prSet presAssocID="{3E9DD514-9B51-4084-B3A7-C7F2B84079B6}" presName="thickLine" presStyleLbl="alignNode1" presStyleIdx="0" presStyleCnt="7" custLinFactNeighborX="-2717" custLinFactNeighborY="-10729"/>
      <dgm:spPr/>
    </dgm:pt>
    <dgm:pt modelId="{05F58435-11BB-40CE-8C72-FAEC8A7BFACF}" type="pres">
      <dgm:prSet presAssocID="{3E9DD514-9B51-4084-B3A7-C7F2B84079B6}" presName="horz1" presStyleCnt="0"/>
      <dgm:spPr/>
    </dgm:pt>
    <dgm:pt modelId="{3C15ACA7-2FF9-4B2F-B159-B86E448BC81F}" type="pres">
      <dgm:prSet presAssocID="{3E9DD514-9B51-4084-B3A7-C7F2B84079B6}" presName="tx1" presStyleLbl="revTx" presStyleIdx="0" presStyleCnt="7"/>
      <dgm:spPr/>
    </dgm:pt>
    <dgm:pt modelId="{8F2187F2-1C71-4EE3-BF02-64DACC608E58}" type="pres">
      <dgm:prSet presAssocID="{3E9DD514-9B51-4084-B3A7-C7F2B84079B6}" presName="vert1" presStyleCnt="0"/>
      <dgm:spPr/>
    </dgm:pt>
    <dgm:pt modelId="{4438629E-97D3-4C63-A7A9-84240FE06FE9}" type="pres">
      <dgm:prSet presAssocID="{B3D36138-A48E-4650-B68C-02EDC55F6FF0}" presName="thickLine" presStyleLbl="alignNode1" presStyleIdx="1" presStyleCnt="7"/>
      <dgm:spPr/>
    </dgm:pt>
    <dgm:pt modelId="{520EDF77-6612-478A-B5A7-27EFC32C3BE0}" type="pres">
      <dgm:prSet presAssocID="{B3D36138-A48E-4650-B68C-02EDC55F6FF0}" presName="horz1" presStyleCnt="0"/>
      <dgm:spPr/>
    </dgm:pt>
    <dgm:pt modelId="{A39906FC-805B-449E-8101-0C16BC8905D3}" type="pres">
      <dgm:prSet presAssocID="{B3D36138-A48E-4650-B68C-02EDC55F6FF0}" presName="tx1" presStyleLbl="revTx" presStyleIdx="1" presStyleCnt="7"/>
      <dgm:spPr/>
    </dgm:pt>
    <dgm:pt modelId="{EAA46401-9D55-4FD7-A5E0-43769DB1E0C4}" type="pres">
      <dgm:prSet presAssocID="{B3D36138-A48E-4650-B68C-02EDC55F6FF0}" presName="vert1" presStyleCnt="0"/>
      <dgm:spPr/>
    </dgm:pt>
    <dgm:pt modelId="{9C4E6842-3B89-4CF5-9BD9-1671631CBFAB}" type="pres">
      <dgm:prSet presAssocID="{9FA648A9-2E7E-4A25-8D4E-8863CD523913}" presName="thickLine" presStyleLbl="alignNode1" presStyleIdx="2" presStyleCnt="7"/>
      <dgm:spPr/>
    </dgm:pt>
    <dgm:pt modelId="{F28EFFF5-F987-456B-8567-0845621C9A8B}" type="pres">
      <dgm:prSet presAssocID="{9FA648A9-2E7E-4A25-8D4E-8863CD523913}" presName="horz1" presStyleCnt="0"/>
      <dgm:spPr/>
    </dgm:pt>
    <dgm:pt modelId="{652C588A-1AF8-44ED-8C6B-F677DD79D409}" type="pres">
      <dgm:prSet presAssocID="{9FA648A9-2E7E-4A25-8D4E-8863CD523913}" presName="tx1" presStyleLbl="revTx" presStyleIdx="2" presStyleCnt="7"/>
      <dgm:spPr/>
    </dgm:pt>
    <dgm:pt modelId="{42F5EC27-B8AC-4E8D-8644-6F73A83D9F72}" type="pres">
      <dgm:prSet presAssocID="{9FA648A9-2E7E-4A25-8D4E-8863CD523913}" presName="vert1" presStyleCnt="0"/>
      <dgm:spPr/>
    </dgm:pt>
    <dgm:pt modelId="{A308AE85-D938-4CB1-B6E2-0BC0B49DE8D8}" type="pres">
      <dgm:prSet presAssocID="{EB9B7D56-6C77-4D1F-BE6F-94BC1FC2C6C9}" presName="thickLine" presStyleLbl="alignNode1" presStyleIdx="3" presStyleCnt="7"/>
      <dgm:spPr/>
    </dgm:pt>
    <dgm:pt modelId="{2EFFCDAA-6C0F-4EB4-BBF4-42A7212EDCAA}" type="pres">
      <dgm:prSet presAssocID="{EB9B7D56-6C77-4D1F-BE6F-94BC1FC2C6C9}" presName="horz1" presStyleCnt="0"/>
      <dgm:spPr/>
    </dgm:pt>
    <dgm:pt modelId="{F8CA6213-1B48-4672-9099-BB4059E7F70D}" type="pres">
      <dgm:prSet presAssocID="{EB9B7D56-6C77-4D1F-BE6F-94BC1FC2C6C9}" presName="tx1" presStyleLbl="revTx" presStyleIdx="3" presStyleCnt="7"/>
      <dgm:spPr/>
    </dgm:pt>
    <dgm:pt modelId="{8B8C89B9-1E4F-4A85-B222-0D3257BF7E34}" type="pres">
      <dgm:prSet presAssocID="{EB9B7D56-6C77-4D1F-BE6F-94BC1FC2C6C9}" presName="vert1" presStyleCnt="0"/>
      <dgm:spPr/>
    </dgm:pt>
    <dgm:pt modelId="{F0951972-B204-4B49-9B0A-6AD37BA10E3B}" type="pres">
      <dgm:prSet presAssocID="{495D1851-3767-4BEF-9760-A567A687C362}" presName="thickLine" presStyleLbl="alignNode1" presStyleIdx="4" presStyleCnt="7"/>
      <dgm:spPr/>
    </dgm:pt>
    <dgm:pt modelId="{E82583C3-792C-4986-AF96-97962F9A3C36}" type="pres">
      <dgm:prSet presAssocID="{495D1851-3767-4BEF-9760-A567A687C362}" presName="horz1" presStyleCnt="0"/>
      <dgm:spPr/>
    </dgm:pt>
    <dgm:pt modelId="{762D0595-180A-4B2F-8CE9-2198AAA7D7B6}" type="pres">
      <dgm:prSet presAssocID="{495D1851-3767-4BEF-9760-A567A687C362}" presName="tx1" presStyleLbl="revTx" presStyleIdx="4" presStyleCnt="7"/>
      <dgm:spPr/>
    </dgm:pt>
    <dgm:pt modelId="{72652E77-657E-4087-B71E-4DCEBA9DB04A}" type="pres">
      <dgm:prSet presAssocID="{495D1851-3767-4BEF-9760-A567A687C362}" presName="vert1" presStyleCnt="0"/>
      <dgm:spPr/>
    </dgm:pt>
    <dgm:pt modelId="{F034DD3B-6734-42A3-A98A-4D77FD1E7AF0}" type="pres">
      <dgm:prSet presAssocID="{DAD6F35F-4DB2-4BC5-A9C6-10B8C8CD9E16}" presName="thickLine" presStyleLbl="alignNode1" presStyleIdx="5" presStyleCnt="7"/>
      <dgm:spPr/>
    </dgm:pt>
    <dgm:pt modelId="{11AB9DD5-36EC-4069-BBED-C6D157E9E217}" type="pres">
      <dgm:prSet presAssocID="{DAD6F35F-4DB2-4BC5-A9C6-10B8C8CD9E16}" presName="horz1" presStyleCnt="0"/>
      <dgm:spPr/>
    </dgm:pt>
    <dgm:pt modelId="{6A5B2E1C-1A0A-4D96-9A7E-D43A85169FC3}" type="pres">
      <dgm:prSet presAssocID="{DAD6F35F-4DB2-4BC5-A9C6-10B8C8CD9E16}" presName="tx1" presStyleLbl="revTx" presStyleIdx="5" presStyleCnt="7"/>
      <dgm:spPr/>
    </dgm:pt>
    <dgm:pt modelId="{576B8B0E-829E-46D4-82B2-371A199C5EE8}" type="pres">
      <dgm:prSet presAssocID="{DAD6F35F-4DB2-4BC5-A9C6-10B8C8CD9E16}" presName="vert1" presStyleCnt="0"/>
      <dgm:spPr/>
    </dgm:pt>
    <dgm:pt modelId="{30DFEB05-F2DF-4D03-A775-DE3943BEE280}" type="pres">
      <dgm:prSet presAssocID="{D20CCAE4-2D24-4F36-9784-EABA743484FA}" presName="thickLine" presStyleLbl="alignNode1" presStyleIdx="6" presStyleCnt="7"/>
      <dgm:spPr/>
    </dgm:pt>
    <dgm:pt modelId="{964C0196-B9DC-4C3D-A175-CB1B84110248}" type="pres">
      <dgm:prSet presAssocID="{D20CCAE4-2D24-4F36-9784-EABA743484FA}" presName="horz1" presStyleCnt="0"/>
      <dgm:spPr/>
    </dgm:pt>
    <dgm:pt modelId="{704A555C-343F-4B37-8989-EC1E59491576}" type="pres">
      <dgm:prSet presAssocID="{D20CCAE4-2D24-4F36-9784-EABA743484FA}" presName="tx1" presStyleLbl="revTx" presStyleIdx="6" presStyleCnt="7"/>
      <dgm:spPr/>
    </dgm:pt>
    <dgm:pt modelId="{4791971B-8433-460F-9599-438B79BC1DC3}" type="pres">
      <dgm:prSet presAssocID="{D20CCAE4-2D24-4F36-9784-EABA743484FA}" presName="vert1" presStyleCnt="0"/>
      <dgm:spPr/>
    </dgm:pt>
  </dgm:ptLst>
  <dgm:cxnLst>
    <dgm:cxn modelId="{E8FBC202-60A8-4389-8661-103800EDD7A5}" type="presOf" srcId="{495D1851-3767-4BEF-9760-A567A687C362}" destId="{762D0595-180A-4B2F-8CE9-2198AAA7D7B6}" srcOrd="0" destOrd="0" presId="urn:microsoft.com/office/officeart/2008/layout/LinedList"/>
    <dgm:cxn modelId="{90DD7215-CAFC-4A21-9807-42A8AAE1F5B7}" type="presOf" srcId="{3E9DD514-9B51-4084-B3A7-C7F2B84079B6}" destId="{3C15ACA7-2FF9-4B2F-B159-B86E448BC81F}" srcOrd="0" destOrd="0" presId="urn:microsoft.com/office/officeart/2008/layout/LinedList"/>
    <dgm:cxn modelId="{B4962F27-99D7-4AF3-89DB-A5EDEEC0903F}" type="presOf" srcId="{D20CCAE4-2D24-4F36-9784-EABA743484FA}" destId="{704A555C-343F-4B37-8989-EC1E59491576}" srcOrd="0" destOrd="0" presId="urn:microsoft.com/office/officeart/2008/layout/LinedList"/>
    <dgm:cxn modelId="{1C97182E-D121-45F5-A81B-0B98D38B93BD}" srcId="{99E84833-E2DF-43C6-89BC-E483DFD7E142}" destId="{EB9B7D56-6C77-4D1F-BE6F-94BC1FC2C6C9}" srcOrd="3" destOrd="0" parTransId="{658C298B-C076-4F65-9B5F-6ECA43539143}" sibTransId="{6A22AAC5-B4DC-41EA-8E65-AB046AF3DDCB}"/>
    <dgm:cxn modelId="{121D3D3E-D38F-4B40-8C04-C1026404D48C}" srcId="{99E84833-E2DF-43C6-89BC-E483DFD7E142}" destId="{DAD6F35F-4DB2-4BC5-A9C6-10B8C8CD9E16}" srcOrd="5" destOrd="0" parTransId="{BFECE566-ED38-4E6D-94AA-B3D6C0C18CD2}" sibTransId="{D72F740F-E4B7-4234-8B62-81D774C32463}"/>
    <dgm:cxn modelId="{7166CC5B-A90C-4197-90C4-7FE6BA8E6E8C}" type="presOf" srcId="{99E84833-E2DF-43C6-89BC-E483DFD7E142}" destId="{D5A5AADF-7C92-4A99-9905-1C51800980B4}" srcOrd="0" destOrd="0" presId="urn:microsoft.com/office/officeart/2008/layout/LinedList"/>
    <dgm:cxn modelId="{4C87B27E-0445-4018-A3B4-0729DFD69BDA}" srcId="{99E84833-E2DF-43C6-89BC-E483DFD7E142}" destId="{3E9DD514-9B51-4084-B3A7-C7F2B84079B6}" srcOrd="0" destOrd="0" parTransId="{CB51BC0B-D9AD-4B77-86E8-913045BC6CE2}" sibTransId="{FFC548F0-D069-461F-AB66-1B6D4E37D743}"/>
    <dgm:cxn modelId="{617E8C92-F5CB-4989-B17E-79AFE3A93F4F}" srcId="{99E84833-E2DF-43C6-89BC-E483DFD7E142}" destId="{D20CCAE4-2D24-4F36-9784-EABA743484FA}" srcOrd="6" destOrd="0" parTransId="{E33DBDF2-DC13-4A02-8255-B89190ED26B9}" sibTransId="{5D9E2651-8B40-4750-B65D-AEA5491DE4E4}"/>
    <dgm:cxn modelId="{3D6A869C-0B3B-4B1A-82D4-E0ACAEF12EE9}" srcId="{99E84833-E2DF-43C6-89BC-E483DFD7E142}" destId="{9FA648A9-2E7E-4A25-8D4E-8863CD523913}" srcOrd="2" destOrd="0" parTransId="{5509D684-5EBE-4C68-AFD1-934B0D50D50F}" sibTransId="{F6CD2727-5032-40C9-9293-7D0D51AA2F71}"/>
    <dgm:cxn modelId="{2CF2CDA6-9D41-49DA-A3CF-AC733E270B80}" type="presOf" srcId="{B3D36138-A48E-4650-B68C-02EDC55F6FF0}" destId="{A39906FC-805B-449E-8101-0C16BC8905D3}" srcOrd="0" destOrd="0" presId="urn:microsoft.com/office/officeart/2008/layout/LinedList"/>
    <dgm:cxn modelId="{73AF08CC-481D-429C-9C8B-77176350DEAC}" type="presOf" srcId="{DAD6F35F-4DB2-4BC5-A9C6-10B8C8CD9E16}" destId="{6A5B2E1C-1A0A-4D96-9A7E-D43A85169FC3}" srcOrd="0" destOrd="0" presId="urn:microsoft.com/office/officeart/2008/layout/LinedList"/>
    <dgm:cxn modelId="{542CB7CC-2CA4-4C28-8D33-44C4C19A1C97}" srcId="{99E84833-E2DF-43C6-89BC-E483DFD7E142}" destId="{495D1851-3767-4BEF-9760-A567A687C362}" srcOrd="4" destOrd="0" parTransId="{340A0467-A4DA-442A-B75A-E49A1C1F47A3}" sibTransId="{0752307A-C406-4DBF-93FD-6568BA764C70}"/>
    <dgm:cxn modelId="{274DEEDB-D016-4CF6-91EE-3F41F1F9ED6E}" srcId="{99E84833-E2DF-43C6-89BC-E483DFD7E142}" destId="{B3D36138-A48E-4650-B68C-02EDC55F6FF0}" srcOrd="1" destOrd="0" parTransId="{0B95F06D-8094-4169-8FFE-D1DEBD5EB597}" sibTransId="{B7EC0FE5-D010-4820-8103-D414E428915D}"/>
    <dgm:cxn modelId="{8D850EE0-DC17-4A5E-A471-393CD2CB37BF}" type="presOf" srcId="{9FA648A9-2E7E-4A25-8D4E-8863CD523913}" destId="{652C588A-1AF8-44ED-8C6B-F677DD79D409}" srcOrd="0" destOrd="0" presId="urn:microsoft.com/office/officeart/2008/layout/LinedList"/>
    <dgm:cxn modelId="{5FB026E2-199A-4970-A827-69C6B89EF6EB}" type="presOf" srcId="{EB9B7D56-6C77-4D1F-BE6F-94BC1FC2C6C9}" destId="{F8CA6213-1B48-4672-9099-BB4059E7F70D}" srcOrd="0" destOrd="0" presId="urn:microsoft.com/office/officeart/2008/layout/LinedList"/>
    <dgm:cxn modelId="{C9B1020B-621F-4C03-A397-FE21D448C8F8}" type="presParOf" srcId="{D5A5AADF-7C92-4A99-9905-1C51800980B4}" destId="{A0D089E2-7BA6-48A5-BEC9-4236D85B5764}" srcOrd="0" destOrd="0" presId="urn:microsoft.com/office/officeart/2008/layout/LinedList"/>
    <dgm:cxn modelId="{71892A1E-5B45-4413-BD48-3BE3217881D6}" type="presParOf" srcId="{D5A5AADF-7C92-4A99-9905-1C51800980B4}" destId="{05F58435-11BB-40CE-8C72-FAEC8A7BFACF}" srcOrd="1" destOrd="0" presId="urn:microsoft.com/office/officeart/2008/layout/LinedList"/>
    <dgm:cxn modelId="{9C2F5B78-5D2D-4D4B-A6E7-9301727CEAC7}" type="presParOf" srcId="{05F58435-11BB-40CE-8C72-FAEC8A7BFACF}" destId="{3C15ACA7-2FF9-4B2F-B159-B86E448BC81F}" srcOrd="0" destOrd="0" presId="urn:microsoft.com/office/officeart/2008/layout/LinedList"/>
    <dgm:cxn modelId="{C43BD241-7C7C-4C03-B4A6-24B243E6D8DB}" type="presParOf" srcId="{05F58435-11BB-40CE-8C72-FAEC8A7BFACF}" destId="{8F2187F2-1C71-4EE3-BF02-64DACC608E58}" srcOrd="1" destOrd="0" presId="urn:microsoft.com/office/officeart/2008/layout/LinedList"/>
    <dgm:cxn modelId="{C9B03E41-6DA4-4904-9131-DECDF3AB0535}" type="presParOf" srcId="{D5A5AADF-7C92-4A99-9905-1C51800980B4}" destId="{4438629E-97D3-4C63-A7A9-84240FE06FE9}" srcOrd="2" destOrd="0" presId="urn:microsoft.com/office/officeart/2008/layout/LinedList"/>
    <dgm:cxn modelId="{43B43574-C897-43AA-8ADF-F227D5B4A20E}" type="presParOf" srcId="{D5A5AADF-7C92-4A99-9905-1C51800980B4}" destId="{520EDF77-6612-478A-B5A7-27EFC32C3BE0}" srcOrd="3" destOrd="0" presId="urn:microsoft.com/office/officeart/2008/layout/LinedList"/>
    <dgm:cxn modelId="{27557476-BB6A-429B-89FD-FB3B25755CEC}" type="presParOf" srcId="{520EDF77-6612-478A-B5A7-27EFC32C3BE0}" destId="{A39906FC-805B-449E-8101-0C16BC8905D3}" srcOrd="0" destOrd="0" presId="urn:microsoft.com/office/officeart/2008/layout/LinedList"/>
    <dgm:cxn modelId="{91868E2F-C715-417F-8387-3196B9D3D6FD}" type="presParOf" srcId="{520EDF77-6612-478A-B5A7-27EFC32C3BE0}" destId="{EAA46401-9D55-4FD7-A5E0-43769DB1E0C4}" srcOrd="1" destOrd="0" presId="urn:microsoft.com/office/officeart/2008/layout/LinedList"/>
    <dgm:cxn modelId="{37E33BA3-8249-4A72-AC37-9F3D9A15253C}" type="presParOf" srcId="{D5A5AADF-7C92-4A99-9905-1C51800980B4}" destId="{9C4E6842-3B89-4CF5-9BD9-1671631CBFAB}" srcOrd="4" destOrd="0" presId="urn:microsoft.com/office/officeart/2008/layout/LinedList"/>
    <dgm:cxn modelId="{B6069C14-577E-4545-B587-A6DCBE06FC6E}" type="presParOf" srcId="{D5A5AADF-7C92-4A99-9905-1C51800980B4}" destId="{F28EFFF5-F987-456B-8567-0845621C9A8B}" srcOrd="5" destOrd="0" presId="urn:microsoft.com/office/officeart/2008/layout/LinedList"/>
    <dgm:cxn modelId="{AD2A3F27-823E-4578-B224-122D4052EE86}" type="presParOf" srcId="{F28EFFF5-F987-456B-8567-0845621C9A8B}" destId="{652C588A-1AF8-44ED-8C6B-F677DD79D409}" srcOrd="0" destOrd="0" presId="urn:microsoft.com/office/officeart/2008/layout/LinedList"/>
    <dgm:cxn modelId="{64269972-EBCF-4289-A936-DD0F66111A1C}" type="presParOf" srcId="{F28EFFF5-F987-456B-8567-0845621C9A8B}" destId="{42F5EC27-B8AC-4E8D-8644-6F73A83D9F72}" srcOrd="1" destOrd="0" presId="urn:microsoft.com/office/officeart/2008/layout/LinedList"/>
    <dgm:cxn modelId="{91403CC8-4722-4C85-B5EC-B37FA1C2936E}" type="presParOf" srcId="{D5A5AADF-7C92-4A99-9905-1C51800980B4}" destId="{A308AE85-D938-4CB1-B6E2-0BC0B49DE8D8}" srcOrd="6" destOrd="0" presId="urn:microsoft.com/office/officeart/2008/layout/LinedList"/>
    <dgm:cxn modelId="{B0195FCF-3E5A-48C1-9D01-44C9A12B3341}" type="presParOf" srcId="{D5A5AADF-7C92-4A99-9905-1C51800980B4}" destId="{2EFFCDAA-6C0F-4EB4-BBF4-42A7212EDCAA}" srcOrd="7" destOrd="0" presId="urn:microsoft.com/office/officeart/2008/layout/LinedList"/>
    <dgm:cxn modelId="{714FAD30-C20F-4C04-94F4-BCDDBA35F264}" type="presParOf" srcId="{2EFFCDAA-6C0F-4EB4-BBF4-42A7212EDCAA}" destId="{F8CA6213-1B48-4672-9099-BB4059E7F70D}" srcOrd="0" destOrd="0" presId="urn:microsoft.com/office/officeart/2008/layout/LinedList"/>
    <dgm:cxn modelId="{A30752B0-2437-4B0F-97D8-C13D07A00303}" type="presParOf" srcId="{2EFFCDAA-6C0F-4EB4-BBF4-42A7212EDCAA}" destId="{8B8C89B9-1E4F-4A85-B222-0D3257BF7E34}" srcOrd="1" destOrd="0" presId="urn:microsoft.com/office/officeart/2008/layout/LinedList"/>
    <dgm:cxn modelId="{CBB6CC01-1FFA-4B7F-84FC-F85C45753957}" type="presParOf" srcId="{D5A5AADF-7C92-4A99-9905-1C51800980B4}" destId="{F0951972-B204-4B49-9B0A-6AD37BA10E3B}" srcOrd="8" destOrd="0" presId="urn:microsoft.com/office/officeart/2008/layout/LinedList"/>
    <dgm:cxn modelId="{09DB6D42-6D6A-491F-B541-660754B6A1E5}" type="presParOf" srcId="{D5A5AADF-7C92-4A99-9905-1C51800980B4}" destId="{E82583C3-792C-4986-AF96-97962F9A3C36}" srcOrd="9" destOrd="0" presId="urn:microsoft.com/office/officeart/2008/layout/LinedList"/>
    <dgm:cxn modelId="{91584265-4BF5-4512-8082-2EBAAC524C8F}" type="presParOf" srcId="{E82583C3-792C-4986-AF96-97962F9A3C36}" destId="{762D0595-180A-4B2F-8CE9-2198AAA7D7B6}" srcOrd="0" destOrd="0" presId="urn:microsoft.com/office/officeart/2008/layout/LinedList"/>
    <dgm:cxn modelId="{116340BD-C47B-4ECF-9EDB-8FA7AF8723A9}" type="presParOf" srcId="{E82583C3-792C-4986-AF96-97962F9A3C36}" destId="{72652E77-657E-4087-B71E-4DCEBA9DB04A}" srcOrd="1" destOrd="0" presId="urn:microsoft.com/office/officeart/2008/layout/LinedList"/>
    <dgm:cxn modelId="{6DE24604-7591-4302-AC83-8CA786EBBF9F}" type="presParOf" srcId="{D5A5AADF-7C92-4A99-9905-1C51800980B4}" destId="{F034DD3B-6734-42A3-A98A-4D77FD1E7AF0}" srcOrd="10" destOrd="0" presId="urn:microsoft.com/office/officeart/2008/layout/LinedList"/>
    <dgm:cxn modelId="{E9F700E9-3A6F-46AF-9BC0-5B676A93E988}" type="presParOf" srcId="{D5A5AADF-7C92-4A99-9905-1C51800980B4}" destId="{11AB9DD5-36EC-4069-BBED-C6D157E9E217}" srcOrd="11" destOrd="0" presId="urn:microsoft.com/office/officeart/2008/layout/LinedList"/>
    <dgm:cxn modelId="{B46D9B06-0598-4392-9752-9FB854BE01B7}" type="presParOf" srcId="{11AB9DD5-36EC-4069-BBED-C6D157E9E217}" destId="{6A5B2E1C-1A0A-4D96-9A7E-D43A85169FC3}" srcOrd="0" destOrd="0" presId="urn:microsoft.com/office/officeart/2008/layout/LinedList"/>
    <dgm:cxn modelId="{8BBB5A91-4FFE-4D83-8DD9-C6D4494C251C}" type="presParOf" srcId="{11AB9DD5-36EC-4069-BBED-C6D157E9E217}" destId="{576B8B0E-829E-46D4-82B2-371A199C5EE8}" srcOrd="1" destOrd="0" presId="urn:microsoft.com/office/officeart/2008/layout/LinedList"/>
    <dgm:cxn modelId="{0E5D6299-F003-40C1-AC59-442C77C2F26A}" type="presParOf" srcId="{D5A5AADF-7C92-4A99-9905-1C51800980B4}" destId="{30DFEB05-F2DF-4D03-A775-DE3943BEE280}" srcOrd="12" destOrd="0" presId="urn:microsoft.com/office/officeart/2008/layout/LinedList"/>
    <dgm:cxn modelId="{9C75CFBC-6F5F-40B6-B846-374AFED30AE0}" type="presParOf" srcId="{D5A5AADF-7C92-4A99-9905-1C51800980B4}" destId="{964C0196-B9DC-4C3D-A175-CB1B84110248}" srcOrd="13" destOrd="0" presId="urn:microsoft.com/office/officeart/2008/layout/LinedList"/>
    <dgm:cxn modelId="{B758DAC5-3E37-4C72-87EA-8EEE53A6FDC4}" type="presParOf" srcId="{964C0196-B9DC-4C3D-A175-CB1B84110248}" destId="{704A555C-343F-4B37-8989-EC1E59491576}" srcOrd="0" destOrd="0" presId="urn:microsoft.com/office/officeart/2008/layout/LinedList"/>
    <dgm:cxn modelId="{54558941-FD51-4A8A-9A68-3A51D2ED1DE5}" type="presParOf" srcId="{964C0196-B9DC-4C3D-A175-CB1B84110248}" destId="{4791971B-8433-460F-9599-438B79BC1D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FBD032-1E68-4833-ACB5-7F8FB2EFF5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F09F60-9AEC-4318-A240-1DEF0E478E6D}">
      <dgm:prSet/>
      <dgm:spPr/>
      <dgm:t>
        <a:bodyPr/>
        <a:lstStyle/>
        <a:p>
          <a:pPr>
            <a:lnSpc>
              <a:spcPct val="100000"/>
            </a:lnSpc>
          </a:pPr>
          <a:endParaRPr lang="en-US"/>
        </a:p>
      </dgm:t>
    </dgm:pt>
    <dgm:pt modelId="{670A80EB-FE5F-4A65-84FF-74D46A01F564}" type="parTrans" cxnId="{52FFF82F-4784-40C3-B30A-F3B1EC5233FE}">
      <dgm:prSet/>
      <dgm:spPr/>
      <dgm:t>
        <a:bodyPr/>
        <a:lstStyle/>
        <a:p>
          <a:endParaRPr lang="en-US"/>
        </a:p>
      </dgm:t>
    </dgm:pt>
    <dgm:pt modelId="{6C26AD3D-8C3E-4B3E-8C62-C8552B3344EC}" type="sibTrans" cxnId="{52FFF82F-4784-40C3-B30A-F3B1EC5233FE}">
      <dgm:prSet/>
      <dgm:spPr/>
      <dgm:t>
        <a:bodyPr/>
        <a:lstStyle/>
        <a:p>
          <a:endParaRPr lang="en-US"/>
        </a:p>
      </dgm:t>
    </dgm:pt>
    <dgm:pt modelId="{8D409A8A-6ED2-4F43-93EA-3A0542007482}">
      <dgm:prSet/>
      <dgm:spPr/>
      <dgm:t>
        <a:bodyPr/>
        <a:lstStyle/>
        <a:p>
          <a:pPr>
            <a:lnSpc>
              <a:spcPct val="100000"/>
            </a:lnSpc>
          </a:pPr>
          <a:r>
            <a:rPr lang="en-US"/>
            <a:t> </a:t>
          </a:r>
          <a:r>
            <a:rPr lang="en-US" err="1">
              <a:hlinkClick xmlns:r="http://schemas.openxmlformats.org/officeDocument/2006/relationships" r:id="rId1"/>
            </a:rPr>
            <a:t>eTeach</a:t>
          </a:r>
          <a:r>
            <a:rPr lang="en-US">
              <a:hlinkClick xmlns:r="http://schemas.openxmlformats.org/officeDocument/2006/relationships" r:id="rId1"/>
            </a:rPr>
            <a:t> link</a:t>
          </a:r>
          <a:r>
            <a:rPr lang="en-US"/>
            <a:t> </a:t>
          </a:r>
        </a:p>
      </dgm:t>
    </dgm:pt>
    <dgm:pt modelId="{5F5DE059-96B1-4A80-8759-DEE882D73F22}" type="parTrans" cxnId="{6CEBB33D-01D1-47E0-B9A0-D7A859901A95}">
      <dgm:prSet/>
      <dgm:spPr/>
      <dgm:t>
        <a:bodyPr/>
        <a:lstStyle/>
        <a:p>
          <a:endParaRPr lang="en-US"/>
        </a:p>
      </dgm:t>
    </dgm:pt>
    <dgm:pt modelId="{38D63BFC-4F25-4EF6-978C-AA393879F53C}" type="sibTrans" cxnId="{6CEBB33D-01D1-47E0-B9A0-D7A859901A95}">
      <dgm:prSet/>
      <dgm:spPr/>
      <dgm:t>
        <a:bodyPr/>
        <a:lstStyle/>
        <a:p>
          <a:endParaRPr lang="en-US"/>
        </a:p>
      </dgm:t>
    </dgm:pt>
    <dgm:pt modelId="{83036DCD-B4E8-420F-B885-466F1A3E6B18}">
      <dgm:prSet/>
      <dgm:spPr/>
      <dgm:t>
        <a:bodyPr/>
        <a:lstStyle/>
        <a:p>
          <a:pPr>
            <a:lnSpc>
              <a:spcPct val="100000"/>
            </a:lnSpc>
          </a:pPr>
          <a:r>
            <a:rPr lang="en-US">
              <a:hlinkClick xmlns:r="http://schemas.openxmlformats.org/officeDocument/2006/relationships" r:id="rId2"/>
            </a:rPr>
            <a:t>Grants 4 Schools</a:t>
          </a:r>
          <a:endParaRPr lang="en-US"/>
        </a:p>
      </dgm:t>
    </dgm:pt>
    <dgm:pt modelId="{183959A5-9398-4255-A25C-27A5D9B4A300}" type="parTrans" cxnId="{2A32F938-4ED1-4EAE-B917-9D4F2B7F0837}">
      <dgm:prSet/>
      <dgm:spPr/>
      <dgm:t>
        <a:bodyPr/>
        <a:lstStyle/>
        <a:p>
          <a:endParaRPr lang="en-US"/>
        </a:p>
      </dgm:t>
    </dgm:pt>
    <dgm:pt modelId="{661A8CD9-A354-4F23-822C-6E6BAED1D597}" type="sibTrans" cxnId="{2A32F938-4ED1-4EAE-B917-9D4F2B7F0837}">
      <dgm:prSet/>
      <dgm:spPr/>
      <dgm:t>
        <a:bodyPr/>
        <a:lstStyle/>
        <a:p>
          <a:endParaRPr lang="en-US"/>
        </a:p>
      </dgm:t>
    </dgm:pt>
    <dgm:pt modelId="{7E5CAF87-DA95-4361-9DD1-6629903C5051}" type="pres">
      <dgm:prSet presAssocID="{22FBD032-1E68-4833-ACB5-7F8FB2EFF545}" presName="root" presStyleCnt="0">
        <dgm:presLayoutVars>
          <dgm:dir/>
          <dgm:resizeHandles val="exact"/>
        </dgm:presLayoutVars>
      </dgm:prSet>
      <dgm:spPr/>
    </dgm:pt>
    <dgm:pt modelId="{0315FC38-79A0-494E-86E1-23D2D73C689F}" type="pres">
      <dgm:prSet presAssocID="{91F09F60-9AEC-4318-A240-1DEF0E478E6D}" presName="compNode" presStyleCnt="0"/>
      <dgm:spPr/>
    </dgm:pt>
    <dgm:pt modelId="{3CEDA36F-6EAD-4B06-AD0B-F3FA5F38FDE0}" type="pres">
      <dgm:prSet presAssocID="{91F09F60-9AEC-4318-A240-1DEF0E478E6D}" presName="bgRect" presStyleLbl="bgShp" presStyleIdx="0" presStyleCnt="3"/>
      <dgm:spPr/>
    </dgm:pt>
    <dgm:pt modelId="{D8113F92-B03F-4043-97A6-5071CC7B388C}" type="pres">
      <dgm:prSet presAssocID="{91F09F60-9AEC-4318-A240-1DEF0E478E6D}"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1B13379B-E88F-4FF1-A538-1191F1F55490}" type="pres">
      <dgm:prSet presAssocID="{91F09F60-9AEC-4318-A240-1DEF0E478E6D}" presName="spaceRect" presStyleCnt="0"/>
      <dgm:spPr/>
    </dgm:pt>
    <dgm:pt modelId="{34AFC9B7-C873-47DE-BA12-18C2FD24EE18}" type="pres">
      <dgm:prSet presAssocID="{91F09F60-9AEC-4318-A240-1DEF0E478E6D}" presName="parTx" presStyleLbl="revTx" presStyleIdx="0" presStyleCnt="3">
        <dgm:presLayoutVars>
          <dgm:chMax val="0"/>
          <dgm:chPref val="0"/>
        </dgm:presLayoutVars>
      </dgm:prSet>
      <dgm:spPr/>
    </dgm:pt>
    <dgm:pt modelId="{3C1B2A28-5FCF-4646-B6DD-9DDFA67305F5}" type="pres">
      <dgm:prSet presAssocID="{6C26AD3D-8C3E-4B3E-8C62-C8552B3344EC}" presName="sibTrans" presStyleCnt="0"/>
      <dgm:spPr/>
    </dgm:pt>
    <dgm:pt modelId="{41EB6675-6662-42CA-97F7-5C8B6CFEF2CF}" type="pres">
      <dgm:prSet presAssocID="{8D409A8A-6ED2-4F43-93EA-3A0542007482}" presName="compNode" presStyleCnt="0"/>
      <dgm:spPr/>
    </dgm:pt>
    <dgm:pt modelId="{4243C52E-1AEE-4AD5-B554-ED733B3922C7}" type="pres">
      <dgm:prSet presAssocID="{8D409A8A-6ED2-4F43-93EA-3A0542007482}" presName="bgRect" presStyleLbl="bgShp" presStyleIdx="1" presStyleCnt="3"/>
      <dgm:spPr/>
    </dgm:pt>
    <dgm:pt modelId="{D0764031-284A-4416-B673-4AC36582F3AE}" type="pres">
      <dgm:prSet presAssocID="{8D409A8A-6ED2-4F43-93EA-3A0542007482}"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nk"/>
        </a:ext>
      </dgm:extLst>
    </dgm:pt>
    <dgm:pt modelId="{60330DE4-3AAE-4B5F-BAC0-07B416F33DC6}" type="pres">
      <dgm:prSet presAssocID="{8D409A8A-6ED2-4F43-93EA-3A0542007482}" presName="spaceRect" presStyleCnt="0"/>
      <dgm:spPr/>
    </dgm:pt>
    <dgm:pt modelId="{5E95B3E6-FBE1-4D5F-8E14-EA465A01C640}" type="pres">
      <dgm:prSet presAssocID="{8D409A8A-6ED2-4F43-93EA-3A0542007482}" presName="parTx" presStyleLbl="revTx" presStyleIdx="1" presStyleCnt="3">
        <dgm:presLayoutVars>
          <dgm:chMax val="0"/>
          <dgm:chPref val="0"/>
        </dgm:presLayoutVars>
      </dgm:prSet>
      <dgm:spPr/>
    </dgm:pt>
    <dgm:pt modelId="{1144BAFB-AE0A-45F1-BAAC-78ED163B241A}" type="pres">
      <dgm:prSet presAssocID="{38D63BFC-4F25-4EF6-978C-AA393879F53C}" presName="sibTrans" presStyleCnt="0"/>
      <dgm:spPr/>
    </dgm:pt>
    <dgm:pt modelId="{9AADF6B8-30CA-4FAC-815C-66831DE35C4D}" type="pres">
      <dgm:prSet presAssocID="{83036DCD-B4E8-420F-B885-466F1A3E6B18}" presName="compNode" presStyleCnt="0"/>
      <dgm:spPr/>
    </dgm:pt>
    <dgm:pt modelId="{4EF14600-C868-4BD0-9B00-6A1EB4756D06}" type="pres">
      <dgm:prSet presAssocID="{83036DCD-B4E8-420F-B885-466F1A3E6B18}" presName="bgRect" presStyleLbl="bgShp" presStyleIdx="2" presStyleCnt="3"/>
      <dgm:spPr/>
    </dgm:pt>
    <dgm:pt modelId="{15866B43-EC77-4298-A67B-1E3631FAB4CB}" type="pres">
      <dgm:prSet presAssocID="{83036DCD-B4E8-420F-B885-466F1A3E6B18}"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19B3B28D-E4BC-4C07-94D2-7067BF049721}" type="pres">
      <dgm:prSet presAssocID="{83036DCD-B4E8-420F-B885-466F1A3E6B18}" presName="spaceRect" presStyleCnt="0"/>
      <dgm:spPr/>
    </dgm:pt>
    <dgm:pt modelId="{761CE108-11C7-4733-B1A5-01014FAD81E9}" type="pres">
      <dgm:prSet presAssocID="{83036DCD-B4E8-420F-B885-466F1A3E6B18}" presName="parTx" presStyleLbl="revTx" presStyleIdx="2" presStyleCnt="3">
        <dgm:presLayoutVars>
          <dgm:chMax val="0"/>
          <dgm:chPref val="0"/>
        </dgm:presLayoutVars>
      </dgm:prSet>
      <dgm:spPr/>
    </dgm:pt>
  </dgm:ptLst>
  <dgm:cxnLst>
    <dgm:cxn modelId="{52FFF82F-4784-40C3-B30A-F3B1EC5233FE}" srcId="{22FBD032-1E68-4833-ACB5-7F8FB2EFF545}" destId="{91F09F60-9AEC-4318-A240-1DEF0E478E6D}" srcOrd="0" destOrd="0" parTransId="{670A80EB-FE5F-4A65-84FF-74D46A01F564}" sibTransId="{6C26AD3D-8C3E-4B3E-8C62-C8552B3344EC}"/>
    <dgm:cxn modelId="{2A32F938-4ED1-4EAE-B917-9D4F2B7F0837}" srcId="{22FBD032-1E68-4833-ACB5-7F8FB2EFF545}" destId="{83036DCD-B4E8-420F-B885-466F1A3E6B18}" srcOrd="2" destOrd="0" parTransId="{183959A5-9398-4255-A25C-27A5D9B4A300}" sibTransId="{661A8CD9-A354-4F23-822C-6E6BAED1D597}"/>
    <dgm:cxn modelId="{6CEBB33D-01D1-47E0-B9A0-D7A859901A95}" srcId="{22FBD032-1E68-4833-ACB5-7F8FB2EFF545}" destId="{8D409A8A-6ED2-4F43-93EA-3A0542007482}" srcOrd="1" destOrd="0" parTransId="{5F5DE059-96B1-4A80-8759-DEE882D73F22}" sibTransId="{38D63BFC-4F25-4EF6-978C-AA393879F53C}"/>
    <dgm:cxn modelId="{6A79A4C6-1114-40A4-AF81-F9D38D3CCD88}" type="presOf" srcId="{91F09F60-9AEC-4318-A240-1DEF0E478E6D}" destId="{34AFC9B7-C873-47DE-BA12-18C2FD24EE18}" srcOrd="0" destOrd="0" presId="urn:microsoft.com/office/officeart/2018/2/layout/IconVerticalSolidList"/>
    <dgm:cxn modelId="{86300DD0-25FC-4701-B832-A28795A52B4B}" type="presOf" srcId="{83036DCD-B4E8-420F-B885-466F1A3E6B18}" destId="{761CE108-11C7-4733-B1A5-01014FAD81E9}" srcOrd="0" destOrd="0" presId="urn:microsoft.com/office/officeart/2018/2/layout/IconVerticalSolidList"/>
    <dgm:cxn modelId="{43CCB5E4-ACE1-416E-A5BC-93E023D85336}" type="presOf" srcId="{22FBD032-1E68-4833-ACB5-7F8FB2EFF545}" destId="{7E5CAF87-DA95-4361-9DD1-6629903C5051}" srcOrd="0" destOrd="0" presId="urn:microsoft.com/office/officeart/2018/2/layout/IconVerticalSolidList"/>
    <dgm:cxn modelId="{1AC3CAFB-5834-4611-B1E1-1C48A493B241}" type="presOf" srcId="{8D409A8A-6ED2-4F43-93EA-3A0542007482}" destId="{5E95B3E6-FBE1-4D5F-8E14-EA465A01C640}" srcOrd="0" destOrd="0" presId="urn:microsoft.com/office/officeart/2018/2/layout/IconVerticalSolidList"/>
    <dgm:cxn modelId="{4F023422-4DFE-4915-9F47-417B4DF26061}" type="presParOf" srcId="{7E5CAF87-DA95-4361-9DD1-6629903C5051}" destId="{0315FC38-79A0-494E-86E1-23D2D73C689F}" srcOrd="0" destOrd="0" presId="urn:microsoft.com/office/officeart/2018/2/layout/IconVerticalSolidList"/>
    <dgm:cxn modelId="{E2A6A3A8-124A-4EEE-866A-1E76BC6875B3}" type="presParOf" srcId="{0315FC38-79A0-494E-86E1-23D2D73C689F}" destId="{3CEDA36F-6EAD-4B06-AD0B-F3FA5F38FDE0}" srcOrd="0" destOrd="0" presId="urn:microsoft.com/office/officeart/2018/2/layout/IconVerticalSolidList"/>
    <dgm:cxn modelId="{A63A91AB-D257-4C2B-A1FE-EF610972C98E}" type="presParOf" srcId="{0315FC38-79A0-494E-86E1-23D2D73C689F}" destId="{D8113F92-B03F-4043-97A6-5071CC7B388C}" srcOrd="1" destOrd="0" presId="urn:microsoft.com/office/officeart/2018/2/layout/IconVerticalSolidList"/>
    <dgm:cxn modelId="{49D77D69-3C31-46E1-9785-C799ED0041E9}" type="presParOf" srcId="{0315FC38-79A0-494E-86E1-23D2D73C689F}" destId="{1B13379B-E88F-4FF1-A538-1191F1F55490}" srcOrd="2" destOrd="0" presId="urn:microsoft.com/office/officeart/2018/2/layout/IconVerticalSolidList"/>
    <dgm:cxn modelId="{FAA7A237-A989-487C-95C9-210CC021BF36}" type="presParOf" srcId="{0315FC38-79A0-494E-86E1-23D2D73C689F}" destId="{34AFC9B7-C873-47DE-BA12-18C2FD24EE18}" srcOrd="3" destOrd="0" presId="urn:microsoft.com/office/officeart/2018/2/layout/IconVerticalSolidList"/>
    <dgm:cxn modelId="{40FFDC6F-DFF5-4A24-8A28-4FAC648A5927}" type="presParOf" srcId="{7E5CAF87-DA95-4361-9DD1-6629903C5051}" destId="{3C1B2A28-5FCF-4646-B6DD-9DDFA67305F5}" srcOrd="1" destOrd="0" presId="urn:microsoft.com/office/officeart/2018/2/layout/IconVerticalSolidList"/>
    <dgm:cxn modelId="{31B8E814-C262-4037-A4D6-6E4E0708219A}" type="presParOf" srcId="{7E5CAF87-DA95-4361-9DD1-6629903C5051}" destId="{41EB6675-6662-42CA-97F7-5C8B6CFEF2CF}" srcOrd="2" destOrd="0" presId="urn:microsoft.com/office/officeart/2018/2/layout/IconVerticalSolidList"/>
    <dgm:cxn modelId="{09146118-4DB1-4056-8BE3-63BC7D38816B}" type="presParOf" srcId="{41EB6675-6662-42CA-97F7-5C8B6CFEF2CF}" destId="{4243C52E-1AEE-4AD5-B554-ED733B3922C7}" srcOrd="0" destOrd="0" presId="urn:microsoft.com/office/officeart/2018/2/layout/IconVerticalSolidList"/>
    <dgm:cxn modelId="{834A0EAE-519D-4ED9-B6FD-466E47262BA9}" type="presParOf" srcId="{41EB6675-6662-42CA-97F7-5C8B6CFEF2CF}" destId="{D0764031-284A-4416-B673-4AC36582F3AE}" srcOrd="1" destOrd="0" presId="urn:microsoft.com/office/officeart/2018/2/layout/IconVerticalSolidList"/>
    <dgm:cxn modelId="{A2942A92-4123-4D3F-9830-4DD13798A18A}" type="presParOf" srcId="{41EB6675-6662-42CA-97F7-5C8B6CFEF2CF}" destId="{60330DE4-3AAE-4B5F-BAC0-07B416F33DC6}" srcOrd="2" destOrd="0" presId="urn:microsoft.com/office/officeart/2018/2/layout/IconVerticalSolidList"/>
    <dgm:cxn modelId="{19ED3892-DCE5-42CF-8285-E6DED2132E8B}" type="presParOf" srcId="{41EB6675-6662-42CA-97F7-5C8B6CFEF2CF}" destId="{5E95B3E6-FBE1-4D5F-8E14-EA465A01C640}" srcOrd="3" destOrd="0" presId="urn:microsoft.com/office/officeart/2018/2/layout/IconVerticalSolidList"/>
    <dgm:cxn modelId="{A618DB03-B678-4D91-8A9F-B1FA1B469E66}" type="presParOf" srcId="{7E5CAF87-DA95-4361-9DD1-6629903C5051}" destId="{1144BAFB-AE0A-45F1-BAAC-78ED163B241A}" srcOrd="3" destOrd="0" presId="urn:microsoft.com/office/officeart/2018/2/layout/IconVerticalSolidList"/>
    <dgm:cxn modelId="{F8FF3741-1914-4C35-9248-2AB52CE9F0DD}" type="presParOf" srcId="{7E5CAF87-DA95-4361-9DD1-6629903C5051}" destId="{9AADF6B8-30CA-4FAC-815C-66831DE35C4D}" srcOrd="4" destOrd="0" presId="urn:microsoft.com/office/officeart/2018/2/layout/IconVerticalSolidList"/>
    <dgm:cxn modelId="{6A819DAD-577E-4872-A82B-30373B0E64FA}" type="presParOf" srcId="{9AADF6B8-30CA-4FAC-815C-66831DE35C4D}" destId="{4EF14600-C868-4BD0-9B00-6A1EB4756D06}" srcOrd="0" destOrd="0" presId="urn:microsoft.com/office/officeart/2018/2/layout/IconVerticalSolidList"/>
    <dgm:cxn modelId="{EBE7493B-C0EB-4CBA-BCAE-26CF8AC4FA20}" type="presParOf" srcId="{9AADF6B8-30CA-4FAC-815C-66831DE35C4D}" destId="{15866B43-EC77-4298-A67B-1E3631FAB4CB}" srcOrd="1" destOrd="0" presId="urn:microsoft.com/office/officeart/2018/2/layout/IconVerticalSolidList"/>
    <dgm:cxn modelId="{60616D61-7EF3-4D36-AF41-720D2C2AA04B}" type="presParOf" srcId="{9AADF6B8-30CA-4FAC-815C-66831DE35C4D}" destId="{19B3B28D-E4BC-4C07-94D2-7067BF049721}" srcOrd="2" destOrd="0" presId="urn:microsoft.com/office/officeart/2018/2/layout/IconVerticalSolidList"/>
    <dgm:cxn modelId="{76BC46E0-9519-43D1-A919-652AAE03118E}" type="presParOf" srcId="{9AADF6B8-30CA-4FAC-815C-66831DE35C4D}" destId="{761CE108-11C7-4733-B1A5-01014FAD81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EA3CE-24FC-4CCB-B14D-B58169177A1D}">
      <dsp:nvSpPr>
        <dsp:cNvPr id="0" name=""/>
        <dsp:cNvSpPr/>
      </dsp:nvSpPr>
      <dsp:spPr>
        <a:xfrm>
          <a:off x="188588" y="406687"/>
          <a:ext cx="1629845" cy="141554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8C983-1BC8-44A0-A91B-8121660CF4CC}">
      <dsp:nvSpPr>
        <dsp:cNvPr id="0" name=""/>
        <dsp:cNvSpPr/>
      </dsp:nvSpPr>
      <dsp:spPr>
        <a:xfrm>
          <a:off x="28687" y="1906935"/>
          <a:ext cx="19496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Sea Starts Here</a:t>
          </a:r>
          <a:endParaRPr lang="en-US" sz="1800" kern="1200"/>
        </a:p>
      </dsp:txBody>
      <dsp:txXfrm>
        <a:off x="28687" y="1906935"/>
        <a:ext cx="1949646" cy="720000"/>
      </dsp:txXfrm>
    </dsp:sp>
    <dsp:sp modelId="{FF11CCC9-4C8F-41EE-825D-2C839146A230}">
      <dsp:nvSpPr>
        <dsp:cNvPr id="0" name=""/>
        <dsp:cNvSpPr/>
      </dsp:nvSpPr>
      <dsp:spPr>
        <a:xfrm>
          <a:off x="2566705" y="429171"/>
          <a:ext cx="1455280" cy="132560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FF88F-6E7E-4D7A-9F38-81A893E5D0D1}">
      <dsp:nvSpPr>
        <dsp:cNvPr id="0" name=""/>
        <dsp:cNvSpPr/>
      </dsp:nvSpPr>
      <dsp:spPr>
        <a:xfrm>
          <a:off x="2319522" y="1884451"/>
          <a:ext cx="19496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Yellow Fish</a:t>
          </a:r>
          <a:endParaRPr lang="en-US" sz="1800" kern="1200"/>
        </a:p>
      </dsp:txBody>
      <dsp:txXfrm>
        <a:off x="2319522" y="1884451"/>
        <a:ext cx="1949646" cy="720000"/>
      </dsp:txXfrm>
    </dsp:sp>
    <dsp:sp modelId="{99C40AB6-7E0B-4400-9282-C4441FB96CCC}">
      <dsp:nvSpPr>
        <dsp:cNvPr id="0" name=""/>
        <dsp:cNvSpPr/>
      </dsp:nvSpPr>
      <dsp:spPr>
        <a:xfrm>
          <a:off x="4785422" y="406687"/>
          <a:ext cx="1599515" cy="141554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DFDE9-5652-407B-8143-A0D9A15C3C31}">
      <dsp:nvSpPr>
        <dsp:cNvPr id="0" name=""/>
        <dsp:cNvSpPr/>
      </dsp:nvSpPr>
      <dsp:spPr>
        <a:xfrm>
          <a:off x="4610356" y="1906935"/>
          <a:ext cx="19496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Bincentives</a:t>
          </a:r>
          <a:endParaRPr lang="en-US" sz="1800" kern="1200"/>
        </a:p>
      </dsp:txBody>
      <dsp:txXfrm>
        <a:off x="4610356" y="1906935"/>
        <a:ext cx="1949646" cy="720000"/>
      </dsp:txXfrm>
    </dsp:sp>
    <dsp:sp modelId="{04210F0F-CE40-4B06-86AE-E9ACD2CC6D13}">
      <dsp:nvSpPr>
        <dsp:cNvPr id="0" name=""/>
        <dsp:cNvSpPr/>
      </dsp:nvSpPr>
      <dsp:spPr>
        <a:xfrm>
          <a:off x="1370152" y="3173539"/>
          <a:ext cx="1557552" cy="1489698"/>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12528-1962-4312-9749-5C08E5D6B60A}">
      <dsp:nvSpPr>
        <dsp:cNvPr id="0" name=""/>
        <dsp:cNvSpPr/>
      </dsp:nvSpPr>
      <dsp:spPr>
        <a:xfrm>
          <a:off x="1174104" y="4710863"/>
          <a:ext cx="19496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Do you know your Flood Risk?</a:t>
          </a:r>
          <a:endParaRPr lang="en-US" sz="1800" kern="1200"/>
        </a:p>
      </dsp:txBody>
      <dsp:txXfrm>
        <a:off x="1174104" y="4710863"/>
        <a:ext cx="1949646" cy="720000"/>
      </dsp:txXfrm>
    </dsp:sp>
    <dsp:sp modelId="{2D8B5581-270C-4439-B4B8-C80288BEEF1B}">
      <dsp:nvSpPr>
        <dsp:cNvPr id="0" name=""/>
        <dsp:cNvSpPr/>
      </dsp:nvSpPr>
      <dsp:spPr>
        <a:xfrm>
          <a:off x="3583377" y="3114347"/>
          <a:ext cx="1712771" cy="1726466"/>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49F6F-A2BD-4F55-8189-344B81016ABB}">
      <dsp:nvSpPr>
        <dsp:cNvPr id="0" name=""/>
        <dsp:cNvSpPr/>
      </dsp:nvSpPr>
      <dsp:spPr>
        <a:xfrm>
          <a:off x="3464939" y="4770055"/>
          <a:ext cx="19496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Sustainable Drainage Systems (SuDS)</a:t>
          </a:r>
          <a:endParaRPr lang="en-US" sz="1800" kern="1200"/>
        </a:p>
      </dsp:txBody>
      <dsp:txXfrm>
        <a:off x="3464939" y="4770055"/>
        <a:ext cx="194964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E8B4F-A961-441E-BF52-C2FB2DD9C9DE}">
      <dsp:nvSpPr>
        <dsp:cNvPr id="0" name=""/>
        <dsp:cNvSpPr/>
      </dsp:nvSpPr>
      <dsp:spPr>
        <a:xfrm>
          <a:off x="0" y="444323"/>
          <a:ext cx="5067550"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solidFill>
                <a:schemeClr val="tx1"/>
              </a:solidFill>
            </a:rPr>
            <a:t>Manage rainwater</a:t>
          </a:r>
          <a:endParaRPr lang="en-US" sz="3600" kern="1200">
            <a:solidFill>
              <a:schemeClr val="tx1"/>
            </a:solidFill>
          </a:endParaRPr>
        </a:p>
      </dsp:txBody>
      <dsp:txXfrm>
        <a:off x="42151" y="486474"/>
        <a:ext cx="4983248" cy="779158"/>
      </dsp:txXfrm>
    </dsp:sp>
    <dsp:sp modelId="{0FDC72C1-B69A-4B1F-92E8-78A2087A27FE}">
      <dsp:nvSpPr>
        <dsp:cNvPr id="0" name=""/>
        <dsp:cNvSpPr/>
      </dsp:nvSpPr>
      <dsp:spPr>
        <a:xfrm>
          <a:off x="0" y="1411463"/>
          <a:ext cx="5067550" cy="8634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solidFill>
                <a:schemeClr val="tx1"/>
              </a:solidFill>
            </a:rPr>
            <a:t>Reduces flooding</a:t>
          </a:r>
          <a:endParaRPr lang="en-US" sz="3600" kern="1200">
            <a:solidFill>
              <a:schemeClr val="tx1"/>
            </a:solidFill>
          </a:endParaRPr>
        </a:p>
      </dsp:txBody>
      <dsp:txXfrm>
        <a:off x="42151" y="1453614"/>
        <a:ext cx="4983248" cy="779158"/>
      </dsp:txXfrm>
    </dsp:sp>
    <dsp:sp modelId="{7925F900-7108-4922-9D95-A36FD1A23735}">
      <dsp:nvSpPr>
        <dsp:cNvPr id="0" name=""/>
        <dsp:cNvSpPr/>
      </dsp:nvSpPr>
      <dsp:spPr>
        <a:xfrm>
          <a:off x="0" y="2378603"/>
          <a:ext cx="5067550" cy="863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solidFill>
                <a:schemeClr val="tx1"/>
              </a:solidFill>
            </a:rPr>
            <a:t>Reduces pollution</a:t>
          </a:r>
          <a:endParaRPr lang="en-US" sz="3600" kern="1200">
            <a:solidFill>
              <a:schemeClr val="tx1"/>
            </a:solidFill>
          </a:endParaRPr>
        </a:p>
      </dsp:txBody>
      <dsp:txXfrm>
        <a:off x="42151" y="2420754"/>
        <a:ext cx="4983248" cy="779158"/>
      </dsp:txXfrm>
    </dsp:sp>
    <dsp:sp modelId="{8F837E90-6E92-43B9-949E-ADEA55616A6C}">
      <dsp:nvSpPr>
        <dsp:cNvPr id="0" name=""/>
        <dsp:cNvSpPr/>
      </dsp:nvSpPr>
      <dsp:spPr>
        <a:xfrm>
          <a:off x="0" y="3345743"/>
          <a:ext cx="5067550"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solidFill>
                <a:schemeClr val="tx1"/>
              </a:solidFill>
            </a:rPr>
            <a:t>Biodiversity and Amenity</a:t>
          </a:r>
          <a:endParaRPr lang="en-US" sz="3600" kern="1200">
            <a:solidFill>
              <a:schemeClr val="tx1"/>
            </a:solidFill>
          </a:endParaRPr>
        </a:p>
      </dsp:txBody>
      <dsp:txXfrm>
        <a:off x="42151" y="3387894"/>
        <a:ext cx="4983248" cy="779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5AF02-D2F6-4C34-80C4-FB1F0083460F}">
      <dsp:nvSpPr>
        <dsp:cNvPr id="0" name=""/>
        <dsp:cNvSpPr/>
      </dsp:nvSpPr>
      <dsp:spPr>
        <a:xfrm>
          <a:off x="0" y="1036799"/>
          <a:ext cx="2875471" cy="1584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6B8E6-6630-45C8-928D-4DBC5933F34F}">
      <dsp:nvSpPr>
        <dsp:cNvPr id="0" name=""/>
        <dsp:cNvSpPr/>
      </dsp:nvSpPr>
      <dsp:spPr>
        <a:xfrm>
          <a:off x="1895031" y="1432799"/>
          <a:ext cx="692893"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3520" rIns="0" bIns="223520"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Light" panose="020F0302020204030204"/>
            </a:rPr>
            <a:t>Drain</a:t>
          </a:r>
          <a:endParaRPr lang="en-GB" sz="2200" b="1" kern="1200"/>
        </a:p>
      </dsp:txBody>
      <dsp:txXfrm>
        <a:off x="1895031" y="1432799"/>
        <a:ext cx="692893" cy="792000"/>
      </dsp:txXfrm>
    </dsp:sp>
    <dsp:sp modelId="{0174DEA1-25FC-4E85-9C98-DD9795DD6604}">
      <dsp:nvSpPr>
        <dsp:cNvPr id="0" name=""/>
        <dsp:cNvSpPr/>
      </dsp:nvSpPr>
      <dsp:spPr>
        <a:xfrm>
          <a:off x="1063559" y="1432799"/>
          <a:ext cx="692893"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3520" rIns="0" bIns="223520" numCol="1" spcCol="1270" anchor="ctr" anchorCtr="0">
          <a:noAutofit/>
        </a:bodyPr>
        <a:lstStyle/>
        <a:p>
          <a:pPr marL="0" lvl="0" indent="0" algn="ctr" defTabSz="977900" rtl="0">
            <a:lnSpc>
              <a:spcPct val="90000"/>
            </a:lnSpc>
            <a:spcBef>
              <a:spcPct val="0"/>
            </a:spcBef>
            <a:spcAft>
              <a:spcPct val="35000"/>
            </a:spcAft>
            <a:buNone/>
          </a:pPr>
          <a:r>
            <a:rPr lang="en-GB" sz="2200" b="1" kern="1200">
              <a:latin typeface="Calibri Light" panose="020F0302020204030204"/>
            </a:rPr>
            <a:t>Enters</a:t>
          </a:r>
          <a:endParaRPr lang="en-GB" sz="2200" b="1" kern="1200"/>
        </a:p>
      </dsp:txBody>
      <dsp:txXfrm>
        <a:off x="1063559" y="1432799"/>
        <a:ext cx="692893" cy="792000"/>
      </dsp:txXfrm>
    </dsp:sp>
    <dsp:sp modelId="{4730F1CD-47C4-4646-ADF7-DADF7824B13E}">
      <dsp:nvSpPr>
        <dsp:cNvPr id="0" name=""/>
        <dsp:cNvSpPr/>
      </dsp:nvSpPr>
      <dsp:spPr>
        <a:xfrm>
          <a:off x="232087" y="1432799"/>
          <a:ext cx="692893"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3520" rIns="0" bIns="223520"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Light" panose="020F0302020204030204"/>
            </a:rPr>
            <a:t>Rain</a:t>
          </a:r>
          <a:endParaRPr lang="en-GB" sz="2200" b="1" kern="1200"/>
        </a:p>
      </dsp:txBody>
      <dsp:txXfrm>
        <a:off x="232087" y="1432799"/>
        <a:ext cx="692893" cy="792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D7853-F576-40E4-9AE2-2697817C969B}">
      <dsp:nvSpPr>
        <dsp:cNvPr id="0" name=""/>
        <dsp:cNvSpPr/>
      </dsp:nvSpPr>
      <dsp:spPr>
        <a:xfrm>
          <a:off x="887632" y="177061"/>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Water Butt</a:t>
          </a:r>
        </a:p>
      </dsp:txBody>
      <dsp:txXfrm>
        <a:off x="887632" y="177061"/>
        <a:ext cx="2715317" cy="407297"/>
      </dsp:txXfrm>
    </dsp:sp>
    <dsp:sp modelId="{5E0D612E-2FE7-4262-AA52-17431558EE16}">
      <dsp:nvSpPr>
        <dsp:cNvPr id="0" name=""/>
        <dsp:cNvSpPr/>
      </dsp:nvSpPr>
      <dsp:spPr>
        <a:xfrm>
          <a:off x="887632" y="617486"/>
          <a:ext cx="2715317" cy="2715317"/>
        </a:xfrm>
        <a:prstGeom prst="rect">
          <a:avLst/>
        </a:prstGeom>
        <a:blipFill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3C3A6-B946-443A-B2B6-EE0A6CB06BC5}">
      <dsp:nvSpPr>
        <dsp:cNvPr id="0" name=""/>
        <dsp:cNvSpPr/>
      </dsp:nvSpPr>
      <dsp:spPr>
        <a:xfrm>
          <a:off x="3889981" y="148481"/>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Tree Pit</a:t>
          </a:r>
        </a:p>
      </dsp:txBody>
      <dsp:txXfrm>
        <a:off x="3889981" y="148481"/>
        <a:ext cx="2715317" cy="407297"/>
      </dsp:txXfrm>
    </dsp:sp>
    <dsp:sp modelId="{2DB4533A-E8F2-4418-8426-B5FBD1CBC289}">
      <dsp:nvSpPr>
        <dsp:cNvPr id="0" name=""/>
        <dsp:cNvSpPr/>
      </dsp:nvSpPr>
      <dsp:spPr>
        <a:xfrm>
          <a:off x="3889981" y="627016"/>
          <a:ext cx="2715317" cy="2715317"/>
        </a:xfrm>
        <a:prstGeom prst="rect">
          <a:avLst/>
        </a:prstGeom>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FC430C-2133-456D-B6C2-453F9149BFF8}">
      <dsp:nvSpPr>
        <dsp:cNvPr id="0" name=""/>
        <dsp:cNvSpPr/>
      </dsp:nvSpPr>
      <dsp:spPr>
        <a:xfrm>
          <a:off x="6892330" y="138955"/>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Rain garden</a:t>
          </a:r>
        </a:p>
      </dsp:txBody>
      <dsp:txXfrm>
        <a:off x="6892330" y="138955"/>
        <a:ext cx="2715317" cy="407297"/>
      </dsp:txXfrm>
    </dsp:sp>
    <dsp:sp modelId="{4E186133-BCAE-4F71-BCDF-5E065AFC1AE9}">
      <dsp:nvSpPr>
        <dsp:cNvPr id="0" name=""/>
        <dsp:cNvSpPr/>
      </dsp:nvSpPr>
      <dsp:spPr>
        <a:xfrm>
          <a:off x="6892330" y="674670"/>
          <a:ext cx="2715317" cy="271531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1FC88E-D790-4164-A5AB-5E28F7FF716B}">
      <dsp:nvSpPr>
        <dsp:cNvPr id="0" name=""/>
        <dsp:cNvSpPr/>
      </dsp:nvSpPr>
      <dsp:spPr>
        <a:xfrm>
          <a:off x="887632" y="3537619"/>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Permeable Paving</a:t>
          </a:r>
        </a:p>
      </dsp:txBody>
      <dsp:txXfrm>
        <a:off x="887632" y="3537619"/>
        <a:ext cx="2715317" cy="407297"/>
      </dsp:txXfrm>
    </dsp:sp>
    <dsp:sp modelId="{A0187872-7D76-4292-BBFA-C1C1CA55A8AD}">
      <dsp:nvSpPr>
        <dsp:cNvPr id="0" name=""/>
        <dsp:cNvSpPr/>
      </dsp:nvSpPr>
      <dsp:spPr>
        <a:xfrm>
          <a:off x="887632" y="4025645"/>
          <a:ext cx="2715317" cy="2715317"/>
        </a:xfrm>
        <a:prstGeom prst="rect">
          <a:avLst/>
        </a:prstGeom>
        <a:blipFill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B1CC8-9E28-447B-AB75-D107C064B54A}">
      <dsp:nvSpPr>
        <dsp:cNvPr id="0" name=""/>
        <dsp:cNvSpPr/>
      </dsp:nvSpPr>
      <dsp:spPr>
        <a:xfrm>
          <a:off x="3889981" y="3537619"/>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Swales</a:t>
          </a:r>
        </a:p>
      </dsp:txBody>
      <dsp:txXfrm>
        <a:off x="3889981" y="3537619"/>
        <a:ext cx="2715317" cy="407297"/>
      </dsp:txXfrm>
    </dsp:sp>
    <dsp:sp modelId="{CA3F16C9-17F3-4915-A05B-F2028AA243BF}">
      <dsp:nvSpPr>
        <dsp:cNvPr id="0" name=""/>
        <dsp:cNvSpPr/>
      </dsp:nvSpPr>
      <dsp:spPr>
        <a:xfrm>
          <a:off x="3889981" y="4025645"/>
          <a:ext cx="2715317" cy="2715317"/>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4D9DE1-2A0A-4C8A-968E-33C326B58A68}">
      <dsp:nvSpPr>
        <dsp:cNvPr id="0" name=""/>
        <dsp:cNvSpPr/>
      </dsp:nvSpPr>
      <dsp:spPr>
        <a:xfrm>
          <a:off x="6892330" y="3537619"/>
          <a:ext cx="2715317" cy="40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marL="0" lvl="0" indent="0" algn="l" defTabSz="977900">
            <a:lnSpc>
              <a:spcPct val="90000"/>
            </a:lnSpc>
            <a:spcBef>
              <a:spcPct val="0"/>
            </a:spcBef>
            <a:spcAft>
              <a:spcPct val="35000"/>
            </a:spcAft>
            <a:buNone/>
          </a:pPr>
          <a:r>
            <a:rPr lang="en-GB" sz="2200" kern="1200"/>
            <a:t>Ponds</a:t>
          </a:r>
        </a:p>
      </dsp:txBody>
      <dsp:txXfrm>
        <a:off x="6892330" y="3537619"/>
        <a:ext cx="2715317" cy="407297"/>
      </dsp:txXfrm>
    </dsp:sp>
    <dsp:sp modelId="{D6ACE64C-EE57-4788-BBD7-DD3F04349345}">
      <dsp:nvSpPr>
        <dsp:cNvPr id="0" name=""/>
        <dsp:cNvSpPr/>
      </dsp:nvSpPr>
      <dsp:spPr>
        <a:xfrm>
          <a:off x="6892330" y="4025645"/>
          <a:ext cx="2715317" cy="2715317"/>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089E2-7BA6-48A5-BEC9-4236D85B5764}">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5ACA7-2FF9-4B2F-B159-B86E448BC81F}">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1: Introduction to staff and students (LCC staff)</a:t>
          </a:r>
          <a:endParaRPr lang="en-US" sz="2800" kern="1200"/>
        </a:p>
      </dsp:txBody>
      <dsp:txXfrm>
        <a:off x="0" y="531"/>
        <a:ext cx="10515600" cy="621467"/>
      </dsp:txXfrm>
    </dsp:sp>
    <dsp:sp modelId="{4438629E-97D3-4C63-A7A9-84240FE06FE9}">
      <dsp:nvSpPr>
        <dsp:cNvPr id="0" name=""/>
        <dsp:cNvSpPr/>
      </dsp:nvSpPr>
      <dsp:spPr>
        <a:xfrm>
          <a:off x="0" y="621999"/>
          <a:ext cx="10515600"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906FC-805B-449E-8101-0C16BC8905D3}">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2: Exercise - Students and teachers research on the project</a:t>
          </a:r>
          <a:endParaRPr lang="en-US" sz="2800" kern="1200"/>
        </a:p>
      </dsp:txBody>
      <dsp:txXfrm>
        <a:off x="0" y="621999"/>
        <a:ext cx="10515600" cy="621467"/>
      </dsp:txXfrm>
    </dsp:sp>
    <dsp:sp modelId="{9C4E6842-3B89-4CF5-9BD9-1671631CBFAB}">
      <dsp:nvSpPr>
        <dsp:cNvPr id="0" name=""/>
        <dsp:cNvSpPr/>
      </dsp:nvSpPr>
      <dsp:spPr>
        <a:xfrm>
          <a:off x="0" y="1243467"/>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C588A-1AF8-44ED-8C6B-F677DD79D409}">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3: Field visit - Find permeable paving and water butts near school </a:t>
          </a:r>
          <a:endParaRPr lang="en-US" sz="2800" kern="1200"/>
        </a:p>
      </dsp:txBody>
      <dsp:txXfrm>
        <a:off x="0" y="1243467"/>
        <a:ext cx="10515600" cy="621467"/>
      </dsp:txXfrm>
    </dsp:sp>
    <dsp:sp modelId="{A308AE85-D938-4CB1-B6E2-0BC0B49DE8D8}">
      <dsp:nvSpPr>
        <dsp:cNvPr id="0" name=""/>
        <dsp:cNvSpPr/>
      </dsp:nvSpPr>
      <dsp:spPr>
        <a:xfrm>
          <a:off x="0" y="1864935"/>
          <a:ext cx="105156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A6213-1B48-4672-9099-BB4059E7F70D}">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4: Exercise - Find the materials to build a raingarden (LCC Staff)</a:t>
          </a:r>
          <a:endParaRPr lang="en-US" sz="2800" kern="1200"/>
        </a:p>
      </dsp:txBody>
      <dsp:txXfrm>
        <a:off x="0" y="1864935"/>
        <a:ext cx="10515600" cy="621467"/>
      </dsp:txXfrm>
    </dsp:sp>
    <dsp:sp modelId="{F0951972-B204-4B49-9B0A-6AD37BA10E3B}">
      <dsp:nvSpPr>
        <dsp:cNvPr id="0" name=""/>
        <dsp:cNvSpPr/>
      </dsp:nvSpPr>
      <dsp:spPr>
        <a:xfrm>
          <a:off x="0" y="2486402"/>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D0595-180A-4B2F-8CE9-2198AAA7D7B6}">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5: Build your own raingarden (LCC staff and Parks Volunteers)</a:t>
          </a:r>
          <a:endParaRPr lang="en-US" sz="2800" kern="1200"/>
        </a:p>
      </dsp:txBody>
      <dsp:txXfrm>
        <a:off x="0" y="2486402"/>
        <a:ext cx="10515600" cy="621467"/>
      </dsp:txXfrm>
    </dsp:sp>
    <dsp:sp modelId="{F034DD3B-6734-42A3-A98A-4D77FD1E7AF0}">
      <dsp:nvSpPr>
        <dsp:cNvPr id="0" name=""/>
        <dsp:cNvSpPr/>
      </dsp:nvSpPr>
      <dsp:spPr>
        <a:xfrm>
          <a:off x="0" y="3107870"/>
          <a:ext cx="10515600"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B2E1C-1A0A-4D96-9A7E-D43A85169FC3}">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Week 6-7: Project write up</a:t>
          </a:r>
          <a:endParaRPr lang="en-US" sz="2800" kern="1200"/>
        </a:p>
      </dsp:txBody>
      <dsp:txXfrm>
        <a:off x="0" y="3107870"/>
        <a:ext cx="10515600" cy="621467"/>
      </dsp:txXfrm>
    </dsp:sp>
    <dsp:sp modelId="{30DFEB05-F2DF-4D03-A775-DE3943BEE280}">
      <dsp:nvSpPr>
        <dsp:cNvPr id="0" name=""/>
        <dsp:cNvSpPr/>
      </dsp:nvSpPr>
      <dsp:spPr>
        <a:xfrm>
          <a:off x="0" y="3729338"/>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A555C-343F-4B37-8989-EC1E59491576}">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p>
      </dsp:txBody>
      <dsp:txXfrm>
        <a:off x="0" y="3729338"/>
        <a:ext cx="10515600" cy="621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A36F-6EAD-4B06-AD0B-F3FA5F38FDE0}">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13F92-B03F-4043-97A6-5071CC7B388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FC9B7-C873-47DE-BA12-18C2FD24EE1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endParaRPr lang="en-US" sz="2500" kern="1200"/>
        </a:p>
      </dsp:txBody>
      <dsp:txXfrm>
        <a:off x="1941716" y="718"/>
        <a:ext cx="4571887" cy="1681139"/>
      </dsp:txXfrm>
    </dsp:sp>
    <dsp:sp modelId="{4243C52E-1AEE-4AD5-B554-ED733B3922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64031-284A-4416-B673-4AC36582F3AE}">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5B3E6-FBE1-4D5F-8E14-EA465A01C64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 </a:t>
          </a:r>
          <a:r>
            <a:rPr lang="en-US" sz="2500" kern="1200" err="1">
              <a:hlinkClick xmlns:r="http://schemas.openxmlformats.org/officeDocument/2006/relationships" r:id="rId5"/>
            </a:rPr>
            <a:t>eTeach</a:t>
          </a:r>
          <a:r>
            <a:rPr lang="en-US" sz="2500" kern="1200">
              <a:hlinkClick xmlns:r="http://schemas.openxmlformats.org/officeDocument/2006/relationships" r:id="rId5"/>
            </a:rPr>
            <a:t> link</a:t>
          </a:r>
          <a:r>
            <a:rPr lang="en-US" sz="2500" kern="1200"/>
            <a:t> </a:t>
          </a:r>
        </a:p>
      </dsp:txBody>
      <dsp:txXfrm>
        <a:off x="1941716" y="2102143"/>
        <a:ext cx="4571887" cy="1681139"/>
      </dsp:txXfrm>
    </dsp:sp>
    <dsp:sp modelId="{4EF14600-C868-4BD0-9B00-6A1EB4756D0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66B43-EC77-4298-A67B-1E3631FAB4CB}">
      <dsp:nvSpPr>
        <dsp:cNvPr id="0" name=""/>
        <dsp:cNvSpPr/>
      </dsp:nvSpPr>
      <dsp:spPr>
        <a:xfrm>
          <a:off x="508544" y="4581824"/>
          <a:ext cx="924626" cy="92462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E108-11C7-4733-B1A5-01014FAD81E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8"/>
            </a:rPr>
            <a:t>Grants 4 Schools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usdrain.org/delivering-suds/using-suds/background/sustainable-drainag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E3C4EE-FCCE-4F4C-A1EC-054E6DF039D0}" type="slidenum">
              <a:rPr lang="en-US"/>
              <a:t>17</a:t>
            </a:fld>
            <a:endParaRPr lang="en-US"/>
          </a:p>
        </p:txBody>
      </p:sp>
    </p:spTree>
    <p:extLst>
      <p:ext uri="{BB962C8B-B14F-4D97-AF65-F5344CB8AC3E}">
        <p14:creationId xmlns:p14="http://schemas.microsoft.com/office/powerpoint/2010/main" val="405384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Yellow Fish counts towards the water and marine topics.</a:t>
            </a:r>
          </a:p>
          <a:p>
            <a:endParaRPr lang="en-GB"/>
          </a:p>
          <a:p>
            <a:r>
              <a:rPr lang="en-GB"/>
              <a:t>Worked with Land of learning last year to undertake a Yellow Fish project.</a:t>
            </a:r>
          </a:p>
          <a:p>
            <a:endParaRPr lang="en-GB"/>
          </a:p>
          <a:p>
            <a:r>
              <a:rPr lang="en-GB"/>
              <a:t>Involvement of the local community faith group etc.</a:t>
            </a:r>
          </a:p>
          <a:p>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06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Bincentives is an Eco-Schools projects that aims to increase awareness of littering and the impacts that this can have on our wider environment, with particular focus on the river and marine environments. Promoting sustainable behaviour in students with regards to litter management by incentivising and rewarding students who practices dispose of and manage litter correctly.</a:t>
            </a:r>
          </a:p>
          <a:p>
            <a:pPr>
              <a:defRPr/>
            </a:pPr>
            <a:endParaRPr lang="en-GB" baseline="0"/>
          </a:p>
          <a:p>
            <a:pPr>
              <a:defRPr/>
            </a:pPr>
            <a:r>
              <a:rPr lang="en-GB" baseline="0"/>
              <a:t>The campaign is based on an idea by the Marine Conservation Society in collaboration with the British </a:t>
            </a:r>
            <a:r>
              <a:rPr lang="en-GB"/>
              <a:t>Plastics</a:t>
            </a:r>
            <a:r>
              <a:rPr lang="en-GB" baseline="0"/>
              <a:t> </a:t>
            </a:r>
            <a:r>
              <a:rPr lang="en-GB"/>
              <a:t>Federation</a:t>
            </a:r>
            <a:r>
              <a:rPr lang="en-GB" baseline="0"/>
              <a:t> and </a:t>
            </a:r>
            <a:r>
              <a:rPr lang="en-GB"/>
              <a:t>Plastics Europe</a:t>
            </a:r>
            <a:r>
              <a:rPr lang="en-GB" baseline="0"/>
              <a:t>.</a:t>
            </a:r>
          </a:p>
          <a:p>
            <a:pPr>
              <a:defRPr/>
            </a:pPr>
            <a:endParaRPr lang="en-GB" baseline="0"/>
          </a:p>
          <a:p>
            <a:pPr>
              <a:defRPr/>
            </a:pPr>
            <a:r>
              <a:rPr lang="en-GB" baseline="0"/>
              <a:t>It forms one of the four Cool Seas Campaigns projects. I do advise teachers to take a look at these and links to further information will be provided as part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By running this campaign we want to raise awareness of the problem of litter and help to reduce the issue in school as well as in our local area. And reward those students who help reduce the litter and spread the message.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85547-C06A-4A8C-9AC4-2ED93F5A48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92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3B8ED0E-8039-44E1-B8A6-EAF74E2FB08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84DE3266-3943-4B4C-A11B-1F4966BE0C0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29</a:t>
            </a:fld>
            <a:endParaRPr kumimoji="0" lang="en-GB" sz="1400" b="0" i="0" u="none" strike="noStrike" kern="1200" cap="none" spc="0" normalizeH="0" baseline="0" noProof="0">
              <a:ln>
                <a:noFill/>
              </a:ln>
              <a:solidFill>
                <a:srgbClr val="000000"/>
              </a:solidFill>
              <a:effectLst/>
              <a:uLnTx/>
              <a:uFillTx/>
              <a:latin typeface="Liberation Serif" pitchFamily="18"/>
              <a:ea typeface="Segoe UI" pitchFamily="2"/>
              <a:cs typeface="Tahoma" pitchFamily="2"/>
            </a:endParaRPr>
          </a:p>
        </p:txBody>
      </p:sp>
      <p:sp>
        <p:nvSpPr>
          <p:cNvPr id="3" name="Slide Image Placeholder 1">
            <a:extLst>
              <a:ext uri="{FF2B5EF4-FFF2-40B4-BE49-F238E27FC236}">
                <a16:creationId xmlns:a16="http://schemas.microsoft.com/office/drawing/2014/main" id="{6A1ABC90-2AF2-4802-8FB1-63027C525CD6}"/>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Notes Placeholder 2">
            <a:extLst>
              <a:ext uri="{FF2B5EF4-FFF2-40B4-BE49-F238E27FC236}">
                <a16:creationId xmlns:a16="http://schemas.microsoft.com/office/drawing/2014/main" id="{0289CBD0-702C-4630-A966-655F9A9D28CC}"/>
              </a:ext>
            </a:extLst>
          </p:cNvPr>
          <p:cNvSpPr txBox="1">
            <a:spLocks noGrp="1"/>
          </p:cNvSpPr>
          <p:nvPr>
            <p:ph type="body" sz="quarter" idx="1"/>
          </p:nvPr>
        </p:nvSpPr>
        <p:spPr/>
        <p:txBody>
          <a:bodyPr/>
          <a:lstStyle/>
          <a:p>
            <a:pPr lvl="0">
              <a:buSzPct val="45000"/>
              <a:buFont typeface="StarSymbol"/>
              <a:buChar char="●"/>
            </a:pPr>
            <a:r>
              <a:rPr lang="en-GB">
                <a:cs typeface="Tahoma" pitchFamily="2"/>
              </a:rPr>
              <a:t>Environment</a:t>
            </a:r>
          </a:p>
          <a:p>
            <a:pPr lvl="0">
              <a:buSzPct val="45000"/>
              <a:buFont typeface="StarSymbol"/>
              <a:buChar char="●"/>
            </a:pPr>
            <a:r>
              <a:rPr lang="en-GB">
                <a:cs typeface="Tahoma" pitchFamily="2"/>
              </a:rPr>
              <a:t>Animals &amp; Plants</a:t>
            </a:r>
          </a:p>
          <a:p>
            <a:pPr lvl="0">
              <a:buSzPct val="45000"/>
              <a:buFont typeface="StarSymbol"/>
              <a:buChar char="●"/>
            </a:pPr>
            <a:r>
              <a:rPr lang="en-GB">
                <a:cs typeface="Tahoma" pitchFamily="2"/>
              </a:rPr>
              <a:t>Flood Risk</a:t>
            </a:r>
          </a:p>
          <a:p>
            <a:pPr lvl="0">
              <a:buSzPct val="45000"/>
              <a:buFont typeface="StarSymbol"/>
              <a:buChar char="●"/>
            </a:pPr>
            <a:r>
              <a:rPr lang="en-GB">
                <a:cs typeface="Tahoma" pitchFamily="2"/>
              </a:rPr>
              <a:t>Microplastics</a:t>
            </a:r>
          </a:p>
          <a:p>
            <a:pPr lvl="0">
              <a:buSzPct val="45000"/>
              <a:buFont typeface="StarSymbol"/>
              <a:buChar char="●"/>
            </a:pPr>
            <a:r>
              <a:rPr lang="en-GB">
                <a:cs typeface="Tahoma" pitchFamily="2"/>
              </a:rPr>
              <a:t>Impacts on food and drinking water</a:t>
            </a:r>
          </a:p>
          <a:p>
            <a:pPr lvl="0">
              <a:buSzPct val="45000"/>
              <a:buFont typeface="StarSymbol"/>
              <a:buChar char="●"/>
            </a:pPr>
            <a:r>
              <a:rPr lang="en-GB">
                <a:cs typeface="Tahoma" pitchFamily="2"/>
              </a:rPr>
              <a:t>Human Health </a:t>
            </a:r>
          </a:p>
          <a:p>
            <a:pPr marL="0" lvl="0" indent="0">
              <a:buSzPct val="45000"/>
              <a:buFont typeface="StarSymbol"/>
              <a:buNone/>
            </a:pPr>
            <a:r>
              <a:rPr lang="en-GB">
                <a:cs typeface="Tahoma" pitchFamily="2"/>
              </a:rPr>
              <a:t>=</a:t>
            </a:r>
          </a:p>
          <a:p>
            <a:pPr marL="0" lvl="0" indent="0">
              <a:buSzPct val="45000"/>
              <a:buFont typeface="StarSymbol"/>
              <a:buNone/>
            </a:pPr>
            <a:r>
              <a:rPr lang="en-GB">
                <a:cs typeface="Tahoma" pitchFamily="2"/>
              </a:rPr>
              <a:t>Overall impacts to people</a:t>
            </a:r>
          </a:p>
          <a:p>
            <a:pPr lvl="0"/>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baseline="0">
                <a:solidFill>
                  <a:schemeClr val="tx1"/>
                </a:solidFill>
              </a:rPr>
              <a:t>Doing Bincentives as an Eco-Schools Project:</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The project is run over an entire term | 6-7 weeks – although it can be run indefinitely once started if considered desirable.</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During one or two workshop sessions we’ll create a token reward scheme: where that students can earn tokens by putting litter in the bin, picking up litter on the floor and putting it in the bin, recycling etc. Teachers and the Eco Committee will be handing these tokens out. </a:t>
            </a:r>
          </a:p>
          <a:p>
            <a:pPr marL="0" indent="0">
              <a:buFont typeface="Arial" panose="020B0604020202020204" pitchFamily="34" charset="0"/>
              <a:buNone/>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Where recycling is not available, we’ll work towards implementing a recycling scheme (quite uncommon as most schools recycle) </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The tokens then get handed into your form tutors and you can receive prizes such as: Discounts on events/trips, additional break times, counts towards school awards, house points, sweets and treats etc.  - The incentives are created in collaboration with the teacher so that they are realistic and deliverable.</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Awareness posters will be displayed around the school and on the Eco-Board</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Project is formally announced in an assembly by the eco committee</a:t>
            </a:r>
          </a:p>
          <a:p>
            <a:pPr marL="171450" indent="-171450">
              <a:buFont typeface="Arial" panose="020B0604020202020204" pitchFamily="34" charset="0"/>
              <a:buChar char="•"/>
            </a:pPr>
            <a:endParaRPr lang="en-GB" baseline="0">
              <a:solidFill>
                <a:schemeClr val="tx1"/>
              </a:solidFill>
            </a:endParaRPr>
          </a:p>
          <a:p>
            <a:pPr marL="171450" indent="-171450">
              <a:buFont typeface="Arial" panose="020B0604020202020204" pitchFamily="34" charset="0"/>
              <a:buChar char="•"/>
            </a:pPr>
            <a:r>
              <a:rPr lang="en-GB" baseline="0">
                <a:solidFill>
                  <a:schemeClr val="tx1"/>
                </a:solidFill>
              </a:rPr>
              <a:t>Data is collected via a pre and post project litter pic or calculation of correctly recycled waste – this is adaptable</a:t>
            </a:r>
          </a:p>
          <a:p>
            <a:pPr marL="171450" indent="-171450">
              <a:buFont typeface="Arial" panose="020B0604020202020204" pitchFamily="34" charset="0"/>
              <a:buChar char="•"/>
            </a:pPr>
            <a:endParaRPr lang="en-GB" baseline="0">
              <a:solidFill>
                <a:srgbClr val="FFFF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85547-C06A-4A8C-9AC4-2ED93F5A48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853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Bincentives works towards either the Waste minimisation, Litter and Marine topics.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381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fourth project we offer is called "Do you know your flood risk". Flooding is likely to occur more frequently and have greater impacts as a result of climate change.</a:t>
            </a:r>
          </a:p>
          <a:p>
            <a:r>
              <a:rPr lang="en-US">
                <a:cs typeface="Calibri"/>
              </a:rPr>
              <a:t>As part of the project, we introduce the topic of flooding and talk about different types of flooding. We outline why it is important to Leicester, as the city is in the top 10 cities at risk from surface water flooding. Then we do some activities to become more prepared for flooding.</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580FA-5DB9-42B5-AE43-EF9A56236D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586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structure of the project and it would be run over approximately 6 weeks.</a:t>
            </a:r>
          </a:p>
          <a:p>
            <a:pPr marL="171450" indent="-171450">
              <a:buFont typeface="Arial"/>
              <a:buChar char="•"/>
            </a:pPr>
            <a:r>
              <a:rPr lang="en-US">
                <a:cs typeface="Calibri"/>
              </a:rPr>
              <a:t>In week 1, we introduce the topic of flooding, the different types of flooding and how to be flood aware</a:t>
            </a:r>
          </a:p>
          <a:p>
            <a:pPr marL="171450" indent="-171450">
              <a:buFont typeface="Arial"/>
              <a:buChar char="•"/>
            </a:pPr>
            <a:r>
              <a:rPr lang="en-US">
                <a:cs typeface="Calibri"/>
              </a:rPr>
              <a:t>In week 2, the students would do an activity looking at flood risk in their local area</a:t>
            </a:r>
          </a:p>
          <a:p>
            <a:pPr marL="171450" indent="-171450">
              <a:buFont typeface="Arial"/>
              <a:buChar char="•"/>
            </a:pPr>
            <a:r>
              <a:rPr lang="en-US">
                <a:cs typeface="Calibri"/>
              </a:rPr>
              <a:t>In week 3, we could do a site visit to learn about watercourses/parks and green spaces in the city</a:t>
            </a:r>
          </a:p>
          <a:p>
            <a:pPr marL="171450" indent="-171450">
              <a:buFont typeface="Arial"/>
              <a:buChar char="•"/>
            </a:pPr>
            <a:r>
              <a:rPr lang="en-US">
                <a:cs typeface="Calibri"/>
              </a:rPr>
              <a:t>In week 4, the students will create a flood plan for the school</a:t>
            </a:r>
          </a:p>
          <a:p>
            <a:pPr marL="171450" indent="-171450">
              <a:buFont typeface="Arial"/>
              <a:buChar char="•"/>
            </a:pPr>
            <a:r>
              <a:rPr lang="en-US">
                <a:cs typeface="Calibri"/>
              </a:rPr>
              <a:t>In week 5, we would do an exercise where the students write/record a radio clip from a potential flood event</a:t>
            </a:r>
          </a:p>
          <a:p>
            <a:pPr marL="171450" indent="-171450">
              <a:buFont typeface="Arial"/>
              <a:buChar char="•"/>
            </a:pPr>
            <a:r>
              <a:rPr lang="en-US">
                <a:cs typeface="Calibri"/>
              </a:rPr>
              <a:t>Week 6 – reflection on what the students have learnt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580FA-5DB9-42B5-AE43-EF9A56236D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7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you know your flood risk" counts towards the marine topic, as the project aims to increase the understanding of the rivers and steams in our environment.</a:t>
            </a:r>
          </a:p>
          <a:p>
            <a:r>
              <a:rPr lang="en-GB"/>
              <a:t> </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81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run the introductory session of this project (</a:t>
            </a:r>
            <a:r>
              <a:rPr lang="en-US" err="1">
                <a:cs typeface="Calibri"/>
              </a:rPr>
              <a:t>ie</a:t>
            </a:r>
            <a:r>
              <a:rPr lang="en-US">
                <a:cs typeface="Calibri"/>
              </a:rPr>
              <a:t>. Week 1) at 5 schools in the city</a:t>
            </a:r>
            <a:endParaRPr lang="en-US"/>
          </a:p>
          <a:p>
            <a:r>
              <a:rPr lang="en-US">
                <a:cs typeface="Calibri"/>
              </a:rPr>
              <a:t>Also the introductory session has been presented at last years Eco-Schools roadshow.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580FA-5DB9-42B5-AE43-EF9A56236D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6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SuDS</a:t>
            </a:r>
            <a:r>
              <a:rPr lang="en-US"/>
              <a:t> are the rainwater management systems that are built to manage the rain from where it falls. They mimic the natural drainage by using soft engineered solutions. They also help to reduce pollution, reduce flooding at the downstream of a catchment and also increase biodiversity and amenity. </a:t>
            </a:r>
          </a:p>
          <a:p>
            <a:endParaRPr lang="en-US">
              <a:cs typeface="Calibri"/>
            </a:endParaRPr>
          </a:p>
          <a:p>
            <a:r>
              <a:rPr lang="en-US">
                <a:cs typeface="Calibri"/>
              </a:rPr>
              <a:t>To give some context, the next figure shows the normal catchment and urban catchment. When it rains, the rain water will seep through the natural ground allowing ground water recharge. But, I case of urban catchment, the rain water will not be able to seeps through the ground as usual due to the pavements and concrete buildings. Therefore, we need to manage our rain water more sustainably and this is done using the </a:t>
            </a:r>
            <a:r>
              <a:rPr lang="en-US" err="1">
                <a:cs typeface="Calibri"/>
              </a:rPr>
              <a:t>SuDS</a:t>
            </a:r>
            <a:r>
              <a:rPr lang="en-US">
                <a:cs typeface="Calibri"/>
              </a:rPr>
              <a:t>.</a:t>
            </a:r>
          </a:p>
          <a:p>
            <a:endParaRPr lang="en-US">
              <a:cs typeface="Calibri"/>
            </a:endParaRPr>
          </a:p>
          <a:p>
            <a:endParaRPr lang="en-US">
              <a:cs typeface="Calibri"/>
            </a:endParaRPr>
          </a:p>
          <a:p>
            <a:endParaRPr lang="en-US">
              <a:cs typeface="Calibri"/>
            </a:endParaRPr>
          </a:p>
          <a:p>
            <a:r>
              <a:rPr lang="en-US">
                <a:cs typeface="Calibri"/>
              </a:rPr>
              <a:t>Reference: </a:t>
            </a:r>
            <a:r>
              <a:rPr lang="en-US" err="1">
                <a:cs typeface="Calibri"/>
              </a:rPr>
              <a:t>Susdrain</a:t>
            </a:r>
            <a:r>
              <a:rPr lang="en-US">
                <a:cs typeface="Calibri"/>
              </a:rPr>
              <a:t> (</a:t>
            </a:r>
            <a:r>
              <a:rPr lang="en-US" u="sng">
                <a:hlinkClick r:id="rId3"/>
              </a:rPr>
              <a:t>https://www.susdrain.org/delivering-suds/using-suds/background/sustainable-drainage.html</a:t>
            </a:r>
            <a:r>
              <a:rPr lang="en-US"/>
              <a:t>)</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5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(https://www.freepik.com/search?dates=any&amp;format=search&amp;page=1&amp;query=cartoon%20river%20and%20town&amp;sort=popular) </a:t>
            </a:r>
          </a:p>
          <a:p>
            <a:endParaRPr lang="en-GB"/>
          </a:p>
          <a:p>
            <a:r>
              <a:rPr lang="en-GB"/>
              <a:t>The Sea Starts Here is a new and exciting project that Leicester City Council have developed to help raise awareness of plastic waste, in particular single use plastics (straws, bottle and cups etc.) and the impacts that this can have in our urban environments and the knock on effects it can have on our rivers and oceans.</a:t>
            </a:r>
          </a:p>
          <a:p>
            <a:endParaRPr lang="en-GB"/>
          </a:p>
          <a:p>
            <a:r>
              <a:rPr lang="en-GB"/>
              <a:t>As the name and the picture suggests the sea starts in our urban environments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72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the rain hits the ground, it will seeps through if it is a natural ground. But, in case of roads and pavements the rain will fall to the nearest drain. </a:t>
            </a:r>
          </a:p>
          <a:p>
            <a:r>
              <a:rPr lang="en-US">
                <a:cs typeface="Calibri"/>
              </a:rPr>
              <a:t>If the drain s blocked, or if there are no </a:t>
            </a:r>
            <a:r>
              <a:rPr lang="en-US" err="1">
                <a:cs typeface="Calibri"/>
              </a:rPr>
              <a:t>spce</a:t>
            </a:r>
            <a:r>
              <a:rPr lang="en-US">
                <a:cs typeface="Calibri"/>
              </a:rPr>
              <a:t> for the wain water to go, flooding occurs. </a:t>
            </a:r>
          </a:p>
          <a:p>
            <a:endParaRPr lang="en-US">
              <a:cs typeface="Calibri"/>
            </a:endParaRPr>
          </a:p>
          <a:p>
            <a:r>
              <a:rPr lang="en-US">
                <a:cs typeface="Calibri"/>
              </a:rPr>
              <a:t>The </a:t>
            </a:r>
            <a:r>
              <a:rPr lang="en-US" err="1">
                <a:cs typeface="Calibri"/>
              </a:rPr>
              <a:t>SuDS</a:t>
            </a:r>
            <a:r>
              <a:rPr lang="en-US">
                <a:cs typeface="Calibri"/>
              </a:rPr>
              <a:t> techniques helps to reduce flooding in urban areas and manage the rainwater more naturally.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359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 number of </a:t>
            </a:r>
            <a:r>
              <a:rPr lang="en-US" err="1">
                <a:cs typeface="Calibri"/>
              </a:rPr>
              <a:t>SuDS</a:t>
            </a:r>
            <a:r>
              <a:rPr lang="en-US">
                <a:cs typeface="Calibri"/>
              </a:rPr>
              <a:t> types: some of them are mentioned here.</a:t>
            </a:r>
          </a:p>
          <a:p>
            <a:endParaRPr lang="en-US">
              <a:cs typeface="Calibri"/>
            </a:endParaRPr>
          </a:p>
          <a:p>
            <a:r>
              <a:rPr lang="en-US">
                <a:cs typeface="Calibri"/>
              </a:rPr>
              <a:t>Water butts: Used to store water at individual houses. This water can be used for gardening and car washing</a:t>
            </a:r>
          </a:p>
          <a:p>
            <a:endParaRPr lang="en-US">
              <a:cs typeface="Calibri"/>
            </a:endParaRPr>
          </a:p>
          <a:p>
            <a:r>
              <a:rPr lang="en-US">
                <a:cs typeface="Calibri"/>
              </a:rPr>
              <a:t>Tree Pits: </a:t>
            </a:r>
            <a:r>
              <a:rPr lang="en-US"/>
              <a:t>Used mainly in urban areas like city </a:t>
            </a:r>
            <a:r>
              <a:rPr lang="en-US" err="1"/>
              <a:t>centre</a:t>
            </a:r>
            <a:r>
              <a:rPr lang="en-US"/>
              <a:t>, to control water flow and reduces air pollution and provides amenity</a:t>
            </a:r>
            <a:endParaRPr lang="en-US" err="1">
              <a:cs typeface="Calibri"/>
            </a:endParaRPr>
          </a:p>
          <a:p>
            <a:endParaRPr lang="en-US">
              <a:cs typeface="Calibri"/>
            </a:endParaRPr>
          </a:p>
          <a:p>
            <a:r>
              <a:rPr lang="en-US">
                <a:cs typeface="Calibri"/>
              </a:rPr>
              <a:t>Rain garden: </a:t>
            </a:r>
            <a:r>
              <a:rPr lang="en-US"/>
              <a:t>Shallow landscaped depressions that can reduce runoff, store water, provide habitat and biodiversity</a:t>
            </a:r>
            <a:endParaRPr lang="en-US">
              <a:cs typeface="Calibri"/>
            </a:endParaRPr>
          </a:p>
          <a:p>
            <a:endParaRPr lang="en-US">
              <a:cs typeface="Calibri"/>
            </a:endParaRPr>
          </a:p>
          <a:p>
            <a:r>
              <a:rPr lang="en-US">
                <a:cs typeface="Calibri"/>
              </a:rPr>
              <a:t>Permeable Paving: </a:t>
            </a:r>
            <a:r>
              <a:rPr lang="en-US"/>
              <a:t>Allow rainwater to infiltrate through underlying structural layers. Either stored or controlled discharge to downstream. Mainly seen at car parks and drive ways.</a:t>
            </a:r>
            <a:endParaRPr lang="en-US">
              <a:cs typeface="Calibri"/>
            </a:endParaRPr>
          </a:p>
          <a:p>
            <a:endParaRPr lang="en-US">
              <a:cs typeface="Calibri"/>
            </a:endParaRPr>
          </a:p>
          <a:p>
            <a:r>
              <a:rPr lang="en-US">
                <a:cs typeface="Calibri"/>
              </a:rPr>
              <a:t>Swales: </a:t>
            </a:r>
            <a:r>
              <a:rPr lang="en-US"/>
              <a:t>Shallow vegetated depressions, flow of water from one section to another. It allows to treat and attenuate surface runoff</a:t>
            </a:r>
            <a:endParaRPr lang="en-US">
              <a:cs typeface="Calibri"/>
            </a:endParaRPr>
          </a:p>
          <a:p>
            <a:endParaRPr lang="en-US">
              <a:cs typeface="Calibri"/>
            </a:endParaRPr>
          </a:p>
          <a:p>
            <a:r>
              <a:rPr lang="en-US">
                <a:cs typeface="Calibri"/>
              </a:rPr>
              <a:t>Ponds: </a:t>
            </a:r>
            <a:r>
              <a:rPr lang="en-US"/>
              <a:t>Permanent pool of water that provide treatment and attenuation, Provide amenity and biodiversity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036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7 week project to Design and Build a Rain Garden.</a:t>
            </a:r>
          </a:p>
          <a:p>
            <a:r>
              <a:rPr lang="en-US">
                <a:cs typeface="Calibri"/>
              </a:rPr>
              <a:t>Week 1: Introduction to staff and students about SuDS and the project</a:t>
            </a:r>
          </a:p>
          <a:p>
            <a:r>
              <a:rPr lang="en-US">
                <a:cs typeface="Calibri"/>
              </a:rPr>
              <a:t>Week 2: students and teachers are are expected to do some research on the SuDS topic. Also discuss the field visit next week</a:t>
            </a:r>
          </a:p>
          <a:p>
            <a:r>
              <a:rPr lang="en-US">
                <a:cs typeface="Calibri"/>
              </a:rPr>
              <a:t>Week 3: The field visit to near by streets to spott permeable pavings and water butts. Use map of the area to select the streets (maximum 5-7 streets)</a:t>
            </a:r>
          </a:p>
          <a:p>
            <a:r>
              <a:rPr lang="en-US">
                <a:cs typeface="Calibri"/>
              </a:rPr>
              <a:t>Week 4: Exercise to find the material for rain garden, location of rain garden and what type of rain garen they would like to build (flowers or begetables)</a:t>
            </a:r>
          </a:p>
          <a:p>
            <a:r>
              <a:rPr lang="en-US">
                <a:cs typeface="Calibri"/>
              </a:rPr>
              <a:t>Week 5: Building of rain garden with the help of LCC staff and Parks Volunteers</a:t>
            </a:r>
          </a:p>
          <a:p>
            <a:r>
              <a:rPr lang="en-US">
                <a:cs typeface="Calibri"/>
              </a:rPr>
              <a:t>Week 6-7: Write project report and monitor the rain garden</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912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SuDS not only reduces flooding and pollution it also increases biodiversity and amenity in the area. </a:t>
            </a:r>
            <a:endParaRPr lang="en-US"/>
          </a:p>
          <a:p>
            <a:r>
              <a:rPr lang="en-US">
                <a:cs typeface="Calibri"/>
              </a:rPr>
              <a:t>Hence, this projects include the following eco-school topics. Water, Biodiversity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19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a:t>To be added at the end of all 5 project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82FF2-F634-44D8-B25B-402E04974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82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be added at the end of all 5 project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42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E3C4EE-FCCE-4F4C-A1EC-054E6DF039D0}" type="slidenum">
              <a:rPr lang="en-US" smtClean="0"/>
              <a:t>58</a:t>
            </a:fld>
            <a:endParaRPr lang="en-US"/>
          </a:p>
        </p:txBody>
      </p:sp>
    </p:spTree>
    <p:extLst>
      <p:ext uri="{BB962C8B-B14F-4D97-AF65-F5344CB8AC3E}">
        <p14:creationId xmlns:p14="http://schemas.microsoft.com/office/powerpoint/2010/main" val="255986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4F77B98-DCB6-488E-AFD1-9B9E050E920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E9D468DD-DA9D-4FDF-8050-7CDA3C692204}"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GB" sz="1400" b="0" i="0" u="none" strike="noStrike" kern="1200" cap="none" spc="0" normalizeH="0" baseline="0" noProof="0">
              <a:ln>
                <a:noFill/>
              </a:ln>
              <a:solidFill>
                <a:srgbClr val="000000"/>
              </a:solidFill>
              <a:effectLst/>
              <a:uLnTx/>
              <a:uFillTx/>
              <a:latin typeface="Liberation Serif" pitchFamily="18"/>
              <a:ea typeface="Segoe UI" pitchFamily="2"/>
              <a:cs typeface="Tahoma" pitchFamily="2"/>
            </a:endParaRPr>
          </a:p>
        </p:txBody>
      </p:sp>
      <p:sp>
        <p:nvSpPr>
          <p:cNvPr id="3" name="Slide Image Placeholder 1">
            <a:extLst>
              <a:ext uri="{FF2B5EF4-FFF2-40B4-BE49-F238E27FC236}">
                <a16:creationId xmlns:a16="http://schemas.microsoft.com/office/drawing/2014/main" id="{C3671D17-9C96-431B-A280-363F3F47C73F}"/>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Notes Placeholder 2">
            <a:extLst>
              <a:ext uri="{FF2B5EF4-FFF2-40B4-BE49-F238E27FC236}">
                <a16:creationId xmlns:a16="http://schemas.microsoft.com/office/drawing/2014/main" id="{FEABB7C9-97FC-48A6-ADA4-923F0AA1DB05}"/>
              </a:ext>
            </a:extLst>
          </p:cNvPr>
          <p:cNvSpPr txBox="1">
            <a:spLocks noGrp="1"/>
          </p:cNvSpPr>
          <p:nvPr>
            <p:ph type="body" sz="quarter" idx="1"/>
          </p:nvPr>
        </p:nvSpPr>
        <p:spPr/>
        <p:txBody>
          <a:bodyPr>
            <a:spAutoFit/>
          </a:bodyPr>
          <a:lstStyle/>
          <a:p>
            <a:pPr marL="285750" indent="-285750">
              <a:buFont typeface="Arial"/>
              <a:buChar char="•"/>
            </a:pPr>
            <a:r>
              <a:rPr lang="en-US">
                <a:ea typeface="+mn-lt"/>
                <a:cs typeface="+mn-lt"/>
              </a:rPr>
              <a:t>Raising awareness of the impact that plastic waste can have on the wider environment if it is not disposed of correctly.</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Plastics dropped as litter can end up in our rivers and oceans causing pollution and harm to wildlife.</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Contributing to increased flood risk in rivers and brooks due to blockages.</a:t>
            </a:r>
            <a:endParaRPr lang="en-US">
              <a:cs typeface="Calibri"/>
            </a:endParaRPr>
          </a:p>
          <a:p>
            <a:pPr marL="285750" indent="-285750">
              <a:buFont typeface="Arial"/>
              <a:buChar char="•"/>
            </a:pPr>
            <a:endParaRPr lang="en-US">
              <a:cs typeface="Calibri"/>
            </a:endParaRPr>
          </a:p>
          <a:p>
            <a:pPr marL="285750" indent="-285750">
              <a:buFont typeface="Arial"/>
              <a:buChar char="•"/>
            </a:pPr>
            <a:r>
              <a:rPr lang="en-US">
                <a:cs typeface="Calibri"/>
              </a:rPr>
              <a:t>Opportunity to have </a:t>
            </a:r>
            <a:r>
              <a:rPr lang="en-US">
                <a:ea typeface="+mn-lt"/>
                <a:cs typeface="+mn-lt"/>
              </a:rPr>
              <a:t>stenciling of drains in their school grounds for up to 20 schools per academic year.</a:t>
            </a:r>
          </a:p>
          <a:p>
            <a:pPr marL="285750" indent="-285750">
              <a:buFont typeface="Arial"/>
              <a:buChar char="•"/>
            </a:pPr>
            <a:endParaRPr lang="en-US">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ea typeface="+mn-lt"/>
                <a:cs typeface="+mn-lt"/>
              </a:rPr>
              <a:t>Help raise awareness and promote sustainable behavior in pupils, teachers, parents and the wider community.</a:t>
            </a:r>
            <a:endParaRPr lang="en-US">
              <a:cs typeface="Calibri"/>
            </a:endParaRPr>
          </a:p>
          <a:p>
            <a:pPr marL="285750" indent="-285750">
              <a:buFont typeface="Arial"/>
              <a:buChar char="•"/>
            </a:pPr>
            <a:endParaRPr lang="en-US">
              <a:cs typeface="Calibri"/>
            </a:endParaRPr>
          </a:p>
          <a:p>
            <a:pPr lvl="0"/>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project is split into two parts:</a:t>
            </a:r>
          </a:p>
          <a:p>
            <a:endParaRPr lang="en-GB"/>
          </a:p>
          <a:p>
            <a:r>
              <a:rPr lang="en-GB"/>
              <a:t>Part 1 - A welcome assembly to introduce the topic – delivered by a member of Leicester City Council staff – could be me, Lee or Amy.</a:t>
            </a:r>
          </a:p>
          <a:p>
            <a:r>
              <a:rPr lang="en-GB"/>
              <a:t>Part 2 - A stencilling session in and around the school grounds – We’ll have contacted the school beforehand to determine appropriate drains, photo permissions etc.</a:t>
            </a:r>
          </a:p>
          <a:p>
            <a:endParaRPr lang="en-GB"/>
          </a:p>
          <a:p>
            <a:r>
              <a:rPr lang="en-GB"/>
              <a:t>Whole session lasts between 2 – 3 hours and can be completed as a morning or afternoon session.</a:t>
            </a:r>
          </a:p>
          <a:p>
            <a:endParaRPr lang="en-GB"/>
          </a:p>
          <a:p>
            <a:r>
              <a:rPr lang="en-GB"/>
              <a:t>Working with groups of 6 – 10 children – usually members from the schools eco-committee/eco-schools group.</a:t>
            </a:r>
          </a:p>
          <a:p>
            <a:endParaRPr lang="en-GB"/>
          </a:p>
          <a:p>
            <a:r>
              <a:rPr lang="en-GB"/>
              <a:t>Resources (Spray paint, stencils and risk assessment) and protective equipment (safety goggles, gloves, respirator and boot covers are )</a:t>
            </a:r>
          </a:p>
          <a:p>
            <a:endParaRPr lang="en-GB"/>
          </a:p>
          <a:p>
            <a:r>
              <a:rPr lang="en-GB"/>
              <a:t>All the team members are appropriately DBS checked and these will be brought along with Id Cards to any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3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Sea Starts Here project in itself won’t satisfy an eco-schools topic. However, it is a great way to introduce the either the water and marine topic to pupils and support the curriculum.</a:t>
            </a:r>
          </a:p>
          <a:p>
            <a:endParaRPr lang="en-GB"/>
          </a:p>
          <a:p>
            <a:r>
              <a:rPr lang="en-GB"/>
              <a:t>Also, there’s potential for it to be combined with a litter initiative to become a fully fledged project.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30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Overdale Infants Schools | stencil design winners and first school to take part in the Sea Starts Here project.</a:t>
            </a:r>
          </a:p>
          <a:p>
            <a:endParaRPr lang="en-GB"/>
          </a:p>
          <a:p>
            <a:r>
              <a:rPr lang="en-GB"/>
              <a:t>Their winning stencils will be used throughout the campaign  and Councillor Adam Clarke attended stencilling session along with parents of the winning students – open to parents governors, teachers and staff. </a:t>
            </a:r>
          </a:p>
          <a:p>
            <a:endParaRPr lang="en-GB"/>
          </a:p>
          <a:p>
            <a:r>
              <a:rPr lang="en-GB"/>
              <a:t>Local Media coverage in the Leicester Mercury.</a:t>
            </a:r>
          </a:p>
          <a:p>
            <a:endParaRPr lang="en-GB"/>
          </a:p>
          <a:p>
            <a:r>
              <a:rPr lang="en-GB"/>
              <a:t>Due to Coronavirus and the shutdown of schools, we’re looking for schools to start taking part in sea starts here sessions from September onwards (Next academic year). Although we can begin earlier if its convenient for the schools when they reopen.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84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t>Builds upon the messages that have been outlined in the Sea Starts Here and does share some similarities as you will see.</a:t>
            </a:r>
          </a:p>
          <a:p>
            <a:endParaRPr lang="en-GB" b="0" baseline="0"/>
          </a:p>
          <a:p>
            <a:r>
              <a:rPr lang="en-GB" b="0" baseline="0"/>
              <a:t>It was originally the developed by the Environment Agency – national organisation for managing the environment in the UK - Yellow Fish was an educational campaign,  which looked at the water cycle and raising awareness of pollution (in all it’s forms) and the impacts that this has on our water and wider river and marine environments.  </a:t>
            </a:r>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Leicester Council have adapted this into an extended 6 – 7 week project, which is suitable to satisfy one or more of the eco-schools topics and work towards green flag certification. </a:t>
            </a:r>
          </a:p>
          <a:p>
            <a:endParaRPr lang="en-GB" b="0" baseline="0"/>
          </a:p>
          <a:p>
            <a:r>
              <a:rPr lang="en-GB" b="0" baseline="0"/>
              <a:t> </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7011D-0F9B-4299-944F-0B3B5A091F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22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Extended project – with focus on riverine and marine environments</a:t>
            </a:r>
          </a:p>
          <a:p>
            <a:endParaRPr lang="en-GB"/>
          </a:p>
          <a:p>
            <a:pPr marL="285750" indent="-285750">
              <a:buFont typeface="Arial"/>
              <a:buChar char="•"/>
            </a:pPr>
            <a:r>
              <a:rPr lang="en-US">
                <a:ea typeface="+mn-lt"/>
                <a:cs typeface="+mn-lt"/>
              </a:rPr>
              <a:t>Yellow Fish teaches about the local environments, the water cycle and the role of drains and sewers.</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Increases awareness on the effects and impacts of pollution on watercourses. </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Focus on informing the wider community  as part of the project.</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It has cross-curricular appeal and can be applied at all Key Stages.</a:t>
            </a:r>
            <a:endParaRPr lang="en-US">
              <a:cs typeface="Calibri"/>
            </a:endParaRPr>
          </a:p>
          <a:p>
            <a:pPr marL="285750" indent="-285750">
              <a:buFont typeface="Arial"/>
              <a:buChar char="•"/>
            </a:pPr>
            <a:endParaRPr lang="en-US">
              <a:ea typeface="+mn-lt"/>
              <a:cs typeface="+mn-lt"/>
            </a:endParaRPr>
          </a:p>
          <a:p>
            <a:pPr marL="285750" indent="-285750">
              <a:buFont typeface="Arial"/>
              <a:buChar char="•"/>
            </a:pPr>
            <a:r>
              <a:rPr lang="en-US">
                <a:ea typeface="+mn-lt"/>
                <a:cs typeface="+mn-lt"/>
              </a:rPr>
              <a:t>The delivery of the project can be adapted to suit students between year 3 – year 9. </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The nature of the activities undertaken also makes Yellow Fish fantastic for developing Personal Learning, Thinking Skills and citizenship awareness. </a:t>
            </a:r>
            <a:endParaRPr lang="en-US">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7C47-C0A2-4CD5-B20F-55347C87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7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7 Steps of a yellow fish project:</a:t>
            </a:r>
          </a:p>
          <a:p>
            <a:endParaRPr lang="en-GB" baseline="0"/>
          </a:p>
          <a:p>
            <a:pPr marL="571500" indent="-457200">
              <a:lnSpc>
                <a:spcPct val="150000"/>
              </a:lnSpc>
              <a:buFont typeface="+mj-lt"/>
              <a:buAutoNum type="arabicPeriod"/>
            </a:pPr>
            <a:r>
              <a:rPr lang="en-GB" sz="1200"/>
              <a:t>Project planning and Eco-Board preparation – done at eco-committee meeting led</a:t>
            </a:r>
            <a:r>
              <a:rPr lang="en-GB" sz="1200" baseline="0"/>
              <a:t> by the teachers – to determine dates for future activates, where the yellow fish can be sprayed, where posters should be placed and assign eco-committee member roles for the project</a:t>
            </a:r>
            <a:endParaRPr lang="en-GB" sz="1200"/>
          </a:p>
          <a:p>
            <a:pPr marL="571500" indent="-457200">
              <a:lnSpc>
                <a:spcPct val="150000"/>
              </a:lnSpc>
              <a:buFont typeface="+mj-lt"/>
              <a:buAutoNum type="arabicPeriod"/>
            </a:pPr>
            <a:r>
              <a:rPr lang="en-GB" sz="1200"/>
              <a:t>Eco-committee announce the project – either in an assemble or the eco committees.</a:t>
            </a:r>
            <a:r>
              <a:rPr lang="en-GB" sz="1200" baseline="0"/>
              <a:t> This can be led by teachers or students.</a:t>
            </a:r>
            <a:endParaRPr lang="en-GB" sz="1200"/>
          </a:p>
          <a:p>
            <a:pPr marL="571500" indent="-457200">
              <a:lnSpc>
                <a:spcPct val="150000"/>
              </a:lnSpc>
              <a:buFont typeface="+mj-lt"/>
              <a:buAutoNum type="arabicPeriod"/>
            </a:pPr>
            <a:r>
              <a:rPr lang="en-GB" sz="1200"/>
              <a:t>Pre Project Litter Pick – in</a:t>
            </a:r>
            <a:r>
              <a:rPr lang="en-GB" sz="1200" baseline="0"/>
              <a:t> and around the schools ground. All collected waste is then measured either as amount of bags collected or weighed.</a:t>
            </a:r>
            <a:endParaRPr lang="en-GB" sz="1200"/>
          </a:p>
          <a:p>
            <a:pPr marL="571500" indent="-457200">
              <a:lnSpc>
                <a:spcPct val="150000"/>
              </a:lnSpc>
              <a:buFont typeface="+mj-lt"/>
              <a:buAutoNum type="arabicPeriod"/>
            </a:pPr>
            <a:r>
              <a:rPr lang="en-GB" sz="1200"/>
              <a:t>Putting up of Yellow Fish Posters around the school – the posters that have</a:t>
            </a:r>
            <a:r>
              <a:rPr lang="en-GB" sz="1200" baseline="0"/>
              <a:t> been created in todays session are placed around the school to inform other students of the impacts of littering and to remind them to pick up litter.</a:t>
            </a:r>
            <a:endParaRPr lang="en-GB" sz="1200"/>
          </a:p>
          <a:p>
            <a:pPr marL="571500" indent="-457200">
              <a:lnSpc>
                <a:spcPct val="150000"/>
              </a:lnSpc>
              <a:buFont typeface="+mj-lt"/>
              <a:buAutoNum type="arabicPeriod"/>
            </a:pPr>
            <a:r>
              <a:rPr lang="en-GB" sz="1200"/>
              <a:t>Yellow Fish Stencil Design Session – 30/60 minute</a:t>
            </a:r>
            <a:r>
              <a:rPr lang="en-GB" sz="1200" baseline="0"/>
              <a:t> session where the stencils are created by students and then </a:t>
            </a:r>
            <a:endParaRPr lang="en-GB" sz="1200"/>
          </a:p>
          <a:p>
            <a:pPr marL="571500" indent="-457200">
              <a:lnSpc>
                <a:spcPct val="150000"/>
              </a:lnSpc>
              <a:buFont typeface="+mj-lt"/>
              <a:buAutoNum type="arabicPeriod"/>
            </a:pPr>
            <a:r>
              <a:rPr lang="en-GB" sz="1200"/>
              <a:t>Paint the Yellow Fish in and around the school grounds – at the places</a:t>
            </a:r>
            <a:r>
              <a:rPr lang="en-GB" sz="1200" baseline="0"/>
              <a:t> defined previously the yellow fish are sprayed using the stencils created. (semi permanent spray paint – 6-8weeks)</a:t>
            </a:r>
            <a:endParaRPr lang="en-GB" sz="1200"/>
          </a:p>
          <a:p>
            <a:pPr marL="571500" indent="-457200">
              <a:lnSpc>
                <a:spcPct val="150000"/>
              </a:lnSpc>
              <a:buFont typeface="+mj-lt"/>
              <a:buAutoNum type="arabicPeriod"/>
            </a:pPr>
            <a:r>
              <a:rPr lang="en-GB" sz="1200"/>
              <a:t>Post-project Litter Pick – to determine the impact of the project</a:t>
            </a:r>
          </a:p>
          <a:p>
            <a:r>
              <a:rPr lang="en-GB" baseline="0"/>
              <a:t> </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7011D-0F9B-4299-944F-0B3B5A091F2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40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58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58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8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7969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526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3996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290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05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219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070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15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654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2214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145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82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8EDE-D215-4D9F-A451-67F20322A2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CED62E-ED3A-4221-88DA-EF34DDD76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304220-40C6-4B7E-A159-88043F208030}"/>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0B722C2E-103E-4123-AF3C-1638855FBA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412467-AF5A-42C9-8ED2-7164B0E84114}"/>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290106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C50E-1AD4-441A-8C93-9A75589CC7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83EA9-1D7A-4056-90F7-1582315716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358E2E-765A-4BF8-B782-B240D020A434}"/>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9F7AD376-D723-414C-B349-BB1171A6C7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F7A63-D08F-49DC-9F03-992C81C1F7E1}"/>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410991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4A39-68C7-478D-912C-D320F8A1C8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177A6C-78ED-4658-BD05-C557B2B2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6C7A28-BA5F-4F89-8D64-82B48B7BA22A}"/>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C11AF2A2-959B-4B4B-8AE7-552DACE1B5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66AA3E-F7AB-4B9C-98D6-F6772A246E04}"/>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11578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3B60-7C5F-42E5-B383-4D870DC827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56C4D8-CE89-4EBB-89B7-13C299EAB9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CC80E4-D564-45FF-B9CF-BDB57B50C3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BB982-2EC6-44E7-A63B-2021C7E05C8B}"/>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6" name="Footer Placeholder 5">
            <a:extLst>
              <a:ext uri="{FF2B5EF4-FFF2-40B4-BE49-F238E27FC236}">
                <a16:creationId xmlns:a16="http://schemas.microsoft.com/office/drawing/2014/main" id="{F02AB559-DCA1-482D-9D3B-1C222C5107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CF3B3-5D34-4867-855B-B23547674D45}"/>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20902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847A-1385-45E1-B9E3-CFF3D77BAF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77C35B-EA74-451E-AA0B-F1A18F607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AEFB59-9DEA-4EFE-AD84-A935079359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BAE0EF-D357-442A-8489-ADD3335C3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BC9E7-F51E-4D69-A67D-90BCA5CF87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E81BD2-135C-42C3-B278-42F9E0BF0E90}"/>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8" name="Footer Placeholder 7">
            <a:extLst>
              <a:ext uri="{FF2B5EF4-FFF2-40B4-BE49-F238E27FC236}">
                <a16:creationId xmlns:a16="http://schemas.microsoft.com/office/drawing/2014/main" id="{F0790B8D-C233-4D80-B647-4ABB713736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312D59-A80C-4ECE-AD02-33D469ADDFAC}"/>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262773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0A5C-97FC-446F-AB2A-7A6371C7EC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209775-27D5-4811-A279-FC4516E8E74B}"/>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4" name="Footer Placeholder 3">
            <a:extLst>
              <a:ext uri="{FF2B5EF4-FFF2-40B4-BE49-F238E27FC236}">
                <a16:creationId xmlns:a16="http://schemas.microsoft.com/office/drawing/2014/main" id="{03A47FB4-8C6A-45E3-895F-67ECBDD5F0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842D3B-66D2-47F1-9232-B50C5FEF4D84}"/>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184933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2CF69D-E6C1-4FC9-BE33-F54E438B9881}"/>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3" name="Footer Placeholder 2">
            <a:extLst>
              <a:ext uri="{FF2B5EF4-FFF2-40B4-BE49-F238E27FC236}">
                <a16:creationId xmlns:a16="http://schemas.microsoft.com/office/drawing/2014/main" id="{CFC019CF-6103-4FF5-867C-6A0847A41B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C4D612-B577-41E5-9F6A-2912492391B7}"/>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394114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14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27D9-E97A-4787-8B92-25EE59C7A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0714F7-69CA-4016-9919-DD716B434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327A56-3247-4979-861D-2CFC451F0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4E10BF-1E61-4063-A181-CAE524E252CF}"/>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6" name="Footer Placeholder 5">
            <a:extLst>
              <a:ext uri="{FF2B5EF4-FFF2-40B4-BE49-F238E27FC236}">
                <a16:creationId xmlns:a16="http://schemas.microsoft.com/office/drawing/2014/main" id="{78057F42-CD1B-4DDC-A2C1-EFA25E6157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A4EA71-BEE8-485B-B377-C2428773AC0F}"/>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165596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5FEA-5782-4DC4-B60B-B6A1CFA8F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836538-F7CC-4DE3-B97F-08F723A2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5DE679-1845-4BD6-9380-43B91469F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148621-3C6D-4EDB-8EA5-0C821A804486}"/>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6" name="Footer Placeholder 5">
            <a:extLst>
              <a:ext uri="{FF2B5EF4-FFF2-40B4-BE49-F238E27FC236}">
                <a16:creationId xmlns:a16="http://schemas.microsoft.com/office/drawing/2014/main" id="{548771E4-0C59-4D55-879D-AAD5E0853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6A0B9F-6CB2-42B7-800C-A5F92734C6E9}"/>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276963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2F4F-6B9B-46DA-9BE7-D07EF102E4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F259AD-59A5-4005-9AF8-A41A6BBA2B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5E10CD-0E4C-4F76-8AC7-537CDCBE56A3}"/>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80BFCA34-2033-4036-946B-901EC6735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84987-44B3-470D-AD17-F1F2D5D12FD9}"/>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279789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C5760-7A11-4FDD-BF61-077B1AD96B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2656D0-3303-4B91-8B77-F0F5186E352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690F64-6E74-43AC-899A-AB9130A0649D}"/>
              </a:ext>
            </a:extLst>
          </p:cNvPr>
          <p:cNvSpPr>
            <a:spLocks noGrp="1"/>
          </p:cNvSpPr>
          <p:nvPr>
            <p:ph type="dt" sz="half" idx="10"/>
          </p:nvPr>
        </p:nvSpPr>
        <p:spPr/>
        <p:txBody>
          <a:body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B01C6E2F-35E3-4083-AB1B-D0BBCC1E9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D0FC3-F5B3-4A4B-AFC5-19CA58DB7E23}"/>
              </a:ext>
            </a:extLst>
          </p:cNvPr>
          <p:cNvSpPr>
            <a:spLocks noGrp="1"/>
          </p:cNvSpPr>
          <p:nvPr>
            <p:ph type="sldNum" sz="quarter" idx="12"/>
          </p:nvPr>
        </p:nvSpPr>
        <p:spPr/>
        <p:txBody>
          <a:bodyPr/>
          <a:lstStyle/>
          <a:p>
            <a:fld id="{B6008D63-735D-4B1D-A066-FB639136BA83}" type="slidenum">
              <a:rPr lang="en-GB" smtClean="0"/>
              <a:t>‹#›</a:t>
            </a:fld>
            <a:endParaRPr lang="en-GB"/>
          </a:p>
        </p:txBody>
      </p:sp>
    </p:spTree>
    <p:extLst>
      <p:ext uri="{BB962C8B-B14F-4D97-AF65-F5344CB8AC3E}">
        <p14:creationId xmlns:p14="http://schemas.microsoft.com/office/powerpoint/2010/main" val="56239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394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3276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87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65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24/06/2020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721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988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423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1287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4892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2904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7841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2221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9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56535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8939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491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688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05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5107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6490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8863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806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1482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3323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BA33-F0F5-4657-9AA8-17EDAFE71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0C0EFA-34E8-476D-9F0A-B970CD551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CB5D2-6877-4D78-BDF9-B29F2EB778F0}"/>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58752CBB-7419-4CE0-8ABA-BB448C7FED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5E87C-B021-4780-B3EE-5F6EF7AAA6DF}"/>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96337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AB55-1BB0-4801-B458-574FCA485D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53273A-9F60-476F-A8C5-19C4603DE0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7973AA-877E-46E7-B299-19ABBCBA15C6}"/>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CF78EE8F-7A66-4C6E-9561-D7F634E56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CD7E6C-2184-4ADD-9048-9C849C061D6F}"/>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3069907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273C-BB9E-45D5-A3AD-880015BE88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1D040B-C27A-4F7C-8CD1-175DE51789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F5CDB-10AC-48DE-9F5D-FA39E8F1ABD0}"/>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95DB4A29-2351-4C4F-B75C-AAFEA013A3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4109F-C771-4691-A4B6-67C48CF7C791}"/>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2014627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C801-A202-42D3-B806-8ED2FF6879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AABCCE-829B-4838-8476-8BD11930FD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5BAC00-D396-417C-9D51-A58ECC43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348A43-554B-44D2-824E-8995E81D69F3}"/>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6" name="Footer Placeholder 5">
            <a:extLst>
              <a:ext uri="{FF2B5EF4-FFF2-40B4-BE49-F238E27FC236}">
                <a16:creationId xmlns:a16="http://schemas.microsoft.com/office/drawing/2014/main" id="{647D9D25-4ECE-449D-9363-12342039C0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0FF308-4022-47DC-9B8D-FCD085658C9B}"/>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281467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4908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4625-E012-4314-BA1D-F85C309121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3522BA-64A4-4016-A6C7-56601C08B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B72E8B-50FC-413E-BF3A-932360325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48F327-CE7F-455E-BCA4-D765D0894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064B91-5DE9-45A4-85FE-B43FC59C1B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0A17F1-3720-4AAB-9183-451CA1E6E5E3}"/>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8" name="Footer Placeholder 7">
            <a:extLst>
              <a:ext uri="{FF2B5EF4-FFF2-40B4-BE49-F238E27FC236}">
                <a16:creationId xmlns:a16="http://schemas.microsoft.com/office/drawing/2014/main" id="{8C27D57D-8580-4939-B30E-586A095D59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C21540-C2C7-4002-B715-AEB57DC190C2}"/>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1772663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8308-9967-47D5-A032-6A34EE99F6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743F25-CB47-4261-945D-881DCA237A95}"/>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4" name="Footer Placeholder 3">
            <a:extLst>
              <a:ext uri="{FF2B5EF4-FFF2-40B4-BE49-F238E27FC236}">
                <a16:creationId xmlns:a16="http://schemas.microsoft.com/office/drawing/2014/main" id="{B7DA510E-35F4-4A29-B00B-BFBB03CFDF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A52835-AB78-4BDD-BBEC-96E0E6FCA7B0}"/>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2910677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27BE2-A6B1-43B8-8601-0613D954B3B0}"/>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3" name="Footer Placeholder 2">
            <a:extLst>
              <a:ext uri="{FF2B5EF4-FFF2-40B4-BE49-F238E27FC236}">
                <a16:creationId xmlns:a16="http://schemas.microsoft.com/office/drawing/2014/main" id="{9852AE64-85FA-486E-B3AA-B6EC0A59C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13805B-7681-4F79-8322-F411A9BDE890}"/>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2653611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B145-F2DC-4577-B78D-3364D9046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59799C-9E51-426C-88E9-0D549533C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A8D162-C9E0-4D84-B22A-F21331319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82BD2-53D9-4FE9-8392-F6EB6E57F4DB}"/>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6" name="Footer Placeholder 5">
            <a:extLst>
              <a:ext uri="{FF2B5EF4-FFF2-40B4-BE49-F238E27FC236}">
                <a16:creationId xmlns:a16="http://schemas.microsoft.com/office/drawing/2014/main" id="{674ADAE0-C5A9-4597-9B83-5A7AAE59A7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3581C-79B3-4670-B26E-4A9A8437772E}"/>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3858766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7D4F-0D19-45D1-800D-8B3969F69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71A966-B348-42ED-B04F-673E032744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60795C-42F6-49CB-94A6-DD7DB8387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97157-1A6D-4978-9824-6155BBC2FE1D}"/>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6" name="Footer Placeholder 5">
            <a:extLst>
              <a:ext uri="{FF2B5EF4-FFF2-40B4-BE49-F238E27FC236}">
                <a16:creationId xmlns:a16="http://schemas.microsoft.com/office/drawing/2014/main" id="{FAD816CA-37E9-4A3F-BAE3-048416E036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914068-1BF2-4569-A07E-0CE9C6BF6356}"/>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3848472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B773-03BF-4466-8D13-7B91CDFC3A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31B3BF-6DD9-41FD-9C78-DB5F9B1482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09C12-A55B-44DB-A0C5-2DAAAFD7D326}"/>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E1178207-42FF-43F4-A943-DE9DDAA7A2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D700F1-2002-4674-AF29-D6C33482E619}"/>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403072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528F7-CDFF-4ECE-ABBF-C031A0F9CA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5A04F1-9E2E-441A-BEA4-ED0C6D295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C2575C-7E75-41BA-9C76-65E55997A38D}"/>
              </a:ext>
            </a:extLst>
          </p:cNvPr>
          <p:cNvSpPr>
            <a:spLocks noGrp="1"/>
          </p:cNvSpPr>
          <p:nvPr>
            <p:ph type="dt" sz="half" idx="10"/>
          </p:nvPr>
        </p:nvSpPr>
        <p:spPr/>
        <p:txBody>
          <a:body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D36AE2B3-B591-4DA0-BCDD-A89237A044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376179-AFF0-4ABA-BF8D-9D6AF15BE192}"/>
              </a:ext>
            </a:extLst>
          </p:cNvPr>
          <p:cNvSpPr>
            <a:spLocks noGrp="1"/>
          </p:cNvSpPr>
          <p:nvPr>
            <p:ph type="sldNum" sz="quarter" idx="12"/>
          </p:nvPr>
        </p:nvSpPr>
        <p:spPr/>
        <p:txBody>
          <a:bodyPr/>
          <a:lstStyle/>
          <a:p>
            <a:fld id="{C1FB1D69-59D1-4BE5-BAD9-71BC100C114B}" type="slidenum">
              <a:rPr lang="en-GB" smtClean="0"/>
              <a:t>‹#›</a:t>
            </a:fld>
            <a:endParaRPr lang="en-GB"/>
          </a:p>
        </p:txBody>
      </p:sp>
    </p:spTree>
    <p:extLst>
      <p:ext uri="{BB962C8B-B14F-4D97-AF65-F5344CB8AC3E}">
        <p14:creationId xmlns:p14="http://schemas.microsoft.com/office/powerpoint/2010/main" val="402425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83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035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43257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09959511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A1975-B26B-4439-836D-E7D7D0DBB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12FDE4-E964-4693-B698-3F18A020A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0D8FDC-DF46-4BC0-A731-B8894F30D8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BC3D6-2590-42B5-B554-7DD530F43A28}" type="datetimeFigureOut">
              <a:rPr lang="en-GB" smtClean="0"/>
              <a:t>24/06/2020</a:t>
            </a:fld>
            <a:endParaRPr lang="en-GB"/>
          </a:p>
        </p:txBody>
      </p:sp>
      <p:sp>
        <p:nvSpPr>
          <p:cNvPr id="5" name="Footer Placeholder 4">
            <a:extLst>
              <a:ext uri="{FF2B5EF4-FFF2-40B4-BE49-F238E27FC236}">
                <a16:creationId xmlns:a16="http://schemas.microsoft.com/office/drawing/2014/main" id="{40965032-D922-4804-89FF-0BEEB80D65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FC5A9B-FF08-43D3-8BD3-7E54BA17E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08D63-735D-4B1D-A066-FB639136BA83}" type="slidenum">
              <a:rPr lang="en-GB" smtClean="0"/>
              <a:t>‹#›</a:t>
            </a:fld>
            <a:endParaRPr lang="en-GB"/>
          </a:p>
        </p:txBody>
      </p:sp>
    </p:spTree>
    <p:extLst>
      <p:ext uri="{BB962C8B-B14F-4D97-AF65-F5344CB8AC3E}">
        <p14:creationId xmlns:p14="http://schemas.microsoft.com/office/powerpoint/2010/main" val="7887384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67828684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9414033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1F283-96C1-4087-9531-AB9D5528B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A2A1AA-3E42-4746-94DE-9A03CB01A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101929-00B8-4410-B087-A1365413B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D9B6F-5B73-4F32-B0D0-54ADE17A3842}" type="datetimeFigureOut">
              <a:rPr lang="en-GB" smtClean="0"/>
              <a:t>24/06/2020</a:t>
            </a:fld>
            <a:endParaRPr lang="en-GB"/>
          </a:p>
        </p:txBody>
      </p:sp>
      <p:sp>
        <p:nvSpPr>
          <p:cNvPr id="5" name="Footer Placeholder 4">
            <a:extLst>
              <a:ext uri="{FF2B5EF4-FFF2-40B4-BE49-F238E27FC236}">
                <a16:creationId xmlns:a16="http://schemas.microsoft.com/office/drawing/2014/main" id="{256078BC-3090-405D-9D56-8E27BDF2C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CAD267-DB2A-44D4-AA7F-E23CD472A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B1D69-59D1-4BE5-BAD9-71BC100C114B}" type="slidenum">
              <a:rPr lang="en-GB" smtClean="0"/>
              <a:t>‹#›</a:t>
            </a:fld>
            <a:endParaRPr lang="en-GB"/>
          </a:p>
        </p:txBody>
      </p:sp>
    </p:spTree>
    <p:extLst>
      <p:ext uri="{BB962C8B-B14F-4D97-AF65-F5344CB8AC3E}">
        <p14:creationId xmlns:p14="http://schemas.microsoft.com/office/powerpoint/2010/main" val="16584930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20.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23.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eco-schools.org.uk/secondary-pathway/seven-steps/step-6-monitoring-and-evaluati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28.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11.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83.png"/><Relationship Id="rId7" Type="http://schemas.microsoft.com/office/2007/relationships/hdphoto" Target="../media/hdphoto4.wdp"/><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8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87.png"/><Relationship Id="rId4" Type="http://schemas.openxmlformats.org/officeDocument/2006/relationships/image" Target="../media/image84.png"/><Relationship Id="rId9" Type="http://schemas.microsoft.com/office/2007/relationships/hdphoto" Target="../media/hdphoto5.wdp"/><Relationship Id="rId1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3.jpe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4.png"/><Relationship Id="rId7" Type="http://schemas.openxmlformats.org/officeDocument/2006/relationships/diagramQuickStyle" Target="../diagrams/quickStyle3.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5.png"/><Relationship Id="rId9" Type="http://schemas.microsoft.com/office/2007/relationships/diagramDrawing" Target="../diagrams/drawing3.xm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hyperlink" Target="http://www.keepbritaintidy.org/" TargetMode="External"/><Relationship Id="rId13" Type="http://schemas.openxmlformats.org/officeDocument/2006/relationships/hyperlink" Target="https://www.london.gov.uk/sites/default/files/reimagining_rainwater_in_schools_v1_.pdf" TargetMode="External"/><Relationship Id="rId3" Type="http://schemas.openxmlformats.org/officeDocument/2006/relationships/hyperlink" Target="https://www.mcsuk.org/coolseas/coolseas_campaigns.php" TargetMode="External"/><Relationship Id="rId7" Type="http://schemas.openxmlformats.org/officeDocument/2006/relationships/hyperlink" Target="https://www.5gyres.org/" TargetMode="External"/><Relationship Id="rId12" Type="http://schemas.openxmlformats.org/officeDocument/2006/relationships/hyperlink" Target="https://www.floodtoolkit.com/education/" TargetMode="External"/><Relationship Id="rId2" Type="http://schemas.openxmlformats.org/officeDocument/2006/relationships/notesSlide" Target="../notesSlides/notesSlide24.xml"/><Relationship Id="rId16"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hyperlink" Target="https://leicester.power-h2020.eu/" TargetMode="External"/><Relationship Id="rId11" Type="http://schemas.openxmlformats.org/officeDocument/2006/relationships/hyperlink" Target="https://public.wmo.int/en/files/floods" TargetMode="External"/><Relationship Id="rId5" Type="http://schemas.openxmlformats.org/officeDocument/2006/relationships/hyperlink" Target="https://www.recyclenow.com/" TargetMode="External"/><Relationship Id="rId15" Type="http://schemas.openxmlformats.org/officeDocument/2006/relationships/hyperlink" Target="http://www.sgif.org.uk/index.php/10-000-raingardens-for-scotland" TargetMode="External"/><Relationship Id="rId10" Type="http://schemas.openxmlformats.org/officeDocument/2006/relationships/hyperlink" Target="https://www.savewatersavemoney.co.uk/severntrent/free-water-saving-products" TargetMode="External"/><Relationship Id="rId4" Type="http://schemas.openxmlformats.org/officeDocument/2006/relationships/hyperlink" Target="https://www.theplastictide.com/" TargetMode="External"/><Relationship Id="rId9" Type="http://schemas.openxmlformats.org/officeDocument/2006/relationships/hyperlink" Target="https://www.eco-schools.org.uk/" TargetMode="External"/><Relationship Id="rId14" Type="http://schemas.openxmlformats.org/officeDocument/2006/relationships/hyperlink" Target="file:///C:\Users\user\Downloads\UDL_Rain_Gardens_for_web_0vwx1Ls.pdf"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mailto:alex.cameron@leicester.gov.uk" TargetMode="External"/><Relationship Id="rId7"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hyperlink" Target="mailto:Roshni.Jose@leiceter.gov.uk" TargetMode="External"/><Relationship Id="rId5" Type="http://schemas.openxmlformats.org/officeDocument/2006/relationships/hyperlink" Target="mailto:Daniel.coles@leicester.gov.uk" TargetMode="External"/><Relationship Id="rId4" Type="http://schemas.openxmlformats.org/officeDocument/2006/relationships/hyperlink" Target="mailto:lee.jowett@leicester.gov.uk"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hyperlink" Target="mailto:LEV@Leicester.gov.uk" TargetMode="External"/><Relationship Id="rId2" Type="http://schemas.openxmlformats.org/officeDocument/2006/relationships/hyperlink" Target="http://www.leicester.gov.uk/parks-volunteering" TargetMode="External"/><Relationship Id="rId1" Type="http://schemas.openxmlformats.org/officeDocument/2006/relationships/slideLayout" Target="../slideLayouts/slideLayout57.xml"/><Relationship Id="rId5" Type="http://schemas.openxmlformats.org/officeDocument/2006/relationships/image" Target="../media/image105.jpeg"/><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mailto:nicola.refill.leicester@gmail.com" TargetMode="External"/><Relationship Id="rId1" Type="http://schemas.openxmlformats.org/officeDocument/2006/relationships/slideLayout" Target="../slideLayouts/slideLayout57.xml"/><Relationship Id="rId5" Type="http://schemas.openxmlformats.org/officeDocument/2006/relationships/image" Target="../media/image108.jpe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hyperlink" Target="mailto:eco-schools@Leicester.gov.uk" TargetMode="Externa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schools.leicester.gov.uk/services/environment-health-and-well-being/environmental-education/competitions/"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jpeg"/><Relationship Id="rId5" Type="http://schemas.microsoft.com/office/2007/relationships/hdphoto" Target="../media/hdphoto8.wdp"/><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5.png"/><Relationship Id="rId7" Type="http://schemas.openxmlformats.org/officeDocument/2006/relationships/hyperlink" Target="http://www.stwater.co.uk/about-us/education-zone/workshops-and-visits" TargetMode="External"/><Relationship Id="rId2" Type="http://schemas.openxmlformats.org/officeDocument/2006/relationships/slideLayout" Target="../slideLayouts/slideLayout17.xml"/><Relationship Id="rId1" Type="http://schemas.openxmlformats.org/officeDocument/2006/relationships/video" Target="https://www.youtube.com/embed/IwaagPBVs5Q?feature=oembed" TargetMode="Externa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www.worldwaterday.org/" TargetMode="External"/><Relationship Id="rId1" Type="http://schemas.openxmlformats.org/officeDocument/2006/relationships/slideLayout" Target="../slideLayouts/slideLayout17.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s://practicalaction.org/schools/beat-the-flood/" TargetMode="External"/><Relationship Id="rId7"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7.xml"/><Relationship Id="rId6" Type="http://schemas.openxmlformats.org/officeDocument/2006/relationships/hyperlink" Target="http://practicalaction.org/schools/eco-schools" TargetMode="External"/><Relationship Id="rId5" Type="http://schemas.openxmlformats.org/officeDocument/2006/relationships/hyperlink" Target="https://practicalaction.org/schools/ditch-the-dirt/" TargetMode="External"/><Relationship Id="rId4" Type="http://schemas.openxmlformats.org/officeDocument/2006/relationships/hyperlink" Target="https://practicalaction.org/schools/regreen-the-deser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fhttps/www.waterexplorer.org/" TargetMode="External"/><Relationship Id="rId2" Type="http://schemas.openxmlformats.org/officeDocument/2006/relationships/image" Target="../media/image125.png"/><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hyperlink" Target="http://www.msc.org/for-teachers/teach-learn-about-ocean-sustainability" TargetMode="External"/><Relationship Id="rId7" Type="http://schemas.openxmlformats.org/officeDocument/2006/relationships/image" Target="../media/image131.jpeg"/><Relationship Id="rId2" Type="http://schemas.openxmlformats.org/officeDocument/2006/relationships/slideLayout" Target="../slideLayouts/slideLayout13.xml"/><Relationship Id="rId1" Type="http://schemas.openxmlformats.org/officeDocument/2006/relationships/video" Target="https://www.youtube.com/embed/OIsA8xQ7WbQ?feature=oembed" TargetMode="Externa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3.xml"/><Relationship Id="rId1" Type="http://schemas.openxmlformats.org/officeDocument/2006/relationships/video" Target="https://www.youtube.com/embed/N1_rNl9mpzQ?feature=oembed" TargetMode="External"/><Relationship Id="rId5" Type="http://schemas.openxmlformats.org/officeDocument/2006/relationships/image" Target="../media/image136.jpeg"/><Relationship Id="rId4" Type="http://schemas.openxmlformats.org/officeDocument/2006/relationships/hyperlink" Target="https://www.sas.org.uk/plastic-free-school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3.xml"/><Relationship Id="rId4" Type="http://schemas.openxmlformats.org/officeDocument/2006/relationships/image" Target="../media/image141.jpeg"/></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5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7.png"/><Relationship Id="rId1" Type="http://schemas.openxmlformats.org/officeDocument/2006/relationships/slideLayout" Target="../slideLayouts/slideLayout46.xml"/><Relationship Id="rId5" Type="http://schemas.openxmlformats.org/officeDocument/2006/relationships/image" Target="../media/image153.jpeg"/><Relationship Id="rId4" Type="http://schemas.openxmlformats.org/officeDocument/2006/relationships/image" Target="../media/image15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46.xml"/><Relationship Id="rId1" Type="http://schemas.openxmlformats.org/officeDocument/2006/relationships/video" Target="https://www.youtube.com/embed/dATN6h9quP4?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46.xml"/><Relationship Id="rId1" Type="http://schemas.openxmlformats.org/officeDocument/2006/relationships/video" Target="https://www.youtube.com/embed/VuaM2fbbO2k?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156.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6.svg"/></Relationships>
</file>

<file path=ppt/slides/_rels/slide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12.jpeg"/><Relationship Id="rId11" Type="http://schemas.openxmlformats.org/officeDocument/2006/relationships/image" Target="../media/image11.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16.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3403" y="1637787"/>
            <a:ext cx="6105194" cy="2031055"/>
          </a:xfrm>
        </p:spPr>
        <p:txBody>
          <a:bodyPr>
            <a:normAutofit/>
          </a:bodyPr>
          <a:lstStyle/>
          <a:p>
            <a:r>
              <a:rPr lang="en-GB" sz="5100">
                <a:solidFill>
                  <a:srgbClr val="FFFFFF"/>
                </a:solidFill>
              </a:rPr>
              <a:t>#EcoTeach Webinar </a:t>
            </a:r>
            <a:br>
              <a:rPr lang="en-GB" sz="5100">
                <a:solidFill>
                  <a:srgbClr val="FFFFFF"/>
                </a:solidFill>
                <a:cs typeface="Calibri Light"/>
              </a:rPr>
            </a:br>
            <a:r>
              <a:rPr lang="en-GB" sz="5100">
                <a:solidFill>
                  <a:srgbClr val="FFFFFF"/>
                </a:solidFill>
              </a:rPr>
              <a:t>Marine Holding screen</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2093626" y="3987954"/>
            <a:ext cx="8004748" cy="2520954"/>
          </a:xfrm>
        </p:spPr>
        <p:txBody>
          <a:bodyPr vert="horz" lIns="91440" tIns="45720" rIns="91440" bIns="45720" rtlCol="0">
            <a:normAutofit/>
          </a:bodyPr>
          <a:lstStyle/>
          <a:p>
            <a:r>
              <a:rPr lang="en-GB" sz="3200">
                <a:solidFill>
                  <a:srgbClr val="FFFFFF"/>
                </a:solidFill>
              </a:rPr>
              <a:t>The webinar will start here soon…</a:t>
            </a:r>
            <a:endParaRPr lang="en-GB" sz="3200">
              <a:solidFill>
                <a:srgbClr val="FFFFFF"/>
              </a:solidFill>
              <a:cs typeface="Calibri"/>
            </a:endParaRPr>
          </a:p>
        </p:txBody>
      </p:sp>
    </p:spTree>
    <p:extLst>
      <p:ext uri="{BB962C8B-B14F-4D97-AF65-F5344CB8AC3E}">
        <p14:creationId xmlns:p14="http://schemas.microsoft.com/office/powerpoint/2010/main" val="1569122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a:cs typeface="Calibri"/>
              </a:rPr>
              <a:t>Step 3 – Action Plan – Decide on topic actions, based on the result of the Environmental Review</a:t>
            </a:r>
          </a:p>
          <a:p>
            <a:endParaRPr lang="en-US">
              <a:cs typeface="Calibri"/>
            </a:endParaRPr>
          </a:p>
          <a:p>
            <a:pPr lvl="1"/>
            <a:r>
              <a:rPr lang="en-US">
                <a:cs typeface="Calibri"/>
              </a:rPr>
              <a:t>The action plan is influenced by the review</a:t>
            </a:r>
          </a:p>
          <a:p>
            <a:pPr lvl="1"/>
            <a:r>
              <a:rPr lang="en-US">
                <a:cs typeface="Calibri"/>
              </a:rPr>
              <a:t>Pupils take responsibility for learning on the topics</a:t>
            </a:r>
          </a:p>
          <a:p>
            <a:pPr lvl="2"/>
            <a:r>
              <a:rPr lang="en-US">
                <a:cs typeface="Calibri"/>
              </a:rPr>
              <a:t>3 for the first green flag</a:t>
            </a:r>
          </a:p>
          <a:p>
            <a:pPr lvl="2"/>
            <a:r>
              <a:rPr lang="en-US">
                <a:cs typeface="Calibri"/>
              </a:rPr>
              <a:t>5 for the renewal (changing 2 with each subsequent application)</a:t>
            </a:r>
          </a:p>
          <a:p>
            <a:pPr lvl="1"/>
            <a:r>
              <a:rPr lang="en-US">
                <a:cs typeface="Calibri"/>
              </a:rPr>
              <a:t>Contains timescale, who is responsible and how it will be monitored</a:t>
            </a:r>
          </a:p>
          <a:p>
            <a:pPr lvl="1"/>
            <a:r>
              <a:rPr lang="en-US">
                <a:cs typeface="Calibri"/>
              </a:rPr>
              <a:t>Shared with the whole school</a:t>
            </a:r>
          </a:p>
          <a:p>
            <a:pPr lvl="1"/>
            <a:r>
              <a:rPr lang="en-US">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5BBFA896-C95B-4915-A1A9-D9F188105496}"/>
              </a:ext>
            </a:extLst>
          </p:cNvPr>
          <p:cNvSpPr>
            <a:spLocks noGrp="1"/>
          </p:cNvSpPr>
          <p:nvPr>
            <p:ph type="title"/>
          </p:nvPr>
        </p:nvSpPr>
        <p:spPr/>
        <p:txBody>
          <a:bodyPr/>
          <a:lstStyle/>
          <a:p>
            <a:r>
              <a:rPr lang="en-GB"/>
              <a:t>Step 3</a:t>
            </a:r>
          </a:p>
        </p:txBody>
      </p:sp>
    </p:spTree>
    <p:extLst>
      <p:ext uri="{BB962C8B-B14F-4D97-AF65-F5344CB8AC3E}">
        <p14:creationId xmlns:p14="http://schemas.microsoft.com/office/powerpoint/2010/main" val="268476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103C74FD-2736-45DA-A999-791742535B0B}"/>
              </a:ext>
            </a:extLst>
          </p:cNvPr>
          <p:cNvSpPr>
            <a:spLocks noGrp="1"/>
          </p:cNvSpPr>
          <p:nvPr>
            <p:ph type="title"/>
          </p:nvPr>
        </p:nvSpPr>
        <p:spPr/>
        <p:txBody>
          <a:bodyPr/>
          <a:lstStyle/>
          <a:p>
            <a:r>
              <a:rPr lang="en-GB"/>
              <a:t>Step 4</a:t>
            </a:r>
          </a:p>
        </p:txBody>
      </p:sp>
    </p:spTree>
    <p:extLst>
      <p:ext uri="{BB962C8B-B14F-4D97-AF65-F5344CB8AC3E}">
        <p14:creationId xmlns:p14="http://schemas.microsoft.com/office/powerpoint/2010/main" val="30145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1791C0EE-CA87-41EA-A87B-12A47C22203E}"/>
              </a:ext>
            </a:extLst>
          </p:cNvPr>
          <p:cNvSpPr>
            <a:spLocks noGrp="1"/>
          </p:cNvSpPr>
          <p:nvPr>
            <p:ph type="title"/>
          </p:nvPr>
        </p:nvSpPr>
        <p:spPr/>
        <p:txBody>
          <a:bodyPr/>
          <a:lstStyle/>
          <a:p>
            <a:r>
              <a:rPr lang="en-GB"/>
              <a:t>Step 5</a:t>
            </a:r>
          </a:p>
        </p:txBody>
      </p:sp>
    </p:spTree>
    <p:extLst>
      <p:ext uri="{BB962C8B-B14F-4D97-AF65-F5344CB8AC3E}">
        <p14:creationId xmlns:p14="http://schemas.microsoft.com/office/powerpoint/2010/main" val="316114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t>
            </a:r>
            <a:r>
              <a:rPr lang="en-US" err="1">
                <a:cs typeface="Calibri"/>
              </a:rPr>
              <a:t>analysed</a:t>
            </a:r>
            <a:r>
              <a:rPr lang="en-US">
                <a:cs typeface="Calibri"/>
              </a:rPr>
              <a:t>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60000">
            <a:off x="9122145" y="852096"/>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701B9387-29A8-4FD5-9E5A-DE6A2708FB22}"/>
              </a:ext>
            </a:extLst>
          </p:cNvPr>
          <p:cNvSpPr>
            <a:spLocks noGrp="1"/>
          </p:cNvSpPr>
          <p:nvPr>
            <p:ph type="title"/>
          </p:nvPr>
        </p:nvSpPr>
        <p:spPr/>
        <p:txBody>
          <a:bodyPr/>
          <a:lstStyle/>
          <a:p>
            <a:r>
              <a:rPr lang="en-GB"/>
              <a:t>Step 6</a:t>
            </a:r>
          </a:p>
        </p:txBody>
      </p:sp>
    </p:spTree>
    <p:extLst>
      <p:ext uri="{BB962C8B-B14F-4D97-AF65-F5344CB8AC3E}">
        <p14:creationId xmlns:p14="http://schemas.microsoft.com/office/powerpoint/2010/main" val="36668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 </a:t>
            </a:r>
            <a:r>
              <a:rPr lang="en-US" b="1">
                <a:ea typeface="+mj-lt"/>
                <a:cs typeface="+mj-lt"/>
              </a:rPr>
              <a:t>7 steps</a:t>
            </a:r>
            <a:endParaRPr lang="en-US" b="1"/>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a:ea typeface="+mn-lt"/>
                <a:cs typeface="+mn-lt"/>
              </a:rPr>
              <a:t>Step 7 – Eco-Code – Creating a call to action that the whole school can get behind</a:t>
            </a:r>
            <a:endParaRPr lang="en-US">
              <a:cs typeface="Calibri"/>
            </a:endParaRPr>
          </a:p>
          <a:p>
            <a:endParaRPr lang="en-US">
              <a:cs typeface="Calibri"/>
            </a:endParaRPr>
          </a:p>
          <a:p>
            <a:pPr lvl="1"/>
            <a:r>
              <a:rPr lang="en-US">
                <a:cs typeface="Calibri"/>
              </a:rPr>
              <a:t>There is an agreement statement for your school drawn up by pupils</a:t>
            </a:r>
          </a:p>
          <a:p>
            <a:pPr lvl="1"/>
            <a:endParaRPr lang="en-US">
              <a:cs typeface="Calibri"/>
            </a:endParaRPr>
          </a:p>
          <a:p>
            <a:pPr lvl="1"/>
            <a:r>
              <a:rPr lang="en-US">
                <a:cs typeface="Calibri"/>
              </a:rPr>
              <a:t>It reflects the topic actions you are working on</a:t>
            </a:r>
          </a:p>
          <a:p>
            <a:pPr lvl="1"/>
            <a:endParaRPr lang="en-US">
              <a:cs typeface="Calibri"/>
            </a:endParaRPr>
          </a:p>
          <a:p>
            <a:pPr lvl="1"/>
            <a:r>
              <a:rPr lang="en-US">
                <a:cs typeface="Calibri"/>
              </a:rPr>
              <a:t>It is displayed around school e.g. classrooms, hall and the office</a:t>
            </a:r>
          </a:p>
          <a:p>
            <a:pPr lvl="1"/>
            <a:endParaRPr lang="en-US">
              <a:cs typeface="Calibri"/>
            </a:endParaRPr>
          </a:p>
          <a:p>
            <a:pPr lvl="1"/>
            <a:r>
              <a:rPr lang="en-US">
                <a:cs typeface="Calibri"/>
              </a:rPr>
              <a:t>The majority of pupils and students understand is</a:t>
            </a:r>
          </a:p>
          <a:p>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10</a:t>
            </a:r>
            <a:r>
              <a:rPr lang="en-US" b="1">
                <a:ea typeface="+mj-lt"/>
                <a:cs typeface="+mj-lt"/>
              </a:rPr>
              <a:t> topics</a:t>
            </a:r>
            <a:endParaRPr lang="en-US" b="1"/>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Key things to think about in topics</a:t>
            </a:r>
          </a:p>
        </p:txBody>
      </p:sp>
      <p:sp>
        <p:nvSpPr>
          <p:cNvPr id="12" name="TextBox 11">
            <a:extLst>
              <a:ext uri="{FF2B5EF4-FFF2-40B4-BE49-F238E27FC236}">
                <a16:creationId xmlns:a16="http://schemas.microsoft.com/office/drawing/2014/main" id="{216AC0B8-B2D6-4E4E-951F-0D10B9A2873D}"/>
              </a:ext>
            </a:extLst>
          </p:cNvPr>
          <p:cNvSpPr txBox="1"/>
          <p:nvPr/>
        </p:nvSpPr>
        <p:spPr>
          <a:xfrm>
            <a:off x="543983" y="1485900"/>
            <a:ext cx="1029565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a:t>Whole school opportunities</a:t>
            </a:r>
            <a:endParaRPr lang="en-US" sz="2800">
              <a:cs typeface="Calibri"/>
            </a:endParaRPr>
          </a:p>
          <a:p>
            <a:pPr marL="285750" indent="-285750">
              <a:lnSpc>
                <a:spcPct val="150000"/>
              </a:lnSpc>
              <a:buFont typeface="Arial"/>
              <a:buChar char="•"/>
            </a:pPr>
            <a:r>
              <a:rPr lang="en-US" sz="2800">
                <a:cs typeface="Calibri"/>
              </a:rPr>
              <a:t>Informing everyone about the work</a:t>
            </a:r>
          </a:p>
          <a:p>
            <a:pPr marL="285750" indent="-285750">
              <a:lnSpc>
                <a:spcPct val="150000"/>
              </a:lnSpc>
              <a:buFont typeface="Arial"/>
              <a:buChar char="•"/>
            </a:pPr>
            <a:r>
              <a:rPr lang="en-US" sz="2800">
                <a:cs typeface="Calibri"/>
              </a:rPr>
              <a:t>Links to curriculum areas e.g. science (materials), DT (construction, materials), English (persuasive writing) and </a:t>
            </a:r>
            <a:r>
              <a:rPr lang="en-US" sz="2800" err="1">
                <a:cs typeface="Calibri"/>
              </a:rPr>
              <a:t>maths</a:t>
            </a:r>
            <a:r>
              <a:rPr lang="en-US" sz="2800">
                <a:cs typeface="Calibri"/>
              </a:rPr>
              <a:t> (data handling)</a:t>
            </a:r>
          </a:p>
          <a:p>
            <a:pPr marL="285750" indent="-285750">
              <a:lnSpc>
                <a:spcPct val="150000"/>
              </a:lnSpc>
              <a:buFont typeface="Arial"/>
              <a:buChar char="•"/>
            </a:pPr>
            <a:r>
              <a:rPr lang="en-US" sz="2800">
                <a:cs typeface="Calibri"/>
              </a:rPr>
              <a:t>Monitor impact of actions –  weights and counting items – however photos before and after projects &amp; surveys </a:t>
            </a:r>
            <a:endParaRPr lang="en-US" sz="2800" i="1">
              <a:cs typeface="Calibri"/>
            </a:endParaRPr>
          </a:p>
          <a:p>
            <a:pPr marL="285750" indent="-285750">
              <a:lnSpc>
                <a:spcPct val="150000"/>
              </a:lnSpc>
              <a:buFont typeface="Arial"/>
              <a:buChar char="•"/>
            </a:pPr>
            <a:r>
              <a:rPr lang="en-US" sz="2800">
                <a:cs typeface="Calibri"/>
              </a:rPr>
              <a:t>Reflected in your Eco-code </a:t>
            </a:r>
          </a:p>
          <a:p>
            <a:pPr marL="285750" indent="-285750">
              <a:buFont typeface="Arial"/>
              <a:buChar char="•"/>
            </a:pPr>
            <a:endParaRPr lang="en-US" sz="2800">
              <a:cs typeface="Calibri"/>
            </a:endParaRPr>
          </a:p>
        </p:txBody>
      </p:sp>
      <p:pic>
        <p:nvPicPr>
          <p:cNvPr id="3" name="Picture 2" descr="Eco schools marine logo">
            <a:extLst>
              <a:ext uri="{FF2B5EF4-FFF2-40B4-BE49-F238E27FC236}">
                <a16:creationId xmlns:a16="http://schemas.microsoft.com/office/drawing/2014/main" id="{D8EC4D05-4CA9-47D5-B100-CD26BD02EC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9246" y="-262742"/>
            <a:ext cx="3605446" cy="349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4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7253912-4E28-4AD5-8556-AB5B794A6124}"/>
              </a:ext>
            </a:extLst>
          </p:cNvPr>
          <p:cNvSpPr>
            <a:spLocks noGrp="1"/>
          </p:cNvSpPr>
          <p:nvPr>
            <p:ph type="title"/>
          </p:nvPr>
        </p:nvSpPr>
        <p:spPr>
          <a:xfrm>
            <a:off x="503073" y="122709"/>
            <a:ext cx="7334051" cy="1311664"/>
          </a:xfrm>
        </p:spPr>
        <p:txBody>
          <a:bodyPr>
            <a:normAutofit/>
          </a:bodyPr>
          <a:lstStyle/>
          <a:p>
            <a:r>
              <a:rPr lang="en-GB" b="1">
                <a:solidFill>
                  <a:srgbClr val="000000"/>
                </a:solidFill>
              </a:rPr>
              <a:t>Marine Projects </a:t>
            </a:r>
            <a:endParaRPr lang="en-GB" b="1">
              <a:solidFill>
                <a:srgbClr val="000000"/>
              </a:solidFill>
              <a:cs typeface="Calibri Light"/>
            </a:endParaRPr>
          </a:p>
        </p:txBody>
      </p:sp>
      <p:sp>
        <p:nvSpPr>
          <p:cNvPr id="3" name="Content Placeholder 2">
            <a:extLst>
              <a:ext uri="{FF2B5EF4-FFF2-40B4-BE49-F238E27FC236}">
                <a16:creationId xmlns:a16="http://schemas.microsoft.com/office/drawing/2014/main" id="{24E98E51-A193-4087-9499-CF2F2B23E83F}"/>
              </a:ext>
            </a:extLst>
          </p:cNvPr>
          <p:cNvSpPr>
            <a:spLocks noGrp="1"/>
          </p:cNvSpPr>
          <p:nvPr>
            <p:ph idx="1"/>
          </p:nvPr>
        </p:nvSpPr>
        <p:spPr>
          <a:xfrm>
            <a:off x="689979" y="1610785"/>
            <a:ext cx="5066236" cy="4982150"/>
          </a:xfrm>
        </p:spPr>
        <p:txBody>
          <a:bodyPr vert="horz" lIns="91440" tIns="45720" rIns="91440" bIns="45720" rtlCol="0" anchor="ctr">
            <a:noAutofit/>
          </a:bodyPr>
          <a:lstStyle/>
          <a:p>
            <a:r>
              <a:rPr lang="en-GB" sz="2400" dirty="0">
                <a:solidFill>
                  <a:srgbClr val="000000"/>
                </a:solidFill>
                <a:cs typeface="Calibri"/>
              </a:rPr>
              <a:t>The Sea Starts Here</a:t>
            </a:r>
          </a:p>
          <a:p>
            <a:r>
              <a:rPr lang="en-GB" sz="2400" dirty="0">
                <a:solidFill>
                  <a:srgbClr val="000000"/>
                </a:solidFill>
                <a:cs typeface="Calibri"/>
              </a:rPr>
              <a:t>Yellow Fish</a:t>
            </a:r>
          </a:p>
          <a:p>
            <a:r>
              <a:rPr lang="en-GB" sz="2400" dirty="0" err="1">
                <a:solidFill>
                  <a:srgbClr val="000000"/>
                </a:solidFill>
                <a:cs typeface="Calibri"/>
              </a:rPr>
              <a:t>Bincentives</a:t>
            </a:r>
            <a:endParaRPr lang="en-GB" sz="2400" dirty="0">
              <a:solidFill>
                <a:srgbClr val="000000"/>
              </a:solidFill>
              <a:cs typeface="Calibri"/>
            </a:endParaRPr>
          </a:p>
          <a:p>
            <a:r>
              <a:rPr lang="en-GB" sz="2400" dirty="0">
                <a:solidFill>
                  <a:srgbClr val="000000"/>
                </a:solidFill>
                <a:cs typeface="Calibri"/>
              </a:rPr>
              <a:t>Do you know your Flood Risk?</a:t>
            </a:r>
          </a:p>
          <a:p>
            <a:r>
              <a:rPr lang="en-GB" sz="2400" dirty="0">
                <a:solidFill>
                  <a:srgbClr val="000000"/>
                </a:solidFill>
                <a:cs typeface="Calibri"/>
              </a:rPr>
              <a:t>Sustainable Drainage Systems (</a:t>
            </a:r>
            <a:r>
              <a:rPr lang="en-GB" sz="2400" dirty="0" err="1">
                <a:solidFill>
                  <a:srgbClr val="000000"/>
                </a:solidFill>
                <a:cs typeface="Calibri"/>
              </a:rPr>
              <a:t>SuDS</a:t>
            </a:r>
            <a:r>
              <a:rPr lang="en-GB" sz="2400" dirty="0">
                <a:solidFill>
                  <a:srgbClr val="000000"/>
                </a:solidFill>
                <a:cs typeface="Calibri"/>
              </a:rPr>
              <a:t>)</a:t>
            </a:r>
          </a:p>
          <a:p>
            <a:r>
              <a:rPr lang="en-GB" sz="2400" dirty="0">
                <a:solidFill>
                  <a:srgbClr val="000000"/>
                </a:solidFill>
                <a:ea typeface="+mn-lt"/>
                <a:cs typeface="+mn-lt"/>
              </a:rPr>
              <a:t>Riverbank Party Production </a:t>
            </a:r>
          </a:p>
          <a:p>
            <a:r>
              <a:rPr lang="en-GB" sz="2400" dirty="0">
                <a:solidFill>
                  <a:srgbClr val="000000"/>
                </a:solidFill>
                <a:ea typeface="+mn-lt"/>
                <a:cs typeface="+mn-lt"/>
              </a:rPr>
              <a:t>LEV Volunteers</a:t>
            </a:r>
          </a:p>
          <a:p>
            <a:r>
              <a:rPr lang="en-GB" sz="2400" dirty="0">
                <a:solidFill>
                  <a:srgbClr val="000000"/>
                </a:solidFill>
                <a:ea typeface="+mn-lt"/>
                <a:cs typeface="+mn-lt"/>
              </a:rPr>
              <a:t>Refill Leicester </a:t>
            </a:r>
          </a:p>
          <a:p>
            <a:r>
              <a:rPr lang="en-GB" sz="2400" dirty="0">
                <a:solidFill>
                  <a:srgbClr val="000000"/>
                </a:solidFill>
                <a:cs typeface="Calibri"/>
              </a:rPr>
              <a:t>Water Fountain Competition </a:t>
            </a:r>
          </a:p>
          <a:p>
            <a:r>
              <a:rPr lang="en-GB" sz="2400" dirty="0">
                <a:solidFill>
                  <a:srgbClr val="000000"/>
                </a:solidFill>
                <a:cs typeface="Calibri"/>
              </a:rPr>
              <a:t>Litter Innovation Project</a:t>
            </a:r>
          </a:p>
          <a:p>
            <a:endParaRPr lang="en-GB" sz="2400" dirty="0">
              <a:solidFill>
                <a:srgbClr val="000000"/>
              </a:solidFill>
              <a:cs typeface="Calibri"/>
            </a:endParaRP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co schools marine logo">
            <a:extLst>
              <a:ext uri="{FF2B5EF4-FFF2-40B4-BE49-F238E27FC236}">
                <a16:creationId xmlns:a16="http://schemas.microsoft.com/office/drawing/2014/main" id="{DE4889CD-3F5E-489F-BE09-51F2E1BF95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93716" y="1557082"/>
            <a:ext cx="47625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26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Projects by the Flooding and Drainage Team</a:t>
            </a:r>
          </a:p>
        </p:txBody>
      </p:sp>
      <p:graphicFrame>
        <p:nvGraphicFramePr>
          <p:cNvPr id="9" name="Content Placeholder 2" descr="Marine projects">
            <a:extLst>
              <a:ext uri="{FF2B5EF4-FFF2-40B4-BE49-F238E27FC236}">
                <a16:creationId xmlns:a16="http://schemas.microsoft.com/office/drawing/2014/main" id="{4D6AEE34-6E7E-41EC-8D15-3830A0207D40}"/>
              </a:ext>
            </a:extLst>
          </p:cNvPr>
          <p:cNvGraphicFramePr>
            <a:graphicFrameLocks noGrp="1"/>
          </p:cNvGraphicFramePr>
          <p:nvPr>
            <p:ph idx="1"/>
            <p:extLst>
              <p:ext uri="{D42A27DB-BD31-4B8C-83A1-F6EECF244321}">
                <p14:modId xmlns:p14="http://schemas.microsoft.com/office/powerpoint/2010/main" val="334489496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038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image of a city scene">
            <a:extLst>
              <a:ext uri="{FF2B5EF4-FFF2-40B4-BE49-F238E27FC236}">
                <a16:creationId xmlns:a16="http://schemas.microsoft.com/office/drawing/2014/main" id="{153FD9E2-6718-4697-AF3B-73CC964B4E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287"/>
            <a:ext cx="12272557" cy="6900862"/>
          </a:xfrm>
          <a:prstGeom prst="rect">
            <a:avLst/>
          </a:prstGeom>
        </p:spPr>
      </p:pic>
      <p:sp>
        <p:nvSpPr>
          <p:cNvPr id="4" name="Title 1">
            <a:extLst>
              <a:ext uri="{FF2B5EF4-FFF2-40B4-BE49-F238E27FC236}">
                <a16:creationId xmlns:a16="http://schemas.microsoft.com/office/drawing/2014/main" id="{0A15EA27-730F-4D94-92FF-FF9559D50B44}"/>
              </a:ext>
            </a:extLst>
          </p:cNvPr>
          <p:cNvSpPr txBox="1">
            <a:spLocks/>
          </p:cNvSpPr>
          <p:nvPr/>
        </p:nvSpPr>
        <p:spPr>
          <a:xfrm>
            <a:off x="430151" y="0"/>
            <a:ext cx="5530971" cy="1620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strike="noStrike" kern="1200" cap="none" spc="0" normalizeH="0" baseline="0" noProof="0">
                <a:ln>
                  <a:noFill/>
                </a:ln>
                <a:solidFill>
                  <a:prstClr val="black"/>
                </a:solidFill>
                <a:effectLst/>
                <a:uLnTx/>
                <a:uFillTx/>
                <a:latin typeface="Calibri Light" panose="020F0302020204030204"/>
                <a:ea typeface="+mj-ea"/>
                <a:cs typeface="Tahoma" pitchFamily="2"/>
              </a:rPr>
              <a:t>“The Sea Starts Here”</a:t>
            </a:r>
          </a:p>
        </p:txBody>
      </p:sp>
      <p:sp>
        <p:nvSpPr>
          <p:cNvPr id="2" name="Title 1" hidden="1">
            <a:extLst>
              <a:ext uri="{FF2B5EF4-FFF2-40B4-BE49-F238E27FC236}">
                <a16:creationId xmlns:a16="http://schemas.microsoft.com/office/drawing/2014/main" id="{C955B26C-E8DF-49EA-87DC-A60E695C8C31}"/>
              </a:ext>
            </a:extLst>
          </p:cNvPr>
          <p:cNvSpPr>
            <a:spLocks noGrp="1"/>
          </p:cNvSpPr>
          <p:nvPr>
            <p:ph type="title"/>
          </p:nvPr>
        </p:nvSpPr>
        <p:spPr/>
        <p:txBody>
          <a:bodyPr/>
          <a:lstStyle/>
          <a:p>
            <a:r>
              <a:rPr lang="en-GB"/>
              <a:t>The sea</a:t>
            </a:r>
            <a:r>
              <a:rPr lang="en-GB" baseline="0"/>
              <a:t> starts here</a:t>
            </a:r>
            <a:endParaRPr lang="en-GB"/>
          </a:p>
        </p:txBody>
      </p:sp>
    </p:spTree>
    <p:extLst>
      <p:ext uri="{BB962C8B-B14F-4D97-AF65-F5344CB8AC3E}">
        <p14:creationId xmlns:p14="http://schemas.microsoft.com/office/powerpoint/2010/main" val="37673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3403" y="1397945"/>
            <a:ext cx="6105194" cy="2031055"/>
          </a:xfrm>
        </p:spPr>
        <p:txBody>
          <a:bodyPr>
            <a:normAutofit/>
          </a:bodyPr>
          <a:lstStyle/>
          <a:p>
            <a:r>
              <a:rPr lang="en-GB" sz="5100">
                <a:solidFill>
                  <a:srgbClr val="FFFFFF"/>
                </a:solidFill>
              </a:rPr>
              <a:t>#</a:t>
            </a:r>
            <a:r>
              <a:rPr lang="en-GB" sz="5100" err="1">
                <a:solidFill>
                  <a:srgbClr val="FFFFFF"/>
                </a:solidFill>
              </a:rPr>
              <a:t>EcoTeach</a:t>
            </a:r>
            <a:r>
              <a:rPr lang="en-GB" sz="5100">
                <a:solidFill>
                  <a:srgbClr val="FFFFFF"/>
                </a:solidFill>
              </a:rPr>
              <a:t> Webinar </a:t>
            </a:r>
            <a:br>
              <a:rPr lang="en-GB" sz="5100">
                <a:solidFill>
                  <a:srgbClr val="FFFFFF"/>
                </a:solidFill>
                <a:cs typeface="Calibri Light"/>
              </a:rPr>
            </a:br>
            <a:r>
              <a:rPr lang="en-GB" sz="5100">
                <a:solidFill>
                  <a:srgbClr val="FFFFFF"/>
                </a:solidFill>
              </a:rPr>
              <a:t>Marine</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2192784" y="3586579"/>
            <a:ext cx="8030508" cy="2679309"/>
          </a:xfrm>
        </p:spPr>
        <p:txBody>
          <a:bodyPr vert="horz" lIns="91440" tIns="45720" rIns="91440" bIns="45720" rtlCol="0">
            <a:normAutofit/>
          </a:bodyPr>
          <a:lstStyle/>
          <a:p>
            <a:r>
              <a:rPr lang="en-US" sz="1900">
                <a:solidFill>
                  <a:srgbClr val="FFFFFF"/>
                </a:solidFill>
              </a:rPr>
              <a:t>Alex Cameron, Daniel Coles and Roshni Jose</a:t>
            </a:r>
          </a:p>
          <a:p>
            <a:r>
              <a:rPr lang="en-US" sz="1900">
                <a:solidFill>
                  <a:srgbClr val="FFFFFF"/>
                </a:solidFill>
              </a:rPr>
              <a:t>Flood Risk Engineers </a:t>
            </a:r>
          </a:p>
          <a:p>
            <a:r>
              <a:rPr lang="en-US" sz="1900">
                <a:solidFill>
                  <a:srgbClr val="FFFFFF"/>
                </a:solidFill>
              </a:rPr>
              <a:t>Nicola Holt, Environmental Engagement Manager</a:t>
            </a:r>
          </a:p>
          <a:p>
            <a:r>
              <a:rPr lang="en-GB" sz="1900">
                <a:solidFill>
                  <a:srgbClr val="FFFFFF"/>
                </a:solidFill>
              </a:rPr>
              <a:t>Lee Jowett, Environmental Education Coordinator</a:t>
            </a:r>
          </a:p>
          <a:p>
            <a:r>
              <a:rPr lang="en-US" sz="1900" b="1">
                <a:solidFill>
                  <a:srgbClr val="FFFFFF"/>
                </a:solidFill>
              </a:rPr>
              <a:t>Leicester City Council</a:t>
            </a:r>
            <a:endParaRPr lang="en-GB" sz="1900" b="1">
              <a:solidFill>
                <a:srgbClr val="FFFFFF"/>
              </a:solidFill>
              <a:cs typeface="Calibri"/>
            </a:endParaRPr>
          </a:p>
        </p:txBody>
      </p:sp>
      <p:pic>
        <p:nvPicPr>
          <p:cNvPr id="4" name="Picture 3">
            <a:extLst>
              <a:ext uri="{FF2B5EF4-FFF2-40B4-BE49-F238E27FC236}">
                <a16:creationId xmlns:a16="http://schemas.microsoft.com/office/drawing/2014/main" id="{04B83CCA-5F71-4857-9175-EB57B2D184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6004" y="271889"/>
            <a:ext cx="3983712" cy="1549222"/>
          </a:xfrm>
          <a:prstGeom prst="rect">
            <a:avLst/>
          </a:prstGeom>
          <a:ln w="9525">
            <a:solidFill>
              <a:schemeClr val="tx1"/>
            </a:solidFill>
          </a:ln>
        </p:spPr>
      </p:pic>
    </p:spTree>
    <p:extLst>
      <p:ext uri="{BB962C8B-B14F-4D97-AF65-F5344CB8AC3E}">
        <p14:creationId xmlns:p14="http://schemas.microsoft.com/office/powerpoint/2010/main" val="8994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5C08C5-C35B-4650-B7FF-7E8D769AE7CD}"/>
              </a:ext>
            </a:extLst>
          </p:cNvPr>
          <p:cNvSpPr txBox="1">
            <a:spLocks noGrp="1"/>
          </p:cNvSpPr>
          <p:nvPr>
            <p:ph type="title" idx="4294967295"/>
          </p:nvPr>
        </p:nvSpPr>
        <p:spPr>
          <a:xfrm>
            <a:off x="516964" y="59027"/>
            <a:ext cx="3748088" cy="1325563"/>
          </a:xfrm>
        </p:spPr>
        <p:txBody>
          <a:bodyPr>
            <a:normAutofit/>
          </a:bodyPr>
          <a:lstStyle/>
          <a:p>
            <a:pPr lvl="0"/>
            <a:r>
              <a:rPr lang="en-GB" sz="4800" b="1">
                <a:cs typeface="Tahoma" pitchFamily="2"/>
              </a:rPr>
              <a:t>The Big Issue! </a:t>
            </a:r>
          </a:p>
        </p:txBody>
      </p:sp>
      <p:pic>
        <p:nvPicPr>
          <p:cNvPr id="9" name="Picture 8" descr="Cartoon image of a city scene with lots of litter">
            <a:extLst>
              <a:ext uri="{FF2B5EF4-FFF2-40B4-BE49-F238E27FC236}">
                <a16:creationId xmlns:a16="http://schemas.microsoft.com/office/drawing/2014/main" id="{6CDA36FB-C0ED-4143-9663-32504930A4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501" y="1266826"/>
            <a:ext cx="5420974" cy="4972050"/>
          </a:xfrm>
          <a:prstGeom prst="rect">
            <a:avLst/>
          </a:prstGeom>
        </p:spPr>
      </p:pic>
      <p:pic>
        <p:nvPicPr>
          <p:cNvPr id="11" name="Picture 10" descr="Cartoon image of a sea filled with litter">
            <a:extLst>
              <a:ext uri="{FF2B5EF4-FFF2-40B4-BE49-F238E27FC236}">
                <a16:creationId xmlns:a16="http://schemas.microsoft.com/office/drawing/2014/main" id="{80E27829-2AFD-41BC-BF10-2CB4C0F7897B}"/>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6235012" y="1266825"/>
            <a:ext cx="5403235" cy="4972050"/>
          </a:xfrm>
          <a:prstGeom prst="rect">
            <a:avLst/>
          </a:prstGeom>
        </p:spPr>
      </p:pic>
      <p:sp>
        <p:nvSpPr>
          <p:cNvPr id="12" name="TextBox 11">
            <a:extLst>
              <a:ext uri="{FF2B5EF4-FFF2-40B4-BE49-F238E27FC236}">
                <a16:creationId xmlns:a16="http://schemas.microsoft.com/office/drawing/2014/main" id="{FAF022BC-4EAC-4552-9471-4CB6D691AB8E}"/>
              </a:ext>
            </a:extLst>
          </p:cNvPr>
          <p:cNvSpPr txBox="1"/>
          <p:nvPr/>
        </p:nvSpPr>
        <p:spPr>
          <a:xfrm>
            <a:off x="6634922" y="1460163"/>
            <a:ext cx="534276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Raising awareness of the impact that plastic waste can have on the wider environment if it is not disposed of correctly.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Plastics dropped as litter can end up in our rivers and oceans causing pollution and harm to wildlife.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Contributing to increased flood risk in rivers and brooks due to blockages.</a:t>
            </a: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cs typeface="Calibri"/>
              </a:rPr>
              <a:t>Opportunity to have </a:t>
            </a: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stenciling of drains in their school grounds for up to 20 schools per academic year.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Help raise awareness and promote sustainable behavior in pupils, teachers, parents and the wider community.</a:t>
            </a: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3" name="Picture 6" descr="Image of litter">
            <a:extLst>
              <a:ext uri="{FF2B5EF4-FFF2-40B4-BE49-F238E27FC236}">
                <a16:creationId xmlns:a16="http://schemas.microsoft.com/office/drawing/2014/main" id="{9C255D12-FA74-4DB5-9CE7-396ED3B7B8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1692" y="1454730"/>
            <a:ext cx="3668693" cy="2445797"/>
          </a:xfrm>
          <a:prstGeom prst="rect">
            <a:avLst/>
          </a:prstGeom>
          <a:noFill/>
          <a:ln w="38100" cap="flat">
            <a:solidFill>
              <a:schemeClr val="tx1"/>
            </a:solidFill>
          </a:ln>
        </p:spPr>
      </p:pic>
      <p:pic>
        <p:nvPicPr>
          <p:cNvPr id="14" name="Picture 8" descr="Image of litter">
            <a:extLst>
              <a:ext uri="{FF2B5EF4-FFF2-40B4-BE49-F238E27FC236}">
                <a16:creationId xmlns:a16="http://schemas.microsoft.com/office/drawing/2014/main" id="{A3D94B8C-2B54-4457-AFCC-C60A4CF77AB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031695" y="4088431"/>
            <a:ext cx="3744248" cy="2540970"/>
          </a:xfrm>
          <a:prstGeom prst="rect">
            <a:avLst/>
          </a:prstGeom>
          <a:noFill/>
          <a:ln w="38100" cap="flat">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grpId="0" nodeType="afterEffect">
                                  <p:stCondLst>
                                    <p:cond delay="150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childTnLst>
                                </p:cTn>
                              </p:par>
                            </p:childTnLst>
                          </p:cTn>
                        </p:par>
                        <p:par>
                          <p:cTn id="29" fill="hold">
                            <p:stCondLst>
                              <p:cond delay="2500"/>
                            </p:stCondLst>
                            <p:childTnLst>
                              <p:par>
                                <p:cTn id="30" presetID="10" presetClass="entr" presetSubtype="0" fill="hold" grpId="0" nodeType="afterEffect">
                                  <p:stCondLst>
                                    <p:cond delay="150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500"/>
                                        <p:tgtEl>
                                          <p:spTgt spid="12">
                                            <p:txEl>
                                              <p:pRg st="2" end="2"/>
                                            </p:txEl>
                                          </p:spTgt>
                                        </p:tgtEl>
                                      </p:cBhvr>
                                    </p:animEffect>
                                  </p:childTnLst>
                                </p:cTn>
                              </p:par>
                            </p:childTnLst>
                          </p:cTn>
                        </p:par>
                        <p:par>
                          <p:cTn id="33" fill="hold">
                            <p:stCondLst>
                              <p:cond delay="4500"/>
                            </p:stCondLst>
                            <p:childTnLst>
                              <p:par>
                                <p:cTn id="34" presetID="10" presetClass="entr" presetSubtype="0" fill="hold" grpId="0" nodeType="afterEffect">
                                  <p:stCondLst>
                                    <p:cond delay="150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par>
                          <p:cTn id="37" fill="hold">
                            <p:stCondLst>
                              <p:cond delay="6500"/>
                            </p:stCondLst>
                            <p:childTnLst>
                              <p:par>
                                <p:cTn id="38" presetID="10" presetClass="entr" presetSubtype="0" fill="hold" grpId="0" nodeType="afterEffect">
                                  <p:stCondLst>
                                    <p:cond delay="150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500"/>
                                        <p:tgtEl>
                                          <p:spTgt spid="12">
                                            <p:txEl>
                                              <p:pRg st="6" end="6"/>
                                            </p:txEl>
                                          </p:spTgt>
                                        </p:tgtEl>
                                      </p:cBhvr>
                                    </p:animEffect>
                                  </p:childTnLst>
                                </p:cTn>
                              </p:par>
                            </p:childTnLst>
                          </p:cTn>
                        </p:par>
                        <p:par>
                          <p:cTn id="41" fill="hold">
                            <p:stCondLst>
                              <p:cond delay="8500"/>
                            </p:stCondLst>
                            <p:childTnLst>
                              <p:par>
                                <p:cTn id="42" presetID="10" presetClass="entr" presetSubtype="0" fill="hold" grpId="0" nodeType="afterEffect">
                                  <p:stCondLst>
                                    <p:cond delay="1500"/>
                                  </p:stCondLst>
                                  <p:childTnLst>
                                    <p:set>
                                      <p:cBhvr>
                                        <p:cTn id="43" dur="1" fill="hold">
                                          <p:stCondLst>
                                            <p:cond delay="0"/>
                                          </p:stCondLst>
                                        </p:cTn>
                                        <p:tgtEl>
                                          <p:spTgt spid="12">
                                            <p:txEl>
                                              <p:pRg st="8" end="8"/>
                                            </p:txEl>
                                          </p:spTgt>
                                        </p:tgtEl>
                                        <p:attrNameLst>
                                          <p:attrName>style.visibility</p:attrName>
                                        </p:attrNameLst>
                                      </p:cBhvr>
                                      <p:to>
                                        <p:strVal val="visible"/>
                                      </p:to>
                                    </p:set>
                                    <p:animEffect transition="in" filter="fade">
                                      <p:cBhvr>
                                        <p:cTn id="44"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dvAuto="150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3353-0ED5-4669-AED6-C0673C3305BA}"/>
              </a:ext>
            </a:extLst>
          </p:cNvPr>
          <p:cNvSpPr>
            <a:spLocks noGrp="1"/>
          </p:cNvSpPr>
          <p:nvPr>
            <p:ph type="title"/>
          </p:nvPr>
        </p:nvSpPr>
        <p:spPr>
          <a:xfrm>
            <a:off x="377090" y="-76200"/>
            <a:ext cx="4426745" cy="1571625"/>
          </a:xfrm>
        </p:spPr>
        <p:txBody>
          <a:bodyPr>
            <a:normAutofit/>
          </a:bodyPr>
          <a:lstStyle/>
          <a:p>
            <a:r>
              <a:rPr lang="en-GB" sz="4800" b="1"/>
              <a:t>What’s involved?</a:t>
            </a:r>
          </a:p>
        </p:txBody>
      </p:sp>
      <p:pic>
        <p:nvPicPr>
          <p:cNvPr id="4" name="Picture 3" descr="A picture containing two boys holding the winning designs">
            <a:extLst>
              <a:ext uri="{FF2B5EF4-FFF2-40B4-BE49-F238E27FC236}">
                <a16:creationId xmlns:a16="http://schemas.microsoft.com/office/drawing/2014/main" id="{3537E256-BCA9-4F86-9430-FE3AF01B1B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7090" y="2730944"/>
            <a:ext cx="5425786" cy="3611069"/>
          </a:xfrm>
          <a:prstGeom prst="rect">
            <a:avLst/>
          </a:prstGeom>
        </p:spPr>
      </p:pic>
      <p:pic>
        <p:nvPicPr>
          <p:cNvPr id="5" name="Picture 5" descr="A group of people sitting watching spray painting">
            <a:extLst>
              <a:ext uri="{FF2B5EF4-FFF2-40B4-BE49-F238E27FC236}">
                <a16:creationId xmlns:a16="http://schemas.microsoft.com/office/drawing/2014/main" id="{CA3565D3-70AE-4968-84E0-1618FAF3D8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2876" y="2730944"/>
            <a:ext cx="5413270" cy="3611068"/>
          </a:xfrm>
          <a:prstGeom prst="rect">
            <a:avLst/>
          </a:prstGeom>
        </p:spPr>
      </p:pic>
      <p:pic>
        <p:nvPicPr>
          <p:cNvPr id="7" name="Picture 7" descr="A close up of a drain">
            <a:extLst>
              <a:ext uri="{FF2B5EF4-FFF2-40B4-BE49-F238E27FC236}">
                <a16:creationId xmlns:a16="http://schemas.microsoft.com/office/drawing/2014/main" id="{A5A0A684-4C7F-49D0-BF84-0238F06006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99892" y="965644"/>
            <a:ext cx="7005968" cy="5554112"/>
          </a:xfrm>
          <a:prstGeom prst="rect">
            <a:avLst/>
          </a:prstGeom>
        </p:spPr>
      </p:pic>
      <p:pic>
        <p:nvPicPr>
          <p:cNvPr id="3" name="Picture 8" descr="A person spray painting">
            <a:extLst>
              <a:ext uri="{FF2B5EF4-FFF2-40B4-BE49-F238E27FC236}">
                <a16:creationId xmlns:a16="http://schemas.microsoft.com/office/drawing/2014/main" id="{6905C8B6-04E0-40FA-B10B-BB6943121D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65804" y="965644"/>
            <a:ext cx="8263817" cy="4655671"/>
          </a:xfrm>
          <a:prstGeom prst="rect">
            <a:avLst/>
          </a:prstGeom>
          <a:noFill/>
          <a:ln w="38100" cap="flat">
            <a:solidFill>
              <a:schemeClr val="tx1"/>
            </a:solidFill>
          </a:ln>
        </p:spPr>
      </p:pic>
    </p:spTree>
    <p:extLst>
      <p:ext uri="{BB962C8B-B14F-4D97-AF65-F5344CB8AC3E}">
        <p14:creationId xmlns:p14="http://schemas.microsoft.com/office/powerpoint/2010/main" val="227112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Which Eco-Schools</a:t>
            </a:r>
            <a:r>
              <a:rPr lang="en-US" b="1">
                <a:ea typeface="+mj-lt"/>
                <a:cs typeface="+mj-lt"/>
              </a:rPr>
              <a:t> topics?</a:t>
            </a:r>
            <a:endParaRPr lang="en-US" b="1"/>
          </a:p>
        </p:txBody>
      </p:sp>
      <p:pic>
        <p:nvPicPr>
          <p:cNvPr id="18" name="Picture 18">
            <a:extLst>
              <a:ext uri="{FF2B5EF4-FFF2-40B4-BE49-F238E27FC236}">
                <a16:creationId xmlns:a16="http://schemas.microsoft.com/office/drawing/2014/main" id="{2DB735F2-399C-4758-83AB-6D47F670306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8"/>
          <a:stretch/>
        </p:blipFill>
        <p:spPr>
          <a:xfrm>
            <a:off x="10589911" y="207425"/>
            <a:ext cx="1418770" cy="1555407"/>
          </a:xfrm>
          <a:prstGeom prst="rect">
            <a:avLst/>
          </a:prstGeom>
        </p:spPr>
      </p:pic>
      <p:sp>
        <p:nvSpPr>
          <p:cNvPr id="3" name="Rectangle: Rounded Corners 2">
            <a:extLst>
              <a:ext uri="{FF2B5EF4-FFF2-40B4-BE49-F238E27FC236}">
                <a16:creationId xmlns:a16="http://schemas.microsoft.com/office/drawing/2014/main" id="{911E71CD-F951-4D7D-B3BB-2223D31787FB}"/>
              </a:ext>
              <a:ext uri="{C183D7F6-B498-43B3-948B-1728B52AA6E4}">
                <adec:decorative xmlns:adec="http://schemas.microsoft.com/office/drawing/2017/decorative" val="1"/>
              </a:ext>
            </a:extLst>
          </p:cNvPr>
          <p:cNvSpPr/>
          <p:nvPr/>
        </p:nvSpPr>
        <p:spPr>
          <a:xfrm>
            <a:off x="2982894" y="1988597"/>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7DE95DB-6957-4209-BE65-F75A59FF1EA6}"/>
              </a:ext>
              <a:ext uri="{C183D7F6-B498-43B3-948B-1728B52AA6E4}">
                <adec:decorative xmlns:adec="http://schemas.microsoft.com/office/drawing/2017/decorative" val="1"/>
              </a:ext>
            </a:extLst>
          </p:cNvPr>
          <p:cNvSpPr/>
          <p:nvPr/>
        </p:nvSpPr>
        <p:spPr>
          <a:xfrm>
            <a:off x="9131672" y="3570301"/>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59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group of people ">
            <a:extLst>
              <a:ext uri="{FF2B5EF4-FFF2-40B4-BE49-F238E27FC236}">
                <a16:creationId xmlns:a16="http://schemas.microsoft.com/office/drawing/2014/main" id="{A4D45C91-D204-4880-ACAA-2686877EE0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9823" y="-911543"/>
            <a:ext cx="12461823" cy="8063532"/>
          </a:xfrm>
          <a:prstGeom prst="rect">
            <a:avLst/>
          </a:prstGeom>
        </p:spPr>
      </p:pic>
      <p:sp>
        <p:nvSpPr>
          <p:cNvPr id="2" name="Title 1" hidden="1">
            <a:extLst>
              <a:ext uri="{FF2B5EF4-FFF2-40B4-BE49-F238E27FC236}">
                <a16:creationId xmlns:a16="http://schemas.microsoft.com/office/drawing/2014/main" id="{147C5F13-3D6B-496A-A567-36877AC81177}"/>
              </a:ext>
            </a:extLst>
          </p:cNvPr>
          <p:cNvSpPr>
            <a:spLocks noGrp="1"/>
          </p:cNvSpPr>
          <p:nvPr>
            <p:ph type="title"/>
          </p:nvPr>
        </p:nvSpPr>
        <p:spPr/>
        <p:txBody>
          <a:bodyPr/>
          <a:lstStyle/>
          <a:p>
            <a:r>
              <a:rPr lang="en-GB"/>
              <a:t>Sea starts here photo</a:t>
            </a:r>
          </a:p>
        </p:txBody>
      </p:sp>
    </p:spTree>
    <p:extLst>
      <p:ext uri="{BB962C8B-B14F-4D97-AF65-F5344CB8AC3E}">
        <p14:creationId xmlns:p14="http://schemas.microsoft.com/office/powerpoint/2010/main" val="22813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0159" y="2806330"/>
            <a:ext cx="7359953" cy="1271601"/>
          </a:xfrm>
        </p:spPr>
        <p:txBody>
          <a:bodyPr>
            <a:normAutofit fontScale="90000"/>
          </a:bodyPr>
          <a:lstStyle/>
          <a:p>
            <a:r>
              <a:rPr lang="en-GB" sz="8000" b="1"/>
              <a:t>Yellow Fish Project</a:t>
            </a:r>
            <a:endParaRPr lang="en-GB" sz="7200" b="1"/>
          </a:p>
        </p:txBody>
      </p:sp>
      <p:pic>
        <p:nvPicPr>
          <p:cNvPr id="1026" name="Picture 2" descr="Leicester City council logo">
            <a:extLst>
              <a:ext uri="{FF2B5EF4-FFF2-40B4-BE49-F238E27FC236}">
                <a16:creationId xmlns:a16="http://schemas.microsoft.com/office/drawing/2014/main" id="{03299196-5BD1-4CF8-8DE7-24C8C75014B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550990" y="5314636"/>
            <a:ext cx="3470918" cy="1230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vironment Agency logo">
            <a:extLst>
              <a:ext uri="{FF2B5EF4-FFF2-40B4-BE49-F238E27FC236}">
                <a16:creationId xmlns:a16="http://schemas.microsoft.com/office/drawing/2014/main" id="{DC4A22FD-733C-4C62-9459-47F3C272FB1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92735" y="5526542"/>
            <a:ext cx="3603866" cy="11482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1D580D0-C388-4D65-BC9E-080376EABEB1}"/>
              </a:ext>
              <a:ext uri="{C183D7F6-B498-43B3-948B-1728B52AA6E4}">
                <adec:decorative xmlns:adec="http://schemas.microsoft.com/office/drawing/2017/decorative" val="1"/>
              </a:ext>
            </a:extLst>
          </p:cNvPr>
          <p:cNvGrpSpPr/>
          <p:nvPr/>
        </p:nvGrpSpPr>
        <p:grpSpPr>
          <a:xfrm>
            <a:off x="307319" y="-32403"/>
            <a:ext cx="11732954" cy="6627396"/>
            <a:chOff x="374712" y="-80777"/>
            <a:chExt cx="11732954" cy="6627396"/>
          </a:xfrm>
        </p:grpSpPr>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102286">
              <a:off x="3726775" y="4634236"/>
              <a:ext cx="2566456" cy="1912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74712" y="183183"/>
              <a:ext cx="2279212" cy="169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1329854" y="2027749"/>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459047" y="3449933"/>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2099095" y="4171464"/>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DA2E8409-C88D-43F3-B0B2-FCD631370BC6}"/>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3039699" y="328562"/>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a:extLst>
                <a:ext uri="{FF2B5EF4-FFF2-40B4-BE49-F238E27FC236}">
                  <a16:creationId xmlns:a16="http://schemas.microsoft.com/office/drawing/2014/main" id="{1C4FE6D3-9F00-45C6-BCD1-1BF8B07B60D0}"/>
                </a:ext>
                <a:ext uri="{C183D7F6-B498-43B3-948B-1728B52AA6E4}">
                  <adec:decorative xmlns:adec="http://schemas.microsoft.com/office/drawing/2017/decorative" val="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230746" y="-80777"/>
              <a:ext cx="3800311" cy="283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a:extLst>
                <a:ext uri="{FF2B5EF4-FFF2-40B4-BE49-F238E27FC236}">
                  <a16:creationId xmlns:a16="http://schemas.microsoft.com/office/drawing/2014/main" id="{32B78721-4C26-4B2E-9F94-3CE533B21154}"/>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8654163" y="4043733"/>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a:extLst>
                <a:ext uri="{FF2B5EF4-FFF2-40B4-BE49-F238E27FC236}">
                  <a16:creationId xmlns:a16="http://schemas.microsoft.com/office/drawing/2014/main" id="{641E695D-FC34-4E6F-A6FF-E6DD4B62EC4F}"/>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10617118" y="3993091"/>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extLst>
                <a:ext uri="{FF2B5EF4-FFF2-40B4-BE49-F238E27FC236}">
                  <a16:creationId xmlns:a16="http://schemas.microsoft.com/office/drawing/2014/main" id="{92FCC487-03B9-4F82-9E65-A35118E8A736}"/>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6873073" y="5314259"/>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extLst>
                <a:ext uri="{FF2B5EF4-FFF2-40B4-BE49-F238E27FC236}">
                  <a16:creationId xmlns:a16="http://schemas.microsoft.com/office/drawing/2014/main" id="{1F6710CF-C0ED-4A93-AD42-91E91A3C39B6}"/>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4748423" y="1274176"/>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a:extLst>
                <a:ext uri="{FF2B5EF4-FFF2-40B4-BE49-F238E27FC236}">
                  <a16:creationId xmlns:a16="http://schemas.microsoft.com/office/drawing/2014/main" id="{34DFC0D8-3DDA-43E0-812D-BAFAC6A91010}"/>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9486100" y="2642826"/>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a:extLst>
                <a:ext uri="{FF2B5EF4-FFF2-40B4-BE49-F238E27FC236}">
                  <a16:creationId xmlns:a16="http://schemas.microsoft.com/office/drawing/2014/main" id="{DF10FF75-B4D3-4527-A09E-C15FB64A2C6F}"/>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21006379">
              <a:off x="6270849" y="183638"/>
              <a:ext cx="1490548" cy="11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38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yellow and black text yellow fish logo&#10;">
            <a:extLst>
              <a:ext uri="{FF2B5EF4-FFF2-40B4-BE49-F238E27FC236}">
                <a16:creationId xmlns:a16="http://schemas.microsoft.com/office/drawing/2014/main" id="{FF01CE7C-AA4E-429A-8073-D3F928F22D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191" y="1469397"/>
            <a:ext cx="3499025" cy="4369725"/>
          </a:xfrm>
          <a:prstGeom prst="rect">
            <a:avLst/>
          </a:prstGeom>
        </p:spPr>
      </p:pic>
      <p:sp>
        <p:nvSpPr>
          <p:cNvPr id="2" name="Title 1">
            <a:extLst>
              <a:ext uri="{FF2B5EF4-FFF2-40B4-BE49-F238E27FC236}">
                <a16:creationId xmlns:a16="http://schemas.microsoft.com/office/drawing/2014/main" id="{D1C0D698-9527-4EFE-9CD7-DB1CEE7B6821}"/>
              </a:ext>
            </a:extLst>
          </p:cNvPr>
          <p:cNvSpPr>
            <a:spLocks noGrp="1"/>
          </p:cNvSpPr>
          <p:nvPr>
            <p:ph type="title"/>
          </p:nvPr>
        </p:nvSpPr>
        <p:spPr>
          <a:xfrm>
            <a:off x="348191" y="143834"/>
            <a:ext cx="3048000" cy="1325563"/>
          </a:xfrm>
        </p:spPr>
        <p:txBody>
          <a:bodyPr/>
          <a:lstStyle/>
          <a:p>
            <a:r>
              <a:rPr lang="en-US" b="1">
                <a:cs typeface="Calibri Light"/>
              </a:rPr>
              <a:t>Yellow Fish</a:t>
            </a:r>
          </a:p>
        </p:txBody>
      </p:sp>
      <p:pic>
        <p:nvPicPr>
          <p:cNvPr id="3" name="Picture 3" descr="A picture containing drawing&#10;&#10;Description generated with very high confidence">
            <a:extLst>
              <a:ext uri="{FF2B5EF4-FFF2-40B4-BE49-F238E27FC236}">
                <a16:creationId xmlns:a16="http://schemas.microsoft.com/office/drawing/2014/main" id="{72155D51-0F57-4147-918B-4DA79B1FF2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20000" flipH="1">
            <a:off x="4458030" y="1647326"/>
            <a:ext cx="1564976" cy="940999"/>
          </a:xfrm>
          <a:prstGeom prst="rect">
            <a:avLst/>
          </a:prstGeom>
        </p:spPr>
      </p:pic>
      <p:pic>
        <p:nvPicPr>
          <p:cNvPr id="17" name="Picture 3" descr="A picture containing drawing&#10;&#10;Description generated with very high confidence">
            <a:extLst>
              <a:ext uri="{FF2B5EF4-FFF2-40B4-BE49-F238E27FC236}">
                <a16:creationId xmlns:a16="http://schemas.microsoft.com/office/drawing/2014/main" id="{A614BFAD-77A0-445A-857B-3CB3066040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20000">
            <a:off x="6624052" y="3938307"/>
            <a:ext cx="2532571" cy="1861149"/>
          </a:xfrm>
          <a:prstGeom prst="rect">
            <a:avLst/>
          </a:prstGeom>
        </p:spPr>
      </p:pic>
      <p:pic>
        <p:nvPicPr>
          <p:cNvPr id="9" name="Picture 9" descr="A close up of a street with painted fish on drains">
            <a:extLst>
              <a:ext uri="{FF2B5EF4-FFF2-40B4-BE49-F238E27FC236}">
                <a16:creationId xmlns:a16="http://schemas.microsoft.com/office/drawing/2014/main" id="{40308667-2875-4BFC-9570-3FBBE2E9C2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85125" y="298511"/>
            <a:ext cx="2294746" cy="4421374"/>
          </a:xfrm>
          <a:prstGeom prst="rect">
            <a:avLst/>
          </a:prstGeom>
          <a:ln w="3175">
            <a:solidFill>
              <a:schemeClr val="tx1"/>
            </a:solidFill>
          </a:ln>
        </p:spPr>
      </p:pic>
      <p:sp>
        <p:nvSpPr>
          <p:cNvPr id="8" name="TextBox 7">
            <a:extLst>
              <a:ext uri="{FF2B5EF4-FFF2-40B4-BE49-F238E27FC236}">
                <a16:creationId xmlns:a16="http://schemas.microsoft.com/office/drawing/2014/main" id="{37EC4373-242E-4F6D-84C9-36DB1E4152A1}"/>
              </a:ext>
            </a:extLst>
          </p:cNvPr>
          <p:cNvSpPr txBox="1"/>
          <p:nvPr/>
        </p:nvSpPr>
        <p:spPr>
          <a:xfrm>
            <a:off x="3977381" y="1230975"/>
            <a:ext cx="543563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Yellow Fish teaches about the local environments, the water cycle and the role of drains and sewers.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Increases awareness on the effects and impacts of pollution on watercourses.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Focus on informing the wider community  as part of the project.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It has cross-curricular appeal and can be applied at all Key Stages.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The delivery of the project can be adapted to suit students between year 3 – year 9.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The nature of the activities undertaken also makes Yellow Fish fantastic for developing Personal Learning, Thinking Skills and citizenship awareness.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1" name="Picture 11" descr="A picture containing person spray painting">
            <a:extLst>
              <a:ext uri="{FF2B5EF4-FFF2-40B4-BE49-F238E27FC236}">
                <a16:creationId xmlns:a16="http://schemas.microsoft.com/office/drawing/2014/main" id="{B91E0A5F-3CE3-4CA4-B076-953F90B814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08915" y="4813719"/>
            <a:ext cx="2318169" cy="1888825"/>
          </a:xfrm>
          <a:prstGeom prst="rect">
            <a:avLst/>
          </a:prstGeom>
          <a:ln w="3175" cap="sq">
            <a:solidFill>
              <a:srgbClr val="000000"/>
            </a:solidFill>
            <a:prstDash val="solid"/>
            <a:miter lim="800000"/>
          </a:ln>
          <a:effectLst/>
        </p:spPr>
      </p:pic>
    </p:spTree>
    <p:extLst>
      <p:ext uri="{BB962C8B-B14F-4D97-AF65-F5344CB8AC3E}">
        <p14:creationId xmlns:p14="http://schemas.microsoft.com/office/powerpoint/2010/main" val="60924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par>
                          <p:cTn id="16" fill="hold">
                            <p:stCondLst>
                              <p:cond delay="6000"/>
                            </p:stCondLst>
                            <p:childTnLst>
                              <p:par>
                                <p:cTn id="17" presetID="10" presetClass="entr" presetSubtype="0" fill="hold" grpId="0" nodeType="afterEffect">
                                  <p:stCondLst>
                                    <p:cond delay="150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500"/>
                                        <p:tgtEl>
                                          <p:spTgt spid="8">
                                            <p:txEl>
                                              <p:pRg st="6" end="6"/>
                                            </p:txEl>
                                          </p:spTgt>
                                        </p:tgtEl>
                                      </p:cBhvr>
                                    </p:animEffect>
                                  </p:childTnLst>
                                </p:cTn>
                              </p:par>
                            </p:childTnLst>
                          </p:cTn>
                        </p:par>
                        <p:par>
                          <p:cTn id="20" fill="hold">
                            <p:stCondLst>
                              <p:cond delay="8000"/>
                            </p:stCondLst>
                            <p:childTnLst>
                              <p:par>
                                <p:cTn id="21" presetID="10" presetClass="entr" presetSubtype="0" fill="hold" grpId="0" nodeType="afterEffect">
                                  <p:stCondLst>
                                    <p:cond delay="1500"/>
                                  </p:stCondLst>
                                  <p:childTnLst>
                                    <p:set>
                                      <p:cBhvr>
                                        <p:cTn id="22" dur="1" fill="hold">
                                          <p:stCondLst>
                                            <p:cond delay="0"/>
                                          </p:stCondLst>
                                        </p:cTn>
                                        <p:tgtEl>
                                          <p:spTgt spid="8">
                                            <p:txEl>
                                              <p:pRg st="8" end="8"/>
                                            </p:txEl>
                                          </p:spTgt>
                                        </p:tgtEl>
                                        <p:attrNameLst>
                                          <p:attrName>style.visibility</p:attrName>
                                        </p:attrNameLst>
                                      </p:cBhvr>
                                      <p:to>
                                        <p:strVal val="visible"/>
                                      </p:to>
                                    </p:set>
                                    <p:animEffect transition="in" filter="fade">
                                      <p:cBhvr>
                                        <p:cTn id="23" dur="500"/>
                                        <p:tgtEl>
                                          <p:spTgt spid="8">
                                            <p:txEl>
                                              <p:pRg st="8" end="8"/>
                                            </p:txEl>
                                          </p:spTgt>
                                        </p:tgtEl>
                                      </p:cBhvr>
                                    </p:animEffect>
                                  </p:childTnLst>
                                </p:cTn>
                              </p:par>
                            </p:childTnLst>
                          </p:cTn>
                        </p:par>
                        <p:par>
                          <p:cTn id="24" fill="hold">
                            <p:stCondLst>
                              <p:cond delay="10000"/>
                            </p:stCondLst>
                            <p:childTnLst>
                              <p:par>
                                <p:cTn id="25" presetID="10" presetClass="entr" presetSubtype="0" fill="hold" grpId="0" nodeType="afterEffect">
                                  <p:stCondLst>
                                    <p:cond delay="150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150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177524"/>
            <a:ext cx="5328592" cy="1143000"/>
          </a:xfrm>
        </p:spPr>
        <p:txBody>
          <a:bodyPr/>
          <a:lstStyle/>
          <a:p>
            <a:r>
              <a:rPr lang="en-GB" b="1"/>
              <a:t>What’s Involved? </a:t>
            </a:r>
            <a:r>
              <a:rPr lang="en-GB" b="1">
                <a:solidFill>
                  <a:schemeClr val="bg1"/>
                </a:solidFill>
              </a:rPr>
              <a:t>2</a:t>
            </a:r>
          </a:p>
        </p:txBody>
      </p:sp>
      <p:sp>
        <p:nvSpPr>
          <p:cNvPr id="3" name="Content Placeholder 2"/>
          <p:cNvSpPr>
            <a:spLocks noGrp="1"/>
          </p:cNvSpPr>
          <p:nvPr>
            <p:ph idx="1"/>
          </p:nvPr>
        </p:nvSpPr>
        <p:spPr>
          <a:xfrm>
            <a:off x="471487" y="1305628"/>
            <a:ext cx="8315326" cy="5389746"/>
          </a:xfrm>
        </p:spPr>
        <p:txBody>
          <a:bodyPr>
            <a:noAutofit/>
          </a:bodyPr>
          <a:lstStyle/>
          <a:p>
            <a:pPr marL="457200" indent="-342900">
              <a:lnSpc>
                <a:spcPct val="150000"/>
              </a:lnSpc>
            </a:pPr>
            <a:r>
              <a:rPr lang="en-GB" sz="2400"/>
              <a:t>Week 1 - Project planning and Eco-Board preparation</a:t>
            </a:r>
          </a:p>
          <a:p>
            <a:pPr marL="457200" indent="-342900">
              <a:lnSpc>
                <a:spcPct val="150000"/>
              </a:lnSpc>
            </a:pPr>
            <a:r>
              <a:rPr lang="en-GB" sz="2400"/>
              <a:t>Week 2 - Eco-committee announce the project</a:t>
            </a:r>
          </a:p>
          <a:p>
            <a:pPr marL="457200" indent="-342900">
              <a:lnSpc>
                <a:spcPct val="150000"/>
              </a:lnSpc>
            </a:pPr>
            <a:r>
              <a:rPr lang="en-GB" sz="2400"/>
              <a:t>Week 3 - Pre Project Litter Pick</a:t>
            </a:r>
          </a:p>
          <a:p>
            <a:pPr marL="457200" indent="-342900">
              <a:lnSpc>
                <a:spcPct val="150000"/>
              </a:lnSpc>
            </a:pPr>
            <a:r>
              <a:rPr lang="en-GB" sz="2400"/>
              <a:t>Week 4 - Putting up of Yellow Fish Posters around the school</a:t>
            </a:r>
          </a:p>
          <a:p>
            <a:pPr marL="457200" indent="-342900">
              <a:lnSpc>
                <a:spcPct val="150000"/>
              </a:lnSpc>
            </a:pPr>
            <a:r>
              <a:rPr lang="en-GB" sz="2400"/>
              <a:t>Week 5 - Yellow Fish Stencil Design Session</a:t>
            </a:r>
          </a:p>
          <a:p>
            <a:pPr marL="457200" indent="-342900">
              <a:lnSpc>
                <a:spcPct val="150000"/>
              </a:lnSpc>
            </a:pPr>
            <a:r>
              <a:rPr lang="en-GB" sz="2400"/>
              <a:t>Week 6 - Paint the Yellow Fish in and around the school grounds</a:t>
            </a:r>
          </a:p>
          <a:p>
            <a:pPr marL="457200" indent="-342900">
              <a:lnSpc>
                <a:spcPct val="150000"/>
              </a:lnSpc>
            </a:pPr>
            <a:r>
              <a:rPr lang="en-GB" sz="2400"/>
              <a:t>Week 7 - Post-project Litter Pick</a:t>
            </a:r>
          </a:p>
        </p:txBody>
      </p:sp>
      <p:pic>
        <p:nvPicPr>
          <p:cNvPr id="1026" name="Picture 2" descr="Image of litter pick too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52390" y="275620"/>
            <a:ext cx="2089808" cy="2089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of a sea turtle stencil"/>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553798" y="4492571"/>
            <a:ext cx="2086992" cy="2089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Image of students talki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534693" y="2384096"/>
            <a:ext cx="2104689" cy="2089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Which Eco-Schools</a:t>
            </a:r>
            <a:r>
              <a:rPr lang="en-US" b="1">
                <a:ea typeface="+mj-lt"/>
                <a:cs typeface="+mj-lt"/>
              </a:rPr>
              <a:t> topics? </a:t>
            </a:r>
            <a:r>
              <a:rPr lang="en-US" b="1">
                <a:solidFill>
                  <a:schemeClr val="bg1"/>
                </a:solidFill>
                <a:ea typeface="+mj-lt"/>
                <a:cs typeface="+mj-lt"/>
              </a:rPr>
              <a:t>2</a:t>
            </a:r>
            <a:endParaRPr lang="en-US" b="1">
              <a:solidFill>
                <a:schemeClr val="bg1"/>
              </a:solidFill>
            </a:endParaRPr>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8"/>
          <a:stretch/>
        </p:blipFill>
        <p:spPr>
          <a:xfrm>
            <a:off x="10589911" y="207425"/>
            <a:ext cx="1418770" cy="1555407"/>
          </a:xfrm>
          <a:prstGeom prst="rect">
            <a:avLst/>
          </a:prstGeom>
        </p:spPr>
      </p:pic>
      <p:sp>
        <p:nvSpPr>
          <p:cNvPr id="3" name="Rectangle: Rounded Corners 2">
            <a:extLst>
              <a:ext uri="{FF2B5EF4-FFF2-40B4-BE49-F238E27FC236}">
                <a16:creationId xmlns:a16="http://schemas.microsoft.com/office/drawing/2014/main" id="{911E71CD-F951-4D7D-B3BB-2223D31787FB}"/>
              </a:ext>
              <a:ext uri="{C183D7F6-B498-43B3-948B-1728B52AA6E4}">
                <adec:decorative xmlns:adec="http://schemas.microsoft.com/office/drawing/2017/decorative" val="1"/>
              </a:ext>
            </a:extLst>
          </p:cNvPr>
          <p:cNvSpPr/>
          <p:nvPr/>
        </p:nvSpPr>
        <p:spPr>
          <a:xfrm>
            <a:off x="2982894" y="1988597"/>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7DE95DB-6957-4209-BE65-F75A59FF1EA6}"/>
              </a:ext>
              <a:ext uri="{C183D7F6-B498-43B3-948B-1728B52AA6E4}">
                <adec:decorative xmlns:adec="http://schemas.microsoft.com/office/drawing/2017/decorative" val="1"/>
              </a:ext>
            </a:extLst>
          </p:cNvPr>
          <p:cNvSpPr/>
          <p:nvPr/>
        </p:nvSpPr>
        <p:spPr>
          <a:xfrm>
            <a:off x="9131672" y="3570301"/>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1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ncentives Logo"/>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2" y="572665"/>
            <a:ext cx="11695113" cy="1709311"/>
          </a:xfrm>
          <a:prstGeom prst="rect">
            <a:avLst/>
          </a:prstGeom>
        </p:spPr>
      </p:pic>
      <p:sp>
        <p:nvSpPr>
          <p:cNvPr id="17" name="TextBox 16"/>
          <p:cNvSpPr txBox="1"/>
          <p:nvPr/>
        </p:nvSpPr>
        <p:spPr>
          <a:xfrm>
            <a:off x="-1613249" y="3291153"/>
            <a:ext cx="1338014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E75B5"/>
                </a:solidFill>
                <a:effectLst/>
                <a:uLnTx/>
                <a:uFillTx/>
                <a:latin typeface="Calibri" panose="020F0502020204030204"/>
                <a:ea typeface="+mn-ea"/>
                <a:cs typeface="+mn-cs"/>
              </a:rPr>
              <a:t>“A Cool Seas Campaign”</a:t>
            </a:r>
          </a:p>
        </p:txBody>
      </p:sp>
      <p:pic>
        <p:nvPicPr>
          <p:cNvPr id="18" name="Picture 18" descr="litter-in-bin-sig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648" y="5149543"/>
            <a:ext cx="946587" cy="945501"/>
          </a:xfrm>
          <a:prstGeom prst="rect">
            <a:avLst/>
          </a:prstGeom>
        </p:spPr>
      </p:pic>
      <p:pic>
        <p:nvPicPr>
          <p:cNvPr id="20" name="Picture 20" descr="recycling-symbo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7177" y="5155496"/>
            <a:ext cx="981315" cy="976899"/>
          </a:xfrm>
          <a:prstGeom prst="rect">
            <a:avLst/>
          </a:prstGeom>
        </p:spPr>
      </p:pic>
      <p:pic>
        <p:nvPicPr>
          <p:cNvPr id="22" name="Picture 22" descr="smiling-face-with-heart-ey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3733" y="5143411"/>
            <a:ext cx="949296" cy="949296"/>
          </a:xfrm>
          <a:prstGeom prst="rect">
            <a:avLst/>
          </a:prstGeom>
        </p:spPr>
      </p:pic>
      <p:pic>
        <p:nvPicPr>
          <p:cNvPr id="24" name="Picture 24" descr="fish"/>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85836" y="5145839"/>
            <a:ext cx="1284823" cy="942103"/>
          </a:xfrm>
          <a:prstGeom prst="rect">
            <a:avLst/>
          </a:prstGeom>
        </p:spPr>
      </p:pic>
      <p:pic>
        <p:nvPicPr>
          <p:cNvPr id="4" name="Picture 3" descr="Marine conservation society logo">
            <a:extLst>
              <a:ext uri="{FF2B5EF4-FFF2-40B4-BE49-F238E27FC236}">
                <a16:creationId xmlns:a16="http://schemas.microsoft.com/office/drawing/2014/main" id="{098FA2DC-A62B-43FC-B196-34C6B4D189A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28498" y="3047044"/>
            <a:ext cx="2438401" cy="1319213"/>
          </a:xfrm>
          <a:prstGeom prst="rect">
            <a:avLst/>
          </a:prstGeom>
        </p:spPr>
      </p:pic>
      <p:sp>
        <p:nvSpPr>
          <p:cNvPr id="3" name="Title 2" hidden="1">
            <a:extLst>
              <a:ext uri="{FF2B5EF4-FFF2-40B4-BE49-F238E27FC236}">
                <a16:creationId xmlns:a16="http://schemas.microsoft.com/office/drawing/2014/main" id="{14E8889D-8624-4E8E-B023-043CB7D94C15}"/>
              </a:ext>
            </a:extLst>
          </p:cNvPr>
          <p:cNvSpPr>
            <a:spLocks noGrp="1"/>
          </p:cNvSpPr>
          <p:nvPr>
            <p:ph type="title"/>
          </p:nvPr>
        </p:nvSpPr>
        <p:spPr/>
        <p:txBody>
          <a:bodyPr/>
          <a:lstStyle/>
          <a:p>
            <a:r>
              <a:rPr lang="en-GB" err="1"/>
              <a:t>Bincentives</a:t>
            </a:r>
            <a:r>
              <a:rPr lang="en-GB"/>
              <a:t> – A cool</a:t>
            </a:r>
            <a:r>
              <a:rPr lang="en-GB" baseline="0"/>
              <a:t> seas campaign</a:t>
            </a:r>
            <a:endParaRPr lang="en-GB"/>
          </a:p>
        </p:txBody>
      </p:sp>
    </p:spTree>
    <p:extLst>
      <p:ext uri="{BB962C8B-B14F-4D97-AF65-F5344CB8AC3E}">
        <p14:creationId xmlns:p14="http://schemas.microsoft.com/office/powerpoint/2010/main" val="39925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992791-7646-48B4-A29B-0AB4E55887FB}"/>
              </a:ext>
            </a:extLst>
          </p:cNvPr>
          <p:cNvSpPr txBox="1">
            <a:spLocks noGrp="1"/>
          </p:cNvSpPr>
          <p:nvPr>
            <p:ph type="title" idx="4294967295"/>
          </p:nvPr>
        </p:nvSpPr>
        <p:spPr>
          <a:xfrm>
            <a:off x="4062596" y="55706"/>
            <a:ext cx="3348038" cy="1325563"/>
          </a:xfrm>
        </p:spPr>
        <p:txBody>
          <a:bodyPr/>
          <a:lstStyle/>
          <a:p>
            <a:pPr lvl="0"/>
            <a:r>
              <a:rPr lang="en-GB" b="1" err="1">
                <a:cs typeface="Tahoma" pitchFamily="2"/>
              </a:rPr>
              <a:t>Bincentives</a:t>
            </a:r>
            <a:endParaRPr lang="en-GB" b="1">
              <a:cs typeface="Tahoma" pitchFamily="2"/>
            </a:endParaRPr>
          </a:p>
        </p:txBody>
      </p:sp>
      <p:grpSp>
        <p:nvGrpSpPr>
          <p:cNvPr id="14" name="Group 13" descr="Collection of images showing plastic pollution in the environment including a stork trapped in a plastic bag and litter in a tree">
            <a:extLst>
              <a:ext uri="{FF2B5EF4-FFF2-40B4-BE49-F238E27FC236}">
                <a16:creationId xmlns:a16="http://schemas.microsoft.com/office/drawing/2014/main" id="{2CC2BD8C-F4AD-49C4-90C3-36D38C66830F}"/>
              </a:ext>
            </a:extLst>
          </p:cNvPr>
          <p:cNvGrpSpPr/>
          <p:nvPr/>
        </p:nvGrpSpPr>
        <p:grpSpPr>
          <a:xfrm>
            <a:off x="437206" y="1395506"/>
            <a:ext cx="7263757" cy="4962431"/>
            <a:chOff x="1531408" y="1530116"/>
            <a:chExt cx="9140955" cy="5524132"/>
          </a:xfrm>
        </p:grpSpPr>
        <p:pic>
          <p:nvPicPr>
            <p:cNvPr id="2" name="Picture 20">
              <a:extLst>
                <a:ext uri="{FF2B5EF4-FFF2-40B4-BE49-F238E27FC236}">
                  <a16:creationId xmlns:a16="http://schemas.microsoft.com/office/drawing/2014/main" id="{6923B02E-8A12-4C48-BB20-2E97A2C033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1408" y="4986971"/>
              <a:ext cx="3030295" cy="2067277"/>
            </a:xfrm>
            <a:prstGeom prst="rect">
              <a:avLst/>
            </a:prstGeom>
            <a:noFill/>
            <a:ln w="28575" cap="flat">
              <a:solidFill>
                <a:schemeClr val="tx1"/>
              </a:solidFill>
            </a:ln>
          </p:spPr>
        </p:pic>
        <p:pic>
          <p:nvPicPr>
            <p:cNvPr id="7" name="Picture 9">
              <a:extLst>
                <a:ext uri="{FF2B5EF4-FFF2-40B4-BE49-F238E27FC236}">
                  <a16:creationId xmlns:a16="http://schemas.microsoft.com/office/drawing/2014/main" id="{9A33998B-6F1D-4205-B8C4-9BB4CB9766C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45925" y="1534202"/>
              <a:ext cx="3100143" cy="1594782"/>
            </a:xfrm>
            <a:prstGeom prst="rect">
              <a:avLst/>
            </a:prstGeom>
            <a:noFill/>
            <a:ln w="28575" cap="flat">
              <a:solidFill>
                <a:schemeClr val="tx1"/>
              </a:solidFill>
            </a:ln>
          </p:spPr>
        </p:pic>
        <p:pic>
          <p:nvPicPr>
            <p:cNvPr id="8" name="Picture 10">
              <a:extLst>
                <a:ext uri="{FF2B5EF4-FFF2-40B4-BE49-F238E27FC236}">
                  <a16:creationId xmlns:a16="http://schemas.microsoft.com/office/drawing/2014/main" id="{9B489890-0A5F-4C8E-BE7B-4353EF1741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46069" y="1534202"/>
              <a:ext cx="3026294" cy="1594782"/>
            </a:xfrm>
            <a:prstGeom prst="rect">
              <a:avLst/>
            </a:prstGeom>
            <a:noFill/>
            <a:ln w="28575" cap="flat">
              <a:solidFill>
                <a:schemeClr val="tx1"/>
              </a:solidFill>
            </a:ln>
          </p:spPr>
        </p:pic>
        <p:pic>
          <p:nvPicPr>
            <p:cNvPr id="9" name="Picture 16">
              <a:extLst>
                <a:ext uri="{FF2B5EF4-FFF2-40B4-BE49-F238E27FC236}">
                  <a16:creationId xmlns:a16="http://schemas.microsoft.com/office/drawing/2014/main" id="{B959AFE4-CD21-4AAC-9B3B-9C09F7C05B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59021" y="4986971"/>
              <a:ext cx="3069399" cy="2067277"/>
            </a:xfrm>
            <a:prstGeom prst="rect">
              <a:avLst/>
            </a:prstGeom>
            <a:noFill/>
            <a:ln w="28575" cap="flat">
              <a:solidFill>
                <a:schemeClr val="tx1"/>
              </a:solidFill>
            </a:ln>
          </p:spPr>
        </p:pic>
        <p:pic>
          <p:nvPicPr>
            <p:cNvPr id="10" name="Picture 18">
              <a:extLst>
                <a:ext uri="{FF2B5EF4-FFF2-40B4-BE49-F238E27FC236}">
                  <a16:creationId xmlns:a16="http://schemas.microsoft.com/office/drawing/2014/main" id="{CF681356-30C1-4386-8489-8AF3A23D08A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31409" y="1530116"/>
              <a:ext cx="3009667" cy="1598869"/>
            </a:xfrm>
            <a:prstGeom prst="rect">
              <a:avLst/>
            </a:prstGeom>
            <a:noFill/>
            <a:ln w="28575" cap="flat">
              <a:solidFill>
                <a:schemeClr val="tx1"/>
              </a:solidFill>
            </a:ln>
          </p:spPr>
        </p:pic>
        <p:pic>
          <p:nvPicPr>
            <p:cNvPr id="11" name="Picture 12">
              <a:extLst>
                <a:ext uri="{FF2B5EF4-FFF2-40B4-BE49-F238E27FC236}">
                  <a16:creationId xmlns:a16="http://schemas.microsoft.com/office/drawing/2014/main" id="{1B63FD90-CB9D-412A-9CD9-BE4925D48C4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38036" y="3128984"/>
              <a:ext cx="3090384" cy="1859924"/>
            </a:xfrm>
            <a:prstGeom prst="rect">
              <a:avLst/>
            </a:prstGeom>
            <a:noFill/>
            <a:ln w="28575" cap="flat">
              <a:solidFill>
                <a:schemeClr val="tx1"/>
              </a:solidFill>
            </a:ln>
          </p:spPr>
        </p:pic>
        <p:pic>
          <p:nvPicPr>
            <p:cNvPr id="6" name="Picture 6">
              <a:extLst>
                <a:ext uri="{FF2B5EF4-FFF2-40B4-BE49-F238E27FC236}">
                  <a16:creationId xmlns:a16="http://schemas.microsoft.com/office/drawing/2014/main" id="{7D4C9E65-A58D-47A1-8942-6DF2EB13BAC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638178" y="3128984"/>
              <a:ext cx="3030297" cy="1884246"/>
            </a:xfrm>
            <a:prstGeom prst="rect">
              <a:avLst/>
            </a:prstGeom>
            <a:noFill/>
            <a:ln w="28575" cap="flat">
              <a:solidFill>
                <a:schemeClr val="tx1"/>
              </a:solidFill>
            </a:ln>
          </p:spPr>
        </p:pic>
        <p:pic>
          <p:nvPicPr>
            <p:cNvPr id="13" name="Picture 22">
              <a:extLst>
                <a:ext uri="{FF2B5EF4-FFF2-40B4-BE49-F238E27FC236}">
                  <a16:creationId xmlns:a16="http://schemas.microsoft.com/office/drawing/2014/main" id="{932E3946-0140-4DA3-985A-25588FD577C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46068" y="5013229"/>
              <a:ext cx="3022412" cy="2041019"/>
            </a:xfrm>
            <a:prstGeom prst="rect">
              <a:avLst/>
            </a:prstGeom>
            <a:noFill/>
            <a:ln w="28575" cap="flat">
              <a:solidFill>
                <a:schemeClr val="tx1"/>
              </a:solidFill>
            </a:ln>
          </p:spPr>
        </p:pic>
        <p:pic>
          <p:nvPicPr>
            <p:cNvPr id="12" name="Picture 14">
              <a:extLst>
                <a:ext uri="{FF2B5EF4-FFF2-40B4-BE49-F238E27FC236}">
                  <a16:creationId xmlns:a16="http://schemas.microsoft.com/office/drawing/2014/main" id="{BFFA87B1-9405-418B-BD32-0144264371A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31409" y="3128994"/>
              <a:ext cx="3006627" cy="1848170"/>
            </a:xfrm>
            <a:prstGeom prst="rect">
              <a:avLst/>
            </a:prstGeom>
            <a:noFill/>
            <a:ln w="28575" cap="flat">
              <a:solidFill>
                <a:schemeClr val="tx1"/>
              </a:solidFill>
            </a:ln>
          </p:spPr>
        </p:pic>
      </p:grpSp>
      <p:sp>
        <p:nvSpPr>
          <p:cNvPr id="15" name="TextBox 14">
            <a:extLst>
              <a:ext uri="{FF2B5EF4-FFF2-40B4-BE49-F238E27FC236}">
                <a16:creationId xmlns:a16="http://schemas.microsoft.com/office/drawing/2014/main" id="{EAA00543-0769-41AB-8F7A-13C0111825F7}"/>
              </a:ext>
            </a:extLst>
          </p:cNvPr>
          <p:cNvSpPr txBox="1"/>
          <p:nvPr/>
        </p:nvSpPr>
        <p:spPr>
          <a:xfrm>
            <a:off x="7922613" y="1002625"/>
            <a:ext cx="426938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Bincentives teaches pupils about the importance of sustainable litter and waste management.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Increases awareness on the effects and impacts of litter in our urban environments and subsequently our marine environments.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Supports and builds on other litter and waste initiatives the school’s already undertaking. Recycling, crisp packet collections etc.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Promotes and rewards sustainable behavior in students.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Works towards multiple eco –schools topics.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2000"/>
                                  </p:stCondLst>
                                  <p:childTnLst>
                                    <p:set>
                                      <p:cBhvr>
                                        <p:cTn id="10" dur="1" fill="hold">
                                          <p:stCondLst>
                                            <p:cond delay="0"/>
                                          </p:stCondLst>
                                        </p:cTn>
                                        <p:tgtEl>
                                          <p:spTgt spid="15">
                                            <p:txEl>
                                              <p:pRg st="2" end="2"/>
                                            </p:txEl>
                                          </p:spTgt>
                                        </p:tgtEl>
                                        <p:attrNameLst>
                                          <p:attrName>style.visibility</p:attrName>
                                        </p:attrNameLst>
                                      </p:cBhvr>
                                      <p:to>
                                        <p:strVal val="visible"/>
                                      </p:to>
                                    </p:set>
                                    <p:animEffect transition="in" filter="fade">
                                      <p:cBhvr>
                                        <p:cTn id="11" dur="500"/>
                                        <p:tgtEl>
                                          <p:spTgt spid="15">
                                            <p:txEl>
                                              <p:pRg st="2" end="2"/>
                                            </p:txEl>
                                          </p:spTgt>
                                        </p:tgtEl>
                                      </p:cBhvr>
                                    </p:animEffect>
                                  </p:childTnLst>
                                </p:cTn>
                              </p:par>
                            </p:childTnLst>
                          </p:cTn>
                        </p:par>
                        <p:par>
                          <p:cTn id="12" fill="hold">
                            <p:stCondLst>
                              <p:cond delay="5000"/>
                            </p:stCondLst>
                            <p:childTnLst>
                              <p:par>
                                <p:cTn id="13" presetID="10" presetClass="entr" presetSubtype="0" fill="hold" grpId="0" nodeType="afterEffect">
                                  <p:stCondLst>
                                    <p:cond delay="200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childTnLst>
                          </p:cTn>
                        </p:par>
                        <p:par>
                          <p:cTn id="16" fill="hold">
                            <p:stCondLst>
                              <p:cond delay="7500"/>
                            </p:stCondLst>
                            <p:childTnLst>
                              <p:par>
                                <p:cTn id="17" presetID="10" presetClass="entr" presetSubtype="0" fill="hold" grpId="0" nodeType="afterEffect">
                                  <p:stCondLst>
                                    <p:cond delay="2000"/>
                                  </p:stCondLst>
                                  <p:childTnLst>
                                    <p:set>
                                      <p:cBhvr>
                                        <p:cTn id="18" dur="1" fill="hold">
                                          <p:stCondLst>
                                            <p:cond delay="0"/>
                                          </p:stCondLst>
                                        </p:cTn>
                                        <p:tgtEl>
                                          <p:spTgt spid="15">
                                            <p:txEl>
                                              <p:pRg st="6" end="6"/>
                                            </p:txEl>
                                          </p:spTgt>
                                        </p:tgtEl>
                                        <p:attrNameLst>
                                          <p:attrName>style.visibility</p:attrName>
                                        </p:attrNameLst>
                                      </p:cBhvr>
                                      <p:to>
                                        <p:strVal val="visible"/>
                                      </p:to>
                                    </p:set>
                                    <p:animEffect transition="in" filter="fade">
                                      <p:cBhvr>
                                        <p:cTn id="19" dur="500"/>
                                        <p:tgtEl>
                                          <p:spTgt spid="15">
                                            <p:txEl>
                                              <p:pRg st="6" end="6"/>
                                            </p:txEl>
                                          </p:spTgt>
                                        </p:tgtEl>
                                      </p:cBhvr>
                                    </p:animEffect>
                                  </p:childTnLst>
                                </p:cTn>
                              </p:par>
                            </p:childTnLst>
                          </p:cTn>
                        </p:par>
                        <p:par>
                          <p:cTn id="20" fill="hold">
                            <p:stCondLst>
                              <p:cond delay="10000"/>
                            </p:stCondLst>
                            <p:childTnLst>
                              <p:par>
                                <p:cTn id="21" presetID="10" presetClass="entr" presetSubtype="0" fill="hold" grpId="0" nodeType="afterEffect">
                                  <p:stCondLst>
                                    <p:cond delay="2000"/>
                                  </p:stCondLst>
                                  <p:childTnLst>
                                    <p:set>
                                      <p:cBhvr>
                                        <p:cTn id="22" dur="1" fill="hold">
                                          <p:stCondLst>
                                            <p:cond delay="0"/>
                                          </p:stCondLst>
                                        </p:cTn>
                                        <p:tgtEl>
                                          <p:spTgt spid="15">
                                            <p:txEl>
                                              <p:pRg st="8" end="8"/>
                                            </p:txEl>
                                          </p:spTgt>
                                        </p:tgtEl>
                                        <p:attrNameLst>
                                          <p:attrName>style.visibility</p:attrName>
                                        </p:attrNameLst>
                                      </p:cBhvr>
                                      <p:to>
                                        <p:strVal val="visible"/>
                                      </p:to>
                                    </p:set>
                                    <p:animEffect transition="in" filter="fade">
                                      <p:cBhvr>
                                        <p:cTn id="23"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200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2400">
                <a:solidFill>
                  <a:srgbClr val="000000"/>
                </a:solidFill>
              </a:rPr>
              <a:t>Overview of #EcoTeach format and dates/times of webinars</a:t>
            </a:r>
            <a:endParaRPr lang="en-GB" sz="2400">
              <a:solidFill>
                <a:srgbClr val="000000"/>
              </a:solidFill>
              <a:cs typeface="Calibri"/>
            </a:endParaRPr>
          </a:p>
          <a:p>
            <a:r>
              <a:rPr lang="en-GB" sz="2400">
                <a:solidFill>
                  <a:srgbClr val="000000"/>
                </a:solidFill>
              </a:rPr>
              <a:t>What Environmental Education Leicester is</a:t>
            </a:r>
            <a:endParaRPr lang="en-GB" sz="2400">
              <a:solidFill>
                <a:srgbClr val="000000"/>
              </a:solidFill>
              <a:cs typeface="Calibri"/>
            </a:endParaRPr>
          </a:p>
          <a:p>
            <a:r>
              <a:rPr lang="en-GB" sz="2400">
                <a:solidFill>
                  <a:srgbClr val="000000"/>
                </a:solidFill>
              </a:rPr>
              <a:t>Eco-Schools – and how it fits into the big picture</a:t>
            </a:r>
            <a:endParaRPr lang="en-GB" sz="2400">
              <a:solidFill>
                <a:srgbClr val="000000"/>
              </a:solidFill>
              <a:cs typeface="Calibri"/>
            </a:endParaRPr>
          </a:p>
          <a:p>
            <a:r>
              <a:rPr lang="en-GB" sz="2400">
                <a:solidFill>
                  <a:srgbClr val="000000"/>
                </a:solidFill>
              </a:rPr>
              <a:t>Marine projects </a:t>
            </a:r>
            <a:endParaRPr lang="en-GB" sz="2400">
              <a:solidFill>
                <a:srgbClr val="000000"/>
              </a:solidFill>
              <a:cs typeface="Calibri"/>
            </a:endParaRPr>
          </a:p>
          <a:p>
            <a:r>
              <a:rPr lang="en-GB" sz="2400">
                <a:solidFill>
                  <a:srgbClr val="000000"/>
                </a:solidFill>
              </a:rPr>
              <a:t>Q &amp; As</a:t>
            </a:r>
            <a:endParaRPr lang="en-GB" sz="2400">
              <a:solidFill>
                <a:srgbClr val="000000"/>
              </a:solidFill>
              <a:cs typeface="Calibri"/>
            </a:endParaRPr>
          </a:p>
          <a:p>
            <a:r>
              <a:rPr lang="en-GB" sz="2400">
                <a:solidFill>
                  <a:srgbClr val="000000"/>
                </a:solidFill>
              </a:rPr>
              <a:t>Other opportunities coming up </a:t>
            </a:r>
            <a:endParaRPr lang="en-GB" sz="240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52451" y="435754"/>
            <a:ext cx="10399556" cy="9233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prstClr val="white"/>
                </a:solidFill>
                <a:effectLst/>
                <a:uLnTx/>
                <a:uFillTx/>
                <a:latin typeface="Calibri"/>
                <a:ea typeface="+mn-ea"/>
                <a:cs typeface="+mn-cs"/>
              </a:rPr>
              <a:t>Bincentives</a:t>
            </a:r>
            <a:r>
              <a:rPr kumimoji="0" lang="en-GB" sz="5400" b="0" i="0" u="none" strike="noStrike" kern="1200" cap="none" spc="0" normalizeH="0" baseline="0" noProof="0">
                <a:ln>
                  <a:noFill/>
                </a:ln>
                <a:solidFill>
                  <a:prstClr val="white"/>
                </a:solidFill>
                <a:effectLst/>
                <a:uLnTx/>
                <a:uFillTx/>
                <a:latin typeface="Calibri"/>
                <a:ea typeface="+mn-ea"/>
                <a:cs typeface="+mn-cs"/>
              </a:rPr>
              <a:t> as a Eco-Schools Project</a:t>
            </a:r>
          </a:p>
        </p:txBody>
      </p:sp>
      <p:grpSp>
        <p:nvGrpSpPr>
          <p:cNvPr id="3" name="Group 2">
            <a:extLst>
              <a:ext uri="{FF2B5EF4-FFF2-40B4-BE49-F238E27FC236}">
                <a16:creationId xmlns:a16="http://schemas.microsoft.com/office/drawing/2014/main" id="{AD792728-F5B2-4281-8F39-EA80C6A42F2D}"/>
              </a:ext>
              <a:ext uri="{C183D7F6-B498-43B3-948B-1728B52AA6E4}">
                <adec:decorative xmlns:adec="http://schemas.microsoft.com/office/drawing/2017/decorative" val="1"/>
              </a:ext>
            </a:extLst>
          </p:cNvPr>
          <p:cNvGrpSpPr/>
          <p:nvPr/>
        </p:nvGrpSpPr>
        <p:grpSpPr>
          <a:xfrm>
            <a:off x="1943100" y="1475270"/>
            <a:ext cx="7972425" cy="5065320"/>
            <a:chOff x="552451" y="2027353"/>
            <a:chExt cx="6224848" cy="4405086"/>
          </a:xfrm>
        </p:grpSpPr>
        <p:pic>
          <p:nvPicPr>
            <p:cNvPr id="16"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451" y="4275932"/>
              <a:ext cx="1905000" cy="2152650"/>
            </a:xfrm>
            <a:prstGeom prst="rect">
              <a:avLst/>
            </a:prstGeom>
          </p:spPr>
        </p:pic>
        <p:pic>
          <p:nvPicPr>
            <p:cNvPr id="10"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451" y="2027353"/>
              <a:ext cx="1905000" cy="2152650"/>
            </a:xfrm>
            <a:prstGeom prst="rect">
              <a:avLst/>
            </a:prstGeom>
          </p:spPr>
        </p:pic>
        <p:pic>
          <p:nvPicPr>
            <p:cNvPr id="14"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3271" y="2041867"/>
              <a:ext cx="1905000" cy="2152650"/>
            </a:xfrm>
            <a:prstGeom prst="rect">
              <a:avLst/>
            </a:prstGeom>
          </p:spPr>
        </p:pic>
        <p:pic>
          <p:nvPicPr>
            <p:cNvPr id="15"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4215" y="2027353"/>
              <a:ext cx="1905000" cy="2152650"/>
            </a:xfrm>
            <a:prstGeom prst="rect">
              <a:avLst/>
            </a:prstGeom>
          </p:spPr>
        </p:pic>
        <p:pic>
          <p:nvPicPr>
            <p:cNvPr id="17"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2299" y="4279789"/>
              <a:ext cx="1905000" cy="2152650"/>
            </a:xfrm>
            <a:prstGeom prst="rect">
              <a:avLst/>
            </a:prstGeom>
          </p:spPr>
        </p:pic>
        <p:pic>
          <p:nvPicPr>
            <p:cNvPr id="18" name="Picture 13" descr="tok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7757" y="4275932"/>
              <a:ext cx="1905000" cy="2152650"/>
            </a:xfrm>
            <a:prstGeom prst="rect">
              <a:avLst/>
            </a:prstGeom>
          </p:spPr>
        </p:pic>
      </p:grpSp>
      <p:pic>
        <p:nvPicPr>
          <p:cNvPr id="2" name="Picture 2" descr="Image result for prizes">
            <a:extLst>
              <a:ext uri="{FF2B5EF4-FFF2-40B4-BE49-F238E27FC236}">
                <a16:creationId xmlns:a16="http://schemas.microsoft.com/office/drawing/2014/main" id="{268A603C-13F8-4179-9681-017989B917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011544" y="1399070"/>
            <a:ext cx="6038566" cy="47402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A2120EC-E78F-4AD4-8BCB-7CE9561334C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137">
                        <a14:foregroundMark x1="17391" y1="33910" x2="80124" y2="36678"/>
                        <a14:foregroundMark x1="81366" y1="35986" x2="80745" y2="35640"/>
                        <a14:foregroundMark x1="19255" y1="47405" x2="83851" y2="48097"/>
                        <a14:foregroundMark x1="28571" y1="60554" x2="72050" y2="59516"/>
                        <a14:foregroundMark x1="72050" y1="64706" x2="72050" y2="64706"/>
                        <a14:foregroundMark x1="52174" y1="67474" x2="18634" y2="62284"/>
                        <a14:foregroundMark x1="19876" y1="62630" x2="18634" y2="34256"/>
                        <a14:foregroundMark x1="68323" y1="35986" x2="67702" y2="66436"/>
                        <a14:foregroundMark x1="78882" y1="35294" x2="80745" y2="68166"/>
                        <a14:foregroundMark x1="24224" y1="42561" x2="65217" y2="44291"/>
                        <a14:foregroundMark x1="27329" y1="55709" x2="70186" y2="52249"/>
                        <a14:foregroundMark x1="24845" y1="38062" x2="29814" y2="56747"/>
                        <a14:foregroundMark x1="92547" y1="47059" x2="92547" y2="53287"/>
                      </a14:backgroundRemoval>
                    </a14:imgEffect>
                  </a14:imgLayer>
                </a14:imgProps>
              </a:ext>
              <a:ext uri="{28A0092B-C50C-407E-A947-70E740481C1C}">
                <a14:useLocalDpi xmlns:a14="http://schemas.microsoft.com/office/drawing/2010/main"/>
              </a:ext>
            </a:extLst>
          </a:blip>
          <a:stretch>
            <a:fillRect/>
          </a:stretch>
        </p:blipFill>
        <p:spPr>
          <a:xfrm>
            <a:off x="494485" y="1713211"/>
            <a:ext cx="2290763" cy="4111991"/>
          </a:xfrm>
          <a:prstGeom prst="rect">
            <a:avLst/>
          </a:prstGeom>
        </p:spPr>
      </p:pic>
      <p:pic>
        <p:nvPicPr>
          <p:cNvPr id="5" name="Picture 4">
            <a:extLst>
              <a:ext uri="{FF2B5EF4-FFF2-40B4-BE49-F238E27FC236}">
                <a16:creationId xmlns:a16="http://schemas.microsoft.com/office/drawing/2014/main" id="{16F93F34-BB4D-4030-B73C-453F328B464D}"/>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59" b="97794" l="0" r="100000"/>
                    </a14:imgEffect>
                  </a14:imgLayer>
                </a14:imgProps>
              </a:ext>
              <a:ext uri="{28A0092B-C50C-407E-A947-70E740481C1C}">
                <a14:useLocalDpi xmlns:a14="http://schemas.microsoft.com/office/drawing/2010/main"/>
              </a:ext>
            </a:extLst>
          </a:blip>
          <a:stretch>
            <a:fillRect/>
          </a:stretch>
        </p:blipFill>
        <p:spPr>
          <a:xfrm>
            <a:off x="3992354" y="2475437"/>
            <a:ext cx="4076946" cy="2475289"/>
          </a:xfrm>
          <a:prstGeom prst="rect">
            <a:avLst/>
          </a:prstGeom>
        </p:spPr>
      </p:pic>
      <p:grpSp>
        <p:nvGrpSpPr>
          <p:cNvPr id="8" name="Group 7">
            <a:extLst>
              <a:ext uri="{FF2B5EF4-FFF2-40B4-BE49-F238E27FC236}">
                <a16:creationId xmlns:a16="http://schemas.microsoft.com/office/drawing/2014/main" id="{AF72B157-5BD3-4906-B1D6-68B685F028FD}"/>
              </a:ext>
              <a:ext uri="{C183D7F6-B498-43B3-948B-1728B52AA6E4}">
                <adec:decorative xmlns:adec="http://schemas.microsoft.com/office/drawing/2017/decorative" val="1"/>
              </a:ext>
            </a:extLst>
          </p:cNvPr>
          <p:cNvGrpSpPr/>
          <p:nvPr/>
        </p:nvGrpSpPr>
        <p:grpSpPr>
          <a:xfrm>
            <a:off x="8069300" y="1516826"/>
            <a:ext cx="3738724" cy="4672670"/>
            <a:chOff x="13662298" y="2027352"/>
            <a:chExt cx="4733497" cy="5751860"/>
          </a:xfrm>
        </p:grpSpPr>
        <p:pic>
          <p:nvPicPr>
            <p:cNvPr id="6" name="Picture 5">
              <a:extLst>
                <a:ext uri="{FF2B5EF4-FFF2-40B4-BE49-F238E27FC236}">
                  <a16:creationId xmlns:a16="http://schemas.microsoft.com/office/drawing/2014/main" id="{043672F3-B754-43F0-8F15-9C409910F03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1204" b="76852" l="9400" r="94600"/>
                      </a14:imgEffect>
                    </a14:imgLayer>
                  </a14:imgProps>
                </a:ext>
                <a:ext uri="{28A0092B-C50C-407E-A947-70E740481C1C}">
                  <a14:useLocalDpi xmlns:a14="http://schemas.microsoft.com/office/drawing/2010/main"/>
                </a:ext>
              </a:extLst>
            </a:blip>
            <a:srcRect l="5600" t="7950" r="4905" b="15000"/>
            <a:stretch/>
          </p:blipFill>
          <p:spPr>
            <a:xfrm>
              <a:off x="13662298" y="2027352"/>
              <a:ext cx="4733497" cy="4401229"/>
            </a:xfrm>
            <a:prstGeom prst="rect">
              <a:avLst/>
            </a:prstGeom>
          </p:spPr>
        </p:pic>
        <p:sp>
          <p:nvSpPr>
            <p:cNvPr id="21" name="TextBox 20">
              <a:extLst>
                <a:ext uri="{FF2B5EF4-FFF2-40B4-BE49-F238E27FC236}">
                  <a16:creationId xmlns:a16="http://schemas.microsoft.com/office/drawing/2014/main" id="{7A18255F-78E5-42D1-B0C7-E4E4F8D58940}"/>
                </a:ext>
              </a:extLst>
            </p:cNvPr>
            <p:cNvSpPr txBox="1"/>
            <p:nvPr/>
          </p:nvSpPr>
          <p:spPr>
            <a:xfrm>
              <a:off x="14014295" y="6150114"/>
              <a:ext cx="4305300" cy="1629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Earn House Points</a:t>
              </a:r>
            </a:p>
          </p:txBody>
        </p:sp>
      </p:grpSp>
      <p:pic>
        <p:nvPicPr>
          <p:cNvPr id="19" name="Picture 3" descr="marine conservation society logo">
            <a:extLst>
              <a:ext uri="{FF2B5EF4-FFF2-40B4-BE49-F238E27FC236}">
                <a16:creationId xmlns:a16="http://schemas.microsoft.com/office/drawing/2014/main" id="{37E3E027-FE5A-4425-B6FD-4EB191484C6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87392" y="140608"/>
            <a:ext cx="923595" cy="520164"/>
          </a:xfrm>
          <a:prstGeom prst="rect">
            <a:avLst/>
          </a:prstGeom>
        </p:spPr>
      </p:pic>
      <p:pic>
        <p:nvPicPr>
          <p:cNvPr id="20" name="Picture 4" descr="Image result for leicester city council logo">
            <a:extLst>
              <a:ext uri="{FF2B5EF4-FFF2-40B4-BE49-F238E27FC236}">
                <a16:creationId xmlns:a16="http://schemas.microsoft.com/office/drawing/2014/main" id="{CEF690FC-D0E6-4AC3-A5EF-E6806F8BD26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000" l="0" r="96000">
                        <a14:foregroundMark x1="10286" y1="41333" x2="10286" y2="41333"/>
                        <a14:foregroundMark x1="20857" y1="23333" x2="20857" y2="23333"/>
                        <a14:foregroundMark x1="32000" y1="41333" x2="32000" y2="41333"/>
                        <a14:foregroundMark x1="27714" y1="70000" x2="27714" y2="70000"/>
                        <a14:foregroundMark x1="23429" y1="49333" x2="23429" y2="49333"/>
                        <a14:foregroundMark x1="38571" y1="40000" x2="38571" y2="40000"/>
                        <a14:foregroundMark x1="45429" y1="38000" x2="45429" y2="38000"/>
                        <a14:foregroundMark x1="52857" y1="38000" x2="52857" y2="38000"/>
                        <a14:foregroundMark x1="52571" y1="25333" x2="52571" y2="25333"/>
                        <a14:foregroundMark x1="55714" y1="40000" x2="55714" y2="40000"/>
                        <a14:foregroundMark x1="62286" y1="38000" x2="62286" y2="38000"/>
                        <a14:foregroundMark x1="69429" y1="35333" x2="69429" y2="35333"/>
                        <a14:foregroundMark x1="75714" y1="32000" x2="75714" y2="32000"/>
                        <a14:foregroundMark x1="80000" y1="37333" x2="80000" y2="37333"/>
                        <a14:foregroundMark x1="87714" y1="36667" x2="87714" y2="36667"/>
                        <a14:foregroundMark x1="37714" y1="63333" x2="37714" y2="63333"/>
                        <a14:foregroundMark x1="45714" y1="65333" x2="45714" y2="65333"/>
                        <a14:foregroundMark x1="45429" y1="57333" x2="45429" y2="57333"/>
                        <a14:foregroundMark x1="48286" y1="63333" x2="48286" y2="63333"/>
                        <a14:foregroundMark x1="53429" y1="69333" x2="53429" y2="69333"/>
                        <a14:foregroundMark x1="59143" y1="64000" x2="59143" y2="64000"/>
                        <a14:foregroundMark x1="66857" y1="66000" x2="66857" y2="66000"/>
                        <a14:foregroundMark x1="72857" y1="66000" x2="72857" y2="66000"/>
                        <a14:foregroundMark x1="78571" y1="64000" x2="78571" y2="64000"/>
                        <a14:foregroundMark x1="83714" y1="66667" x2="83714" y2="66667"/>
                        <a14:foregroundMark x1="88857" y1="66000" x2="88857" y2="66000"/>
                        <a14:foregroundMark x1="88571" y1="58000" x2="88571" y2="58000"/>
                        <a14:foregroundMark x1="90857" y1="59333" x2="90857" y2="59333"/>
                      </a14:backgroundRemoval>
                    </a14:imgEffect>
                  </a14:imgLayer>
                </a14:imgProps>
              </a:ext>
              <a:ext uri="{28A0092B-C50C-407E-A947-70E740481C1C}">
                <a14:useLocalDpi xmlns:a14="http://schemas.microsoft.com/office/drawing/2010/main"/>
              </a:ext>
            </a:extLst>
          </a:blip>
          <a:srcRect/>
          <a:stretch>
            <a:fillRect/>
          </a:stretch>
        </p:blipFill>
        <p:spPr bwMode="auto">
          <a:xfrm>
            <a:off x="11053812" y="6264317"/>
            <a:ext cx="1057175" cy="453075"/>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EB73628A-6619-445E-8B7B-F0767B4DB018}"/>
              </a:ext>
            </a:extLst>
          </p:cNvPr>
          <p:cNvSpPr>
            <a:spLocks noGrp="1"/>
          </p:cNvSpPr>
          <p:nvPr>
            <p:ph type="title"/>
          </p:nvPr>
        </p:nvSpPr>
        <p:spPr>
          <a:xfrm>
            <a:off x="1604962" y="162627"/>
            <a:ext cx="5328592" cy="1143000"/>
          </a:xfrm>
        </p:spPr>
        <p:txBody>
          <a:bodyPr/>
          <a:lstStyle/>
          <a:p>
            <a:r>
              <a:rPr lang="en-GB"/>
              <a:t>What’s Involved? </a:t>
            </a:r>
            <a:r>
              <a:rPr lang="en-GB">
                <a:solidFill>
                  <a:schemeClr val="bg1"/>
                </a:solidFill>
              </a:rPr>
              <a:t>3</a:t>
            </a:r>
          </a:p>
        </p:txBody>
      </p:sp>
    </p:spTree>
    <p:extLst>
      <p:ext uri="{BB962C8B-B14F-4D97-AF65-F5344CB8AC3E}">
        <p14:creationId xmlns:p14="http://schemas.microsoft.com/office/powerpoint/2010/main" val="314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Which Eco-Schools</a:t>
            </a:r>
            <a:r>
              <a:rPr lang="en-US" b="1">
                <a:ea typeface="+mj-lt"/>
                <a:cs typeface="+mj-lt"/>
              </a:rPr>
              <a:t> topics? </a:t>
            </a:r>
            <a:r>
              <a:rPr lang="en-US" b="1">
                <a:solidFill>
                  <a:schemeClr val="bg1"/>
                </a:solidFill>
                <a:ea typeface="+mj-lt"/>
                <a:cs typeface="+mj-lt"/>
              </a:rPr>
              <a:t>3</a:t>
            </a:r>
            <a:endParaRPr lang="en-US" b="1">
              <a:solidFill>
                <a:schemeClr val="bg1"/>
              </a:solidFill>
            </a:endParaRPr>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8"/>
          <a:stretch/>
        </p:blipFill>
        <p:spPr>
          <a:xfrm>
            <a:off x="10589911" y="207425"/>
            <a:ext cx="1418770" cy="1555407"/>
          </a:xfrm>
          <a:prstGeom prst="rect">
            <a:avLst/>
          </a:prstGeom>
        </p:spPr>
      </p:pic>
      <p:sp>
        <p:nvSpPr>
          <p:cNvPr id="3" name="Rectangle: Rounded Corners 2">
            <a:extLst>
              <a:ext uri="{FF2B5EF4-FFF2-40B4-BE49-F238E27FC236}">
                <a16:creationId xmlns:a16="http://schemas.microsoft.com/office/drawing/2014/main" id="{911E71CD-F951-4D7D-B3BB-2223D31787FB}"/>
              </a:ext>
              <a:ext uri="{C183D7F6-B498-43B3-948B-1728B52AA6E4}">
                <adec:decorative xmlns:adec="http://schemas.microsoft.com/office/drawing/2017/decorative" val="1"/>
              </a:ext>
            </a:extLst>
          </p:cNvPr>
          <p:cNvSpPr/>
          <p:nvPr/>
        </p:nvSpPr>
        <p:spPr>
          <a:xfrm>
            <a:off x="903288" y="3680614"/>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7DE95DB-6957-4209-BE65-F75A59FF1EA6}"/>
              </a:ext>
              <a:ext uri="{C183D7F6-B498-43B3-948B-1728B52AA6E4}">
                <adec:decorative xmlns:adec="http://schemas.microsoft.com/office/drawing/2017/decorative" val="1"/>
              </a:ext>
            </a:extLst>
          </p:cNvPr>
          <p:cNvSpPr/>
          <p:nvPr/>
        </p:nvSpPr>
        <p:spPr>
          <a:xfrm>
            <a:off x="9131672" y="3570301"/>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A36F557-9CBA-46D4-B248-226D0FA0DF87}"/>
              </a:ext>
              <a:ext uri="{C183D7F6-B498-43B3-948B-1728B52AA6E4}">
                <adec:decorative xmlns:adec="http://schemas.microsoft.com/office/drawing/2017/decorative" val="1"/>
              </a:ext>
            </a:extLst>
          </p:cNvPr>
          <p:cNvSpPr/>
          <p:nvPr/>
        </p:nvSpPr>
        <p:spPr>
          <a:xfrm>
            <a:off x="2982894" y="3709190"/>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48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E28966-FF20-4EEA-9CBD-C0D0B76AA126}"/>
              </a:ext>
            </a:extLst>
          </p:cNvPr>
          <p:cNvSpPr>
            <a:spLocks noGrp="1"/>
          </p:cNvSpPr>
          <p:nvPr>
            <p:ph type="title"/>
          </p:nvPr>
        </p:nvSpPr>
        <p:spPr>
          <a:xfrm>
            <a:off x="5614437" y="184446"/>
            <a:ext cx="4977976" cy="1454051"/>
          </a:xfrm>
        </p:spPr>
        <p:txBody>
          <a:bodyPr>
            <a:normAutofit/>
          </a:bodyPr>
          <a:lstStyle/>
          <a:p>
            <a:r>
              <a:rPr lang="en-GB" b="1">
                <a:solidFill>
                  <a:srgbClr val="000000"/>
                </a:solidFill>
                <a:cs typeface="Calibri Light"/>
              </a:rPr>
              <a:t>Do you know your flood risk?</a:t>
            </a:r>
            <a:endParaRPr lang="en-GB" b="1">
              <a:solidFill>
                <a:srgbClr val="000000"/>
              </a:solidFill>
            </a:endParaRPr>
          </a:p>
        </p:txBody>
      </p:sp>
      <p:sp>
        <p:nvSpPr>
          <p:cNvPr id="4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9082A108-6CAA-4752-B01F-C2B03F7572D0}"/>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79096"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FAFDDC2-AC83-4BFC-87CA-E4673D733522}"/>
              </a:ext>
            </a:extLst>
          </p:cNvPr>
          <p:cNvSpPr>
            <a:spLocks noGrp="1"/>
          </p:cNvSpPr>
          <p:nvPr>
            <p:ph idx="1"/>
          </p:nvPr>
        </p:nvSpPr>
        <p:spPr>
          <a:xfrm>
            <a:off x="5697170" y="1968513"/>
            <a:ext cx="6357804" cy="4743526"/>
          </a:xfrm>
        </p:spPr>
        <p:txBody>
          <a:bodyPr vert="horz" lIns="91440" tIns="45720" rIns="91440" bIns="45720" rtlCol="0" anchor="ctr">
            <a:normAutofit fontScale="92500"/>
          </a:bodyPr>
          <a:lstStyle/>
          <a:p>
            <a:pPr marL="0" indent="0">
              <a:buNone/>
            </a:pPr>
            <a:r>
              <a:rPr lang="en-GB" sz="2400">
                <a:solidFill>
                  <a:srgbClr val="000000"/>
                </a:solidFill>
                <a:cs typeface="Calibri"/>
              </a:rPr>
              <a:t>This project provides students:</a:t>
            </a:r>
            <a:endParaRPr lang="en-US" sz="2400">
              <a:solidFill>
                <a:srgbClr val="000000"/>
              </a:solidFill>
            </a:endParaRPr>
          </a:p>
          <a:p>
            <a:pPr marL="0" indent="0">
              <a:buNone/>
            </a:pPr>
            <a:endParaRPr lang="en-GB" sz="2400">
              <a:solidFill>
                <a:srgbClr val="000000"/>
              </a:solidFill>
              <a:cs typeface="Calibri"/>
            </a:endParaRPr>
          </a:p>
          <a:p>
            <a:pPr marL="514350" indent="-514350"/>
            <a:r>
              <a:rPr lang="en-GB" sz="2400">
                <a:solidFill>
                  <a:srgbClr val="000000"/>
                </a:solidFill>
                <a:cs typeface="Calibri"/>
              </a:rPr>
              <a:t>An understanding of what flooding is and the different types of flooding</a:t>
            </a:r>
          </a:p>
          <a:p>
            <a:pPr marL="514350" indent="-514350"/>
            <a:endParaRPr lang="en-GB" sz="2400">
              <a:solidFill>
                <a:srgbClr val="000000"/>
              </a:solidFill>
              <a:cs typeface="Calibri"/>
            </a:endParaRPr>
          </a:p>
          <a:p>
            <a:pPr marL="514350" indent="-514350"/>
            <a:r>
              <a:rPr lang="en-GB" sz="2400">
                <a:solidFill>
                  <a:srgbClr val="000000"/>
                </a:solidFill>
                <a:cs typeface="Calibri"/>
              </a:rPr>
              <a:t>What is flood risk in Leicester</a:t>
            </a:r>
          </a:p>
          <a:p>
            <a:pPr marL="514350" indent="-514350"/>
            <a:endParaRPr lang="en-GB" sz="2400">
              <a:solidFill>
                <a:srgbClr val="000000"/>
              </a:solidFill>
              <a:cs typeface="Calibri"/>
            </a:endParaRPr>
          </a:p>
          <a:p>
            <a:pPr marL="514350" indent="-514350"/>
            <a:r>
              <a:rPr lang="en-GB" sz="2400">
                <a:solidFill>
                  <a:srgbClr val="000000"/>
                </a:solidFill>
                <a:cs typeface="Calibri"/>
              </a:rPr>
              <a:t>How to be "flood aware" and "flood prepared"</a:t>
            </a:r>
          </a:p>
          <a:p>
            <a:pPr marL="514350" indent="-514350"/>
            <a:endParaRPr lang="en-GB" sz="2400">
              <a:solidFill>
                <a:srgbClr val="000000"/>
              </a:solidFill>
              <a:cs typeface="Calibri"/>
            </a:endParaRPr>
          </a:p>
          <a:p>
            <a:pPr marL="514350" indent="-514350"/>
            <a:r>
              <a:rPr lang="en-GB" sz="2400">
                <a:solidFill>
                  <a:srgbClr val="000000"/>
                </a:solidFill>
                <a:cs typeface="Calibri"/>
              </a:rPr>
              <a:t>Interactive activities such as preparing a school flood plan and students recording their own radio/video clip</a:t>
            </a:r>
          </a:p>
          <a:p>
            <a:pPr marL="514350" indent="-514350"/>
            <a:endParaRPr lang="en-GB" sz="2400">
              <a:solidFill>
                <a:srgbClr val="000000"/>
              </a:solidFill>
              <a:cs typeface="Calibri"/>
            </a:endParaRPr>
          </a:p>
        </p:txBody>
      </p:sp>
    </p:spTree>
    <p:extLst>
      <p:ext uri="{BB962C8B-B14F-4D97-AF65-F5344CB8AC3E}">
        <p14:creationId xmlns:p14="http://schemas.microsoft.com/office/powerpoint/2010/main" val="290574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CA850746-2C4D-45E8-A760-DE6EF4A344AA}"/>
              </a:ext>
            </a:extLst>
          </p:cNvPr>
          <p:cNvSpPr>
            <a:spLocks noGrp="1"/>
          </p:cNvSpPr>
          <p:nvPr>
            <p:ph type="title"/>
          </p:nvPr>
        </p:nvSpPr>
        <p:spPr>
          <a:xfrm>
            <a:off x="352544" y="124999"/>
            <a:ext cx="4766330" cy="1454051"/>
          </a:xfrm>
        </p:spPr>
        <p:txBody>
          <a:bodyPr vert="horz" lIns="91440" tIns="45720" rIns="91440" bIns="45720" rtlCol="0" anchor="ctr">
            <a:normAutofit/>
          </a:bodyPr>
          <a:lstStyle/>
          <a:p>
            <a:r>
              <a:rPr lang="en-US" b="1" kern="1200">
                <a:solidFill>
                  <a:srgbClr val="000000"/>
                </a:solidFill>
                <a:latin typeface="+mj-lt"/>
                <a:ea typeface="+mj-ea"/>
                <a:cs typeface="+mj-cs"/>
              </a:rPr>
              <a:t>Project structure</a:t>
            </a:r>
          </a:p>
        </p:txBody>
      </p:sp>
      <p:sp>
        <p:nvSpPr>
          <p:cNvPr id="9" name="TextBox 8">
            <a:extLst>
              <a:ext uri="{FF2B5EF4-FFF2-40B4-BE49-F238E27FC236}">
                <a16:creationId xmlns:a16="http://schemas.microsoft.com/office/drawing/2014/main" id="{9CB72983-4EFF-4C14-A15B-9ACD202CF267}"/>
              </a:ext>
            </a:extLst>
          </p:cNvPr>
          <p:cNvSpPr txBox="1"/>
          <p:nvPr/>
        </p:nvSpPr>
        <p:spPr>
          <a:xfrm>
            <a:off x="146131" y="1282770"/>
            <a:ext cx="6110654" cy="535559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1 - Introduction to flood risk and being flood aware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2 - students find out about flood risk in Leicester and the area around the school</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3 - Potential site visit to a local park/nearby watercourse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4 - Students create a flood plan for the school</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5 - Write a radio clip of a potential flood event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Week 6 - Students write up and reflect on project</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18"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8" descr="A close up of a sign showing a house flooding">
            <a:extLst>
              <a:ext uri="{FF2B5EF4-FFF2-40B4-BE49-F238E27FC236}">
                <a16:creationId xmlns:a16="http://schemas.microsoft.com/office/drawing/2014/main" id="{FD03380B-D44A-44F4-93D9-D79777DF5C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7790996" y="1700784"/>
            <a:ext cx="3977023" cy="4379976"/>
          </a:xfrm>
          <a:prstGeom prst="rect">
            <a:avLst/>
          </a:prstGeom>
        </p:spPr>
      </p:pic>
    </p:spTree>
    <p:extLst>
      <p:ext uri="{BB962C8B-B14F-4D97-AF65-F5344CB8AC3E}">
        <p14:creationId xmlns:p14="http://schemas.microsoft.com/office/powerpoint/2010/main" val="428249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Which Eco-Schools</a:t>
            </a:r>
            <a:r>
              <a:rPr lang="en-US" b="1">
                <a:ea typeface="+mj-lt"/>
                <a:cs typeface="+mj-lt"/>
              </a:rPr>
              <a:t> topics? </a:t>
            </a:r>
            <a:r>
              <a:rPr lang="en-US" b="1">
                <a:solidFill>
                  <a:schemeClr val="bg1"/>
                </a:solidFill>
                <a:ea typeface="+mj-lt"/>
                <a:cs typeface="+mj-lt"/>
              </a:rPr>
              <a:t>4</a:t>
            </a:r>
            <a:endParaRPr lang="en-US" b="1">
              <a:solidFill>
                <a:schemeClr val="bg1"/>
              </a:solidFill>
            </a:endParaRPr>
          </a:p>
        </p:txBody>
      </p:sp>
      <p:pic>
        <p:nvPicPr>
          <p:cNvPr id="18" name="Picture 18">
            <a:extLst>
              <a:ext uri="{FF2B5EF4-FFF2-40B4-BE49-F238E27FC236}">
                <a16:creationId xmlns:a16="http://schemas.microsoft.com/office/drawing/2014/main" id="{2DB735F2-399C-4758-83AB-6D47F670306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8"/>
          <a:stretch/>
        </p:blipFill>
        <p:spPr>
          <a:xfrm>
            <a:off x="10589911" y="207425"/>
            <a:ext cx="1418770" cy="1555407"/>
          </a:xfrm>
          <a:prstGeom prst="rect">
            <a:avLst/>
          </a:prstGeom>
        </p:spPr>
      </p:pic>
      <p:sp>
        <p:nvSpPr>
          <p:cNvPr id="6" name="Rectangle: Rounded Corners 5">
            <a:extLst>
              <a:ext uri="{FF2B5EF4-FFF2-40B4-BE49-F238E27FC236}">
                <a16:creationId xmlns:a16="http://schemas.microsoft.com/office/drawing/2014/main" id="{47DE95DB-6957-4209-BE65-F75A59FF1EA6}"/>
              </a:ext>
              <a:ext uri="{C183D7F6-B498-43B3-948B-1728B52AA6E4}">
                <adec:decorative xmlns:adec="http://schemas.microsoft.com/office/drawing/2017/decorative" val="1"/>
              </a:ext>
            </a:extLst>
          </p:cNvPr>
          <p:cNvSpPr/>
          <p:nvPr/>
        </p:nvSpPr>
        <p:spPr>
          <a:xfrm>
            <a:off x="9131672" y="3570301"/>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67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FF2BCF-4AAA-4180-B289-AB92B1BF4731}"/>
              </a:ext>
            </a:extLst>
          </p:cNvPr>
          <p:cNvSpPr txBox="1"/>
          <p:nvPr/>
        </p:nvSpPr>
        <p:spPr>
          <a:xfrm>
            <a:off x="1370731" y="1384685"/>
            <a:ext cx="4121975" cy="40848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Light" panose="020F0302020204030204"/>
                <a:ea typeface="+mn-ea"/>
                <a:cs typeface="+mn-cs"/>
              </a:rPr>
              <a:t>Previous work on the project</a:t>
            </a:r>
          </a:p>
        </p:txBody>
      </p:sp>
      <p:sp>
        <p:nvSpPr>
          <p:cNvPr id="38" name="Rectangle 37">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6096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FED15-DD76-4E96-9339-E67DB573D7D3}"/>
              </a:ext>
            </a:extLst>
          </p:cNvPr>
          <p:cNvSpPr txBox="1"/>
          <p:nvPr/>
        </p:nvSpPr>
        <p:spPr>
          <a:xfrm>
            <a:off x="6580478" y="1384686"/>
            <a:ext cx="4935239" cy="40848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Workshops carried out at 3 primary schools and 2 secondary schools in Leicester in 2019</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Presented at the Eco-Schools Roadshow 2019</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itle 1" hidden="1">
            <a:extLst>
              <a:ext uri="{FF2B5EF4-FFF2-40B4-BE49-F238E27FC236}">
                <a16:creationId xmlns:a16="http://schemas.microsoft.com/office/drawing/2014/main" id="{F85CB2FB-2C66-4D0E-B5F0-92E03B76B9E3}"/>
              </a:ext>
            </a:extLst>
          </p:cNvPr>
          <p:cNvSpPr>
            <a:spLocks noGrp="1"/>
          </p:cNvSpPr>
          <p:nvPr>
            <p:ph type="title"/>
          </p:nvPr>
        </p:nvSpPr>
        <p:spPr/>
        <p:txBody>
          <a:bodyPr/>
          <a:lstStyle/>
          <a:p>
            <a:r>
              <a:rPr lang="en-GB"/>
              <a:t>Previous work</a:t>
            </a:r>
          </a:p>
        </p:txBody>
      </p:sp>
    </p:spTree>
    <p:extLst>
      <p:ext uri="{BB962C8B-B14F-4D97-AF65-F5344CB8AC3E}">
        <p14:creationId xmlns:p14="http://schemas.microsoft.com/office/powerpoint/2010/main" val="18341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4F60-7D15-4741-AD3B-3E24EA8C9151}"/>
              </a:ext>
            </a:extLst>
          </p:cNvPr>
          <p:cNvSpPr>
            <a:spLocks noGrp="1"/>
          </p:cNvSpPr>
          <p:nvPr>
            <p:ph type="title"/>
          </p:nvPr>
        </p:nvSpPr>
        <p:spPr>
          <a:xfrm>
            <a:off x="466725" y="0"/>
            <a:ext cx="7181287" cy="2552700"/>
          </a:xfrm>
        </p:spPr>
        <p:txBody>
          <a:bodyPr/>
          <a:lstStyle/>
          <a:p>
            <a:r>
              <a:rPr lang="en-GB" b="1">
                <a:cs typeface="Calibri Light"/>
              </a:rPr>
              <a:t>Sustainable Drainage Systems (</a:t>
            </a:r>
            <a:r>
              <a:rPr lang="en-GB" b="1" err="1">
                <a:cs typeface="Calibri Light"/>
              </a:rPr>
              <a:t>SuDS</a:t>
            </a:r>
            <a:r>
              <a:rPr lang="en-GB" b="1">
                <a:cs typeface="Calibri Light"/>
              </a:rPr>
              <a:t>)</a:t>
            </a:r>
            <a:endParaRPr lang="en-GB" b="1"/>
          </a:p>
        </p:txBody>
      </p:sp>
      <p:pic>
        <p:nvPicPr>
          <p:cNvPr id="10" name="Picture 9" descr="Diagram of difference between natural ad urban catchments">
            <a:extLst>
              <a:ext uri="{FF2B5EF4-FFF2-40B4-BE49-F238E27FC236}">
                <a16:creationId xmlns:a16="http://schemas.microsoft.com/office/drawing/2014/main" id="{49DB06EF-EAD0-46D8-B034-3E8511760D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93507" y="0"/>
            <a:ext cx="4769032" cy="6858000"/>
          </a:xfrm>
          <a:prstGeom prst="rect">
            <a:avLst/>
          </a:prstGeom>
        </p:spPr>
      </p:pic>
      <p:graphicFrame>
        <p:nvGraphicFramePr>
          <p:cNvPr id="12" name="Content Placeholder 2" descr="Manage rainwater&#10;Reduces flooding&#10;Reduces pollution&#10;Biodiversity and amenity">
            <a:extLst>
              <a:ext uri="{FF2B5EF4-FFF2-40B4-BE49-F238E27FC236}">
                <a16:creationId xmlns:a16="http://schemas.microsoft.com/office/drawing/2014/main" id="{53F77663-0862-46C0-AECB-9E8B9D319977}"/>
              </a:ext>
            </a:extLst>
          </p:cNvPr>
          <p:cNvGraphicFramePr>
            <a:graphicFrameLocks noGrp="1"/>
          </p:cNvGraphicFramePr>
          <p:nvPr>
            <p:ph idx="1"/>
            <p:extLst>
              <p:ext uri="{D42A27DB-BD31-4B8C-83A1-F6EECF244321}">
                <p14:modId xmlns:p14="http://schemas.microsoft.com/office/powerpoint/2010/main" val="1470969017"/>
              </p:ext>
            </p:extLst>
          </p:nvPr>
        </p:nvGraphicFramePr>
        <p:xfrm>
          <a:off x="659280" y="2204474"/>
          <a:ext cx="5067550" cy="4653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747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E28C-06F9-4F41-930F-15A754257347}"/>
              </a:ext>
            </a:extLst>
          </p:cNvPr>
          <p:cNvSpPr>
            <a:spLocks noGrp="1"/>
          </p:cNvSpPr>
          <p:nvPr>
            <p:ph type="title"/>
          </p:nvPr>
        </p:nvSpPr>
        <p:spPr/>
        <p:txBody>
          <a:bodyPr/>
          <a:lstStyle/>
          <a:p>
            <a:r>
              <a:rPr lang="en-GB" b="1">
                <a:cs typeface="Calibri Light"/>
              </a:rPr>
              <a:t>Introduction</a:t>
            </a:r>
            <a:endParaRPr lang="en-GB" b="1"/>
          </a:p>
        </p:txBody>
      </p:sp>
      <p:pic>
        <p:nvPicPr>
          <p:cNvPr id="6" name="Picture 6" descr="A picture of a storm drain on the street">
            <a:extLst>
              <a:ext uri="{FF2B5EF4-FFF2-40B4-BE49-F238E27FC236}">
                <a16:creationId xmlns:a16="http://schemas.microsoft.com/office/drawing/2014/main" id="{C49D7C88-0E1B-4B5B-993D-158145F38A5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195946" y="186607"/>
            <a:ext cx="4845013" cy="6479186"/>
          </a:xfrm>
        </p:spPr>
      </p:pic>
      <p:pic>
        <p:nvPicPr>
          <p:cNvPr id="7" name="Picture 7" descr="A picture of rain falling on the road">
            <a:extLst>
              <a:ext uri="{FF2B5EF4-FFF2-40B4-BE49-F238E27FC236}">
                <a16:creationId xmlns:a16="http://schemas.microsoft.com/office/drawing/2014/main" id="{78FFD186-108F-4D89-86F0-24405CC0E3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532" y="1975913"/>
            <a:ext cx="5417388" cy="3682550"/>
          </a:xfrm>
          <a:prstGeom prst="rect">
            <a:avLst/>
          </a:prstGeom>
        </p:spPr>
      </p:pic>
      <p:graphicFrame>
        <p:nvGraphicFramePr>
          <p:cNvPr id="8" name="Diagram 8">
            <a:extLst>
              <a:ext uri="{FF2B5EF4-FFF2-40B4-BE49-F238E27FC236}">
                <a16:creationId xmlns:a16="http://schemas.microsoft.com/office/drawing/2014/main" id="{33FE4BDE-1101-4E11-B544-335179FFC3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1312757"/>
              </p:ext>
            </p:extLst>
          </p:nvPr>
        </p:nvGraphicFramePr>
        <p:xfrm>
          <a:off x="4787660" y="1715219"/>
          <a:ext cx="2875472" cy="365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386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1A0556A-F2D0-4636-BE6C-AEB1A6B9279C}"/>
              </a:ext>
            </a:extLst>
          </p:cNvPr>
          <p:cNvSpPr>
            <a:spLocks noGrp="1"/>
          </p:cNvSpPr>
          <p:nvPr>
            <p:ph type="title"/>
          </p:nvPr>
        </p:nvSpPr>
        <p:spPr/>
        <p:txBody>
          <a:bodyPr/>
          <a:lstStyle/>
          <a:p>
            <a:r>
              <a:rPr lang="en-GB"/>
              <a:t>Image of flood</a:t>
            </a:r>
          </a:p>
        </p:txBody>
      </p:sp>
      <p:sp>
        <p:nvSpPr>
          <p:cNvPr id="3" name="Content Placeholder 2">
            <a:extLst>
              <a:ext uri="{FF2B5EF4-FFF2-40B4-BE49-F238E27FC236}">
                <a16:creationId xmlns:a16="http://schemas.microsoft.com/office/drawing/2014/main" id="{CFB4D616-3024-43A4-91F1-F5C1BDF10A63}"/>
              </a:ext>
            </a:extLst>
          </p:cNvPr>
          <p:cNvSpPr>
            <a:spLocks noGrp="1"/>
          </p:cNvSpPr>
          <p:nvPr>
            <p:ph idx="1"/>
          </p:nvPr>
        </p:nvSpPr>
        <p:spPr/>
        <p:txBody>
          <a:bodyPr/>
          <a:lstStyle/>
          <a:p>
            <a:endParaRPr lang="en-GB"/>
          </a:p>
        </p:txBody>
      </p:sp>
      <p:pic>
        <p:nvPicPr>
          <p:cNvPr id="4" name="Picture 7" descr="Water next to the street&#10;&#10;Description generated with very high confidence">
            <a:extLst>
              <a:ext uri="{FF2B5EF4-FFF2-40B4-BE49-F238E27FC236}">
                <a16:creationId xmlns:a16="http://schemas.microsoft.com/office/drawing/2014/main" id="{6BD8CE93-57FD-4B75-B4DD-09641629C6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829" y="0"/>
            <a:ext cx="11601552" cy="6778517"/>
          </a:xfrm>
          <a:prstGeom prst="rect">
            <a:avLst/>
          </a:prstGeom>
        </p:spPr>
      </p:pic>
    </p:spTree>
    <p:extLst>
      <p:ext uri="{BB962C8B-B14F-4D97-AF65-F5344CB8AC3E}">
        <p14:creationId xmlns:p14="http://schemas.microsoft.com/office/powerpoint/2010/main" val="391753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0904-0020-41C8-A620-054A3CE84C05}"/>
              </a:ext>
            </a:extLst>
          </p:cNvPr>
          <p:cNvSpPr>
            <a:spLocks noGrp="1"/>
          </p:cNvSpPr>
          <p:nvPr>
            <p:ph type="title"/>
          </p:nvPr>
        </p:nvSpPr>
        <p:spPr>
          <a:xfrm>
            <a:off x="365760" y="0"/>
            <a:ext cx="1630680" cy="6664960"/>
          </a:xfrm>
        </p:spPr>
        <p:txBody>
          <a:bodyPr/>
          <a:lstStyle/>
          <a:p>
            <a:r>
              <a:rPr lang="en-GB" b="1" err="1"/>
              <a:t>SuDS</a:t>
            </a:r>
            <a:r>
              <a:rPr lang="en-GB" b="1"/>
              <a:t> types</a:t>
            </a:r>
          </a:p>
        </p:txBody>
      </p:sp>
      <p:graphicFrame>
        <p:nvGraphicFramePr>
          <p:cNvPr id="5" name="Content Placeholder 9" descr="Collection of images: Water butt. tree pit. rain garden. permeable paving. swales. ponds">
            <a:extLst>
              <a:ext uri="{FF2B5EF4-FFF2-40B4-BE49-F238E27FC236}">
                <a16:creationId xmlns:a16="http://schemas.microsoft.com/office/drawing/2014/main" id="{10EBF271-A843-448D-951F-45A62C152942}"/>
              </a:ext>
            </a:extLst>
          </p:cNvPr>
          <p:cNvGraphicFramePr>
            <a:graphicFrameLocks noGrp="1"/>
          </p:cNvGraphicFramePr>
          <p:nvPr>
            <p:ph idx="1"/>
            <p:extLst>
              <p:ext uri="{D42A27DB-BD31-4B8C-83A1-F6EECF244321}">
                <p14:modId xmlns:p14="http://schemas.microsoft.com/office/powerpoint/2010/main" val="3952579805"/>
              </p:ext>
            </p:extLst>
          </p:nvPr>
        </p:nvGraphicFramePr>
        <p:xfrm>
          <a:off x="1559560" y="-138748"/>
          <a:ext cx="10495280" cy="6803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4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3348-E0F4-4076-985D-1EB1A1B37167}"/>
              </a:ext>
            </a:extLst>
          </p:cNvPr>
          <p:cNvSpPr>
            <a:spLocks noGrp="1"/>
          </p:cNvSpPr>
          <p:nvPr>
            <p:ph type="title"/>
          </p:nvPr>
        </p:nvSpPr>
        <p:spPr>
          <a:xfrm>
            <a:off x="447675" y="231775"/>
            <a:ext cx="12192000" cy="1325563"/>
          </a:xfrm>
        </p:spPr>
        <p:txBody>
          <a:bodyPr vert="horz" lIns="91440" tIns="45720" rIns="91440" bIns="45720" rtlCol="0" anchor="ctr">
            <a:normAutofit/>
          </a:bodyPr>
          <a:lstStyle/>
          <a:p>
            <a:r>
              <a:rPr lang="en-US" b="1"/>
              <a:t>7-week </a:t>
            </a:r>
            <a:r>
              <a:rPr lang="en-US" b="1" kern="1200">
                <a:latin typeface="+mj-lt"/>
                <a:ea typeface="+mj-ea"/>
                <a:cs typeface="+mj-cs"/>
              </a:rPr>
              <a:t>course: Design and Build a Rain Garden</a:t>
            </a:r>
            <a:r>
              <a:rPr lang="en-US" b="1"/>
              <a:t> </a:t>
            </a:r>
            <a:endParaRPr lang="en-US" b="1" kern="1200">
              <a:latin typeface="+mj-lt"/>
              <a:ea typeface="+mj-ea"/>
              <a:cs typeface="+mj-cs"/>
            </a:endParaRPr>
          </a:p>
        </p:txBody>
      </p:sp>
      <p:graphicFrame>
        <p:nvGraphicFramePr>
          <p:cNvPr id="3" name="Content Placeholder 2">
            <a:extLst>
              <a:ext uri="{FF2B5EF4-FFF2-40B4-BE49-F238E27FC236}">
                <a16:creationId xmlns:a16="http://schemas.microsoft.com/office/drawing/2014/main" id="{2946387E-F5B9-49F0-8226-785663AF7FE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041559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98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C9F1-4090-45A4-8F34-F6CD087F1BE5}"/>
              </a:ext>
            </a:extLst>
          </p:cNvPr>
          <p:cNvSpPr>
            <a:spLocks noGrp="1"/>
          </p:cNvSpPr>
          <p:nvPr>
            <p:ph type="title"/>
          </p:nvPr>
        </p:nvSpPr>
        <p:spPr/>
        <p:txBody>
          <a:bodyPr/>
          <a:lstStyle/>
          <a:p>
            <a:r>
              <a:rPr lang="en-GB"/>
              <a:t>Eco-School topics covered </a:t>
            </a:r>
          </a:p>
        </p:txBody>
      </p:sp>
      <p:grpSp>
        <p:nvGrpSpPr>
          <p:cNvPr id="7" name="Group 6" descr="eco topic logos">
            <a:extLst>
              <a:ext uri="{FF2B5EF4-FFF2-40B4-BE49-F238E27FC236}">
                <a16:creationId xmlns:a16="http://schemas.microsoft.com/office/drawing/2014/main" id="{741D86DC-1094-4655-9B89-46160E507CF6}"/>
              </a:ext>
            </a:extLst>
          </p:cNvPr>
          <p:cNvGrpSpPr/>
          <p:nvPr/>
        </p:nvGrpSpPr>
        <p:grpSpPr>
          <a:xfrm>
            <a:off x="321204" y="1304660"/>
            <a:ext cx="10967508" cy="4980516"/>
            <a:chOff x="321204" y="1304660"/>
            <a:chExt cx="10967508" cy="4980516"/>
          </a:xfrm>
        </p:grpSpPr>
        <p:pic>
          <p:nvPicPr>
            <p:cNvPr id="3" name="Picture 18">
              <a:extLst>
                <a:ext uri="{FF2B5EF4-FFF2-40B4-BE49-F238E27FC236}">
                  <a16:creationId xmlns:a16="http://schemas.microsoft.com/office/drawing/2014/main" id="{6168B16F-A4A8-4115-A351-EA1D578D44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204" y="1304660"/>
              <a:ext cx="10967508" cy="4980516"/>
            </a:xfrm>
            <a:prstGeom prst="rect">
              <a:avLst/>
            </a:prstGeom>
          </p:spPr>
        </p:pic>
        <p:grpSp>
          <p:nvGrpSpPr>
            <p:cNvPr id="6" name="Group 5">
              <a:extLst>
                <a:ext uri="{FF2B5EF4-FFF2-40B4-BE49-F238E27FC236}">
                  <a16:creationId xmlns:a16="http://schemas.microsoft.com/office/drawing/2014/main" id="{3948994D-D2FF-4926-9DC2-DEC62BF64959}"/>
                </a:ext>
              </a:extLst>
            </p:cNvPr>
            <p:cNvGrpSpPr/>
            <p:nvPr/>
          </p:nvGrpSpPr>
          <p:grpSpPr>
            <a:xfrm>
              <a:off x="2982894" y="1988597"/>
              <a:ext cx="5924464" cy="3409026"/>
              <a:chOff x="2982894" y="1988597"/>
              <a:chExt cx="5924464" cy="3409026"/>
            </a:xfrm>
          </p:grpSpPr>
          <p:sp>
            <p:nvSpPr>
              <p:cNvPr id="4" name="Rectangle: Rounded Corners 3">
                <a:extLst>
                  <a:ext uri="{FF2B5EF4-FFF2-40B4-BE49-F238E27FC236}">
                    <a16:creationId xmlns:a16="http://schemas.microsoft.com/office/drawing/2014/main" id="{90C0999A-8C8E-4504-82F3-CC99806260B1}"/>
                  </a:ext>
                  <a:ext uri="{C183D7F6-B498-43B3-948B-1728B52AA6E4}">
                    <adec:decorative xmlns:adec="http://schemas.microsoft.com/office/drawing/2017/decorative" val="1"/>
                  </a:ext>
                </a:extLst>
              </p:cNvPr>
              <p:cNvSpPr/>
              <p:nvPr/>
            </p:nvSpPr>
            <p:spPr>
              <a:xfrm>
                <a:off x="2982894" y="1988597"/>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48D2A0C-5CA2-483F-9E8F-4E2965B97F86}"/>
                  </a:ext>
                  <a:ext uri="{C183D7F6-B498-43B3-948B-1728B52AA6E4}">
                    <adec:decorative xmlns:adec="http://schemas.microsoft.com/office/drawing/2017/decorative" val="1"/>
                  </a:ext>
                </a:extLst>
              </p:cNvPr>
              <p:cNvSpPr/>
              <p:nvPr/>
            </p:nvSpPr>
            <p:spPr>
              <a:xfrm>
                <a:off x="7016414" y="3693110"/>
                <a:ext cx="1890944" cy="17045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7059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60350"/>
            <a:ext cx="10515600" cy="1325563"/>
          </a:xfrm>
        </p:spPr>
        <p:txBody>
          <a:bodyPr/>
          <a:lstStyle/>
          <a:p>
            <a:r>
              <a:rPr lang="en-GB" b="1"/>
              <a:t>Useful resources</a:t>
            </a:r>
          </a:p>
        </p:txBody>
      </p:sp>
      <p:sp>
        <p:nvSpPr>
          <p:cNvPr id="3" name="Title 1"/>
          <p:cNvSpPr txBox="1">
            <a:spLocks/>
          </p:cNvSpPr>
          <p:nvPr/>
        </p:nvSpPr>
        <p:spPr>
          <a:xfrm>
            <a:off x="466725" y="2006761"/>
            <a:ext cx="11168743" cy="4518024"/>
          </a:xfrm>
          <a:prstGeom prst="rect">
            <a:avLst/>
          </a:prstGeom>
        </p:spPr>
        <p:txBody>
          <a:bodyPr vert="horz" lIns="91440" tIns="45720" rIns="91440" bIns="45720" numCol="2"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3"/>
              </a:rPr>
              <a:t>Cool Seas Campaign</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 action="ppaction://noaction"/>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 action="ppaction://noaction"/>
              </a:rPr>
              <a:t>Zero Waste Scotland</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4"/>
              </a:rPr>
              <a:t>The Plastic Tide </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3"/>
              </a:rPr>
              <a:t>Bincentives</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5"/>
              </a:rPr>
              <a:t>Recyclenow</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6"/>
              </a:rPr>
              <a:t>Water Community </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7"/>
              </a:rPr>
              <a:t>5 Gyres Institute</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8"/>
              </a:rPr>
              <a:t>Keep Britain Tidy</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9"/>
              </a:rPr>
              <a:t>Eco-Schools</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hlinkClick r:id="rId10"/>
              </a:rPr>
              <a:t>Savewatersavemoney</a:t>
            </a: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rPr>
              <a:t> </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hlinkClick r:id="rId11"/>
              </a:rPr>
              <a:t>Floods Video</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hlinkClick r:id="rId12"/>
              </a:rPr>
              <a:t>Flood Toolkit</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hlinkClick r:id="rId13"/>
              </a:rPr>
              <a:t>SuDS for schools</a:t>
            </a: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hlinkClick r:id="rId14"/>
              </a:rPr>
              <a:t>Designing Rain Gardens</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hlinkClick r:id="rId15"/>
              </a:rPr>
              <a:t>10000 Rain Gardens for Scotland</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a:p>
            <a:pPr marL="571500" marR="0" lvl="0" indent="-5715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pic>
        <p:nvPicPr>
          <p:cNvPr id="4" name="Picture 3" descr="eco-schools marine topic logo">
            <a:extLst>
              <a:ext uri="{FF2B5EF4-FFF2-40B4-BE49-F238E27FC236}">
                <a16:creationId xmlns:a16="http://schemas.microsoft.com/office/drawing/2014/main" id="{BB4B90F0-085B-41F8-9487-B357D955D01B}"/>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17047" t="14095" r="18756" b="16410"/>
          <a:stretch/>
        </p:blipFill>
        <p:spPr bwMode="auto">
          <a:xfrm rot="19904004">
            <a:off x="8870822" y="119384"/>
            <a:ext cx="2793208" cy="293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9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id="{25F3403E-7A38-4867-8A30-E85C3EA21649}"/>
              </a:ext>
            </a:extLst>
          </p:cNvPr>
          <p:cNvGraphicFramePr>
            <a:graphicFrameLocks noGrp="1"/>
          </p:cNvGraphicFramePr>
          <p:nvPr>
            <p:extLst>
              <p:ext uri="{D42A27DB-BD31-4B8C-83A1-F6EECF244321}">
                <p14:modId xmlns:p14="http://schemas.microsoft.com/office/powerpoint/2010/main" val="2882255837"/>
              </p:ext>
            </p:extLst>
          </p:nvPr>
        </p:nvGraphicFramePr>
        <p:xfrm>
          <a:off x="422726" y="222896"/>
          <a:ext cx="11346548" cy="2645664"/>
        </p:xfrm>
        <a:graphic>
          <a:graphicData uri="http://schemas.openxmlformats.org/drawingml/2006/table">
            <a:tbl>
              <a:tblPr firstRow="1" bandRow="1">
                <a:tableStyleId>{5C22544A-7EE6-4342-B048-85BDC9FD1C3A}</a:tableStyleId>
              </a:tblPr>
              <a:tblGrid>
                <a:gridCol w="11346548">
                  <a:extLst>
                    <a:ext uri="{9D8B030D-6E8A-4147-A177-3AD203B41FA5}">
                      <a16:colId xmlns:a16="http://schemas.microsoft.com/office/drawing/2014/main" val="2694931504"/>
                    </a:ext>
                  </a:extLst>
                </a:gridCol>
              </a:tblGrid>
              <a:tr h="232496">
                <a:tc>
                  <a:txBody>
                    <a:bodyPr/>
                    <a:lstStyle/>
                    <a:p>
                      <a:pPr lvl="0" algn="l" defTabSz="914400" rtl="0" eaLnBrk="1" latinLnBrk="0" hangingPunct="1">
                        <a:lnSpc>
                          <a:spcPct val="90000"/>
                        </a:lnSpc>
                        <a:spcBef>
                          <a:spcPct val="0"/>
                        </a:spcBef>
                        <a:buNone/>
                      </a:pPr>
                      <a:r>
                        <a:rPr lang="en-GB" sz="4400" b="1" kern="1200" noProof="0">
                          <a:solidFill>
                            <a:schemeClr val="tx1"/>
                          </a:solidFill>
                          <a:latin typeface="+mj-lt"/>
                          <a:ea typeface="+mj-ea"/>
                          <a:cs typeface="+mj-cs"/>
                        </a:rPr>
                        <a:t>How to get involved with any of these projects?</a:t>
                      </a:r>
                    </a:p>
                    <a:p>
                      <a:pPr lvl="0">
                        <a:buNone/>
                      </a:pPr>
                      <a:endParaRPr lang="en-GB" sz="2800" b="1" i="0" u="none" strike="noStrike" noProof="0">
                        <a:solidFill>
                          <a:schemeClr val="tx1"/>
                        </a:solidFill>
                        <a:latin typeface="Calibri"/>
                      </a:endParaRPr>
                    </a:p>
                    <a:p>
                      <a:pPr lvl="0">
                        <a:buNone/>
                      </a:pPr>
                      <a:r>
                        <a:rPr lang="en-GB" sz="2800" b="1" i="0" u="none" strike="noStrike" noProof="0">
                          <a:solidFill>
                            <a:schemeClr val="tx1"/>
                          </a:solidFill>
                          <a:latin typeface="Calibri"/>
                        </a:rPr>
                        <a:t>Please contact:</a:t>
                      </a:r>
                      <a:endParaRPr lang="en-US" sz="2800" b="1">
                        <a:solidFill>
                          <a:schemeClr val="tx1"/>
                        </a:solidFill>
                      </a:endParaRPr>
                    </a:p>
                  </a:txBody>
                  <a:tcPr>
                    <a:noFill/>
                  </a:tcPr>
                </a:tc>
                <a:extLst>
                  <a:ext uri="{0D108BD9-81ED-4DB2-BD59-A6C34878D82A}">
                    <a16:rowId xmlns:a16="http://schemas.microsoft.com/office/drawing/2014/main" val="1379402271"/>
                  </a:ext>
                </a:extLst>
              </a:tr>
              <a:tr h="164115">
                <a:tc>
                  <a:txBody>
                    <a:bodyPr/>
                    <a:lstStyle/>
                    <a:p>
                      <a:endParaRPr lang="en-GB"/>
                    </a:p>
                  </a:txBody>
                  <a:tcPr>
                    <a:noFill/>
                  </a:tcPr>
                </a:tc>
                <a:extLst>
                  <a:ext uri="{0D108BD9-81ED-4DB2-BD59-A6C34878D82A}">
                    <a16:rowId xmlns:a16="http://schemas.microsoft.com/office/drawing/2014/main" val="3107106582"/>
                  </a:ext>
                </a:extLst>
              </a:tr>
              <a:tr h="164115">
                <a:tc>
                  <a:txBody>
                    <a:bodyPr/>
                    <a:lstStyle/>
                    <a:p>
                      <a:endParaRPr lang="en-GB"/>
                    </a:p>
                  </a:txBody>
                  <a:tcPr>
                    <a:noFill/>
                  </a:tcPr>
                </a:tc>
                <a:extLst>
                  <a:ext uri="{0D108BD9-81ED-4DB2-BD59-A6C34878D82A}">
                    <a16:rowId xmlns:a16="http://schemas.microsoft.com/office/drawing/2014/main" val="4278388194"/>
                  </a:ext>
                </a:extLst>
              </a:tr>
              <a:tr h="164115">
                <a:tc>
                  <a:txBody>
                    <a:bodyPr/>
                    <a:lstStyle/>
                    <a:p>
                      <a:endParaRPr lang="en-GB"/>
                    </a:p>
                  </a:txBody>
                  <a:tcPr>
                    <a:noFill/>
                  </a:tcPr>
                </a:tc>
                <a:extLst>
                  <a:ext uri="{0D108BD9-81ED-4DB2-BD59-A6C34878D82A}">
                    <a16:rowId xmlns:a16="http://schemas.microsoft.com/office/drawing/2014/main" val="2035830972"/>
                  </a:ext>
                </a:extLst>
              </a:tr>
            </a:tbl>
          </a:graphicData>
        </a:graphic>
      </p:graphicFrame>
      <p:graphicFrame>
        <p:nvGraphicFramePr>
          <p:cNvPr id="9" name="Table 13">
            <a:extLst>
              <a:ext uri="{FF2B5EF4-FFF2-40B4-BE49-F238E27FC236}">
                <a16:creationId xmlns:a16="http://schemas.microsoft.com/office/drawing/2014/main" id="{ECA031E2-CFEC-4F60-BA63-BE6166B1ACDE}"/>
              </a:ext>
            </a:extLst>
          </p:cNvPr>
          <p:cNvGraphicFramePr>
            <a:graphicFrameLocks noGrp="1"/>
          </p:cNvGraphicFramePr>
          <p:nvPr>
            <p:extLst>
              <p:ext uri="{D42A27DB-BD31-4B8C-83A1-F6EECF244321}">
                <p14:modId xmlns:p14="http://schemas.microsoft.com/office/powerpoint/2010/main" val="2292967053"/>
              </p:ext>
            </p:extLst>
          </p:nvPr>
        </p:nvGraphicFramePr>
        <p:xfrm>
          <a:off x="422726" y="1951188"/>
          <a:ext cx="9719246" cy="5943600"/>
        </p:xfrm>
        <a:graphic>
          <a:graphicData uri="http://schemas.openxmlformats.org/drawingml/2006/table">
            <a:tbl>
              <a:tblPr firstRow="1" bandRow="1">
                <a:tableStyleId>{5C22544A-7EE6-4342-B048-85BDC9FD1C3A}</a:tableStyleId>
              </a:tblPr>
              <a:tblGrid>
                <a:gridCol w="9719246">
                  <a:extLst>
                    <a:ext uri="{9D8B030D-6E8A-4147-A177-3AD203B41FA5}">
                      <a16:colId xmlns:a16="http://schemas.microsoft.com/office/drawing/2014/main" val="2694931504"/>
                    </a:ext>
                  </a:extLst>
                </a:gridCol>
              </a:tblGrid>
              <a:tr h="2695243">
                <a:tc>
                  <a:txBody>
                    <a:bodyPr/>
                    <a:lstStyle/>
                    <a:p>
                      <a:pPr lvl="0">
                        <a:buNone/>
                      </a:pPr>
                      <a:r>
                        <a:rPr lang="en-GB" sz="2800" b="1" i="0" u="none" strike="noStrike" noProof="0">
                          <a:solidFill>
                            <a:schemeClr val="tx1"/>
                          </a:solidFill>
                          <a:latin typeface="Calibri"/>
                        </a:rPr>
                        <a:t>Sea Starts Here, Yellow Fish and </a:t>
                      </a:r>
                      <a:r>
                        <a:rPr lang="en-GB" sz="2800" b="1" i="0" u="none" strike="noStrike" noProof="0" err="1">
                          <a:solidFill>
                            <a:schemeClr val="tx1"/>
                          </a:solidFill>
                          <a:latin typeface="Calibri"/>
                        </a:rPr>
                        <a:t>Bincentives</a:t>
                      </a:r>
                      <a:r>
                        <a:rPr lang="en-GB" sz="2800" b="1" i="0" u="none" strike="noStrike" noProof="0">
                          <a:solidFill>
                            <a:schemeClr val="tx1"/>
                          </a:solidFill>
                          <a:latin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i="0" u="none" strike="noStrike" noProof="0">
                          <a:solidFill>
                            <a:schemeClr val="tx1"/>
                          </a:solidFill>
                          <a:latin typeface="+mn-lt"/>
                        </a:rPr>
                        <a:t>Alex Cameron | </a:t>
                      </a:r>
                      <a:r>
                        <a:rPr lang="en-US" sz="2400" b="1" i="0" u="none" strike="noStrike" noProof="0">
                          <a:solidFill>
                            <a:schemeClr val="tx1"/>
                          </a:solidFill>
                          <a:latin typeface="+mn-lt"/>
                        </a:rPr>
                        <a:t>0116 454 6834 | </a:t>
                      </a:r>
                      <a:r>
                        <a:rPr lang="en-GB" sz="2400" b="1" i="0" u="none" strike="noStrike" noProof="0">
                          <a:solidFill>
                            <a:schemeClr val="tx1"/>
                          </a:solidFill>
                          <a:latin typeface="+mn-lt"/>
                          <a:hlinkClick r:id="rId3"/>
                        </a:rPr>
                        <a:t>alex.cameron@leicester.gov.uk</a:t>
                      </a:r>
                      <a:r>
                        <a:rPr lang="en-GB" sz="2400" b="1" i="0" u="none" strike="noStrike" noProof="0">
                          <a:solidFill>
                            <a:schemeClr val="tx1"/>
                          </a:solidFill>
                          <a:latin typeface="+mn-lt"/>
                        </a:rPr>
                        <a:t>  </a:t>
                      </a:r>
                    </a:p>
                    <a:p>
                      <a:pPr marL="342900" lvl="0" indent="-342900">
                        <a:buFont typeface="Arial" panose="020B0604020202020204" pitchFamily="34" charset="0"/>
                        <a:buChar char="•"/>
                      </a:pPr>
                      <a:r>
                        <a:rPr lang="en-GB" sz="2400" b="1" i="0" u="none" strike="noStrike" noProof="0">
                          <a:solidFill>
                            <a:schemeClr val="tx1"/>
                          </a:solidFill>
                          <a:latin typeface="+mn-lt"/>
                        </a:rPr>
                        <a:t>Lee Jowett | 0116 454 2271 | </a:t>
                      </a:r>
                      <a:r>
                        <a:rPr lang="en-GB" sz="2400" b="1" i="0" u="none" strike="noStrike" noProof="0">
                          <a:solidFill>
                            <a:schemeClr val="tx1"/>
                          </a:solidFill>
                          <a:latin typeface="+mn-lt"/>
                          <a:hlinkClick r:id="rId4"/>
                        </a:rPr>
                        <a:t>lee.jowett@leicester.gov.uk</a:t>
                      </a:r>
                      <a:endParaRPr lang="en-GB" sz="2400" b="1" i="0" u="none" strike="noStrike" noProof="0">
                        <a:solidFill>
                          <a:schemeClr val="tx1"/>
                        </a:solidFill>
                        <a:latin typeface="+mn-lt"/>
                      </a:endParaRPr>
                    </a:p>
                    <a:p>
                      <a:pPr lvl="0">
                        <a:buNone/>
                      </a:pPr>
                      <a:endParaRPr lang="en-GB" sz="2800" b="1" i="0" u="none" strike="noStrike" noProof="0">
                        <a:solidFill>
                          <a:schemeClr val="tx1"/>
                        </a:solidFill>
                        <a:latin typeface="Calibri"/>
                      </a:endParaRPr>
                    </a:p>
                    <a:p>
                      <a:pPr lvl="0">
                        <a:buNone/>
                      </a:pPr>
                      <a:r>
                        <a:rPr lang="en-GB" sz="2800" b="1" i="0" u="none" strike="noStrike" noProof="0">
                          <a:solidFill>
                            <a:schemeClr val="tx1"/>
                          </a:solidFill>
                          <a:latin typeface="Calibri"/>
                        </a:rPr>
                        <a:t>Flood Risk </a:t>
                      </a:r>
                    </a:p>
                    <a:p>
                      <a:pPr marL="342900" lvl="0" indent="-342900">
                        <a:buFont typeface="Arial" panose="020B0604020202020204" pitchFamily="34" charset="0"/>
                        <a:buChar char="•"/>
                      </a:pPr>
                      <a:r>
                        <a:rPr lang="en-GB" sz="2400" b="1" i="0" u="none" strike="noStrike" noProof="0">
                          <a:solidFill>
                            <a:schemeClr val="tx1"/>
                          </a:solidFill>
                          <a:latin typeface="Calibri"/>
                        </a:rPr>
                        <a:t>Daniel Coles | </a:t>
                      </a:r>
                      <a:r>
                        <a:rPr lang="en-GB" sz="2400" b="1" i="0" u="none" strike="noStrike" noProof="0">
                          <a:solidFill>
                            <a:schemeClr val="tx1"/>
                          </a:solidFill>
                          <a:latin typeface="+mn-lt"/>
                        </a:rPr>
                        <a:t>0116 454 6880 | </a:t>
                      </a:r>
                      <a:r>
                        <a:rPr lang="en-GB" sz="2400" b="1" i="0" u="none" strike="noStrike" noProof="0">
                          <a:solidFill>
                            <a:schemeClr val="tx1"/>
                          </a:solidFill>
                          <a:latin typeface="+mn-lt"/>
                          <a:hlinkClick r:id="rId5"/>
                        </a:rPr>
                        <a:t>Daniel.coles@leicester.gov.uk</a:t>
                      </a:r>
                      <a:r>
                        <a:rPr lang="en-GB" sz="2400" b="1" i="0" u="none" strike="noStrike" noProof="0">
                          <a:solidFill>
                            <a:schemeClr val="tx1"/>
                          </a:solidFill>
                          <a:latin typeface="+mn-lt"/>
                        </a:rPr>
                        <a:t>  </a:t>
                      </a:r>
                    </a:p>
                    <a:p>
                      <a:pPr lvl="0">
                        <a:buNone/>
                      </a:pPr>
                      <a:endParaRPr lang="en-GB" sz="2400" b="1" i="0" u="none" strike="noStrike" noProof="0">
                        <a:solidFill>
                          <a:schemeClr val="tx1"/>
                        </a:solidFill>
                        <a:latin typeface="Calibri"/>
                      </a:endParaRPr>
                    </a:p>
                    <a:p>
                      <a:pPr lvl="0">
                        <a:buNone/>
                      </a:pPr>
                      <a:endParaRPr lang="en-GB" sz="2800" b="1" i="0" u="none" strike="noStrike" noProof="0">
                        <a:solidFill>
                          <a:schemeClr val="tx1"/>
                        </a:solidFill>
                        <a:latin typeface="Calibri"/>
                      </a:endParaRPr>
                    </a:p>
                    <a:p>
                      <a:pPr lvl="0">
                        <a:buNone/>
                      </a:pPr>
                      <a:r>
                        <a:rPr lang="en-GB" sz="2800" b="1" i="0" u="none" strike="noStrike" noProof="0" err="1">
                          <a:solidFill>
                            <a:schemeClr val="tx1"/>
                          </a:solidFill>
                          <a:latin typeface="Calibri"/>
                        </a:rPr>
                        <a:t>SuDS</a:t>
                      </a:r>
                      <a:r>
                        <a:rPr lang="en-GB" sz="2800" b="1" i="0" u="none" strike="noStrike" noProof="0">
                          <a:solidFill>
                            <a:schemeClr val="tx1"/>
                          </a:solidFill>
                          <a:latin typeface="Calibri"/>
                        </a:rPr>
                        <a:t> (Sustainable Drainage Systems):</a:t>
                      </a:r>
                    </a:p>
                    <a:p>
                      <a:pPr marL="342900" lvl="0" indent="-342900">
                        <a:buFont typeface="Arial" panose="020B0604020202020204" pitchFamily="34" charset="0"/>
                        <a:buChar char="•"/>
                      </a:pPr>
                      <a:r>
                        <a:rPr lang="en-GB" sz="2400" b="1" i="0" u="none" strike="noStrike" noProof="0">
                          <a:solidFill>
                            <a:schemeClr val="tx1"/>
                          </a:solidFill>
                          <a:latin typeface="Calibri"/>
                        </a:rPr>
                        <a:t>Roshni Jose | </a:t>
                      </a:r>
                      <a:r>
                        <a:rPr lang="en-GB" sz="2400" b="1" i="0" u="none" strike="noStrike" noProof="0">
                          <a:solidFill>
                            <a:schemeClr val="tx1"/>
                          </a:solidFill>
                          <a:latin typeface="+mn-lt"/>
                        </a:rPr>
                        <a:t>0116 454 4236 | </a:t>
                      </a:r>
                      <a:r>
                        <a:rPr lang="en-GB" sz="2400" b="1" i="0" u="none" strike="noStrike" noProof="0">
                          <a:solidFill>
                            <a:schemeClr val="tx1"/>
                          </a:solidFill>
                          <a:latin typeface="+mn-lt"/>
                          <a:hlinkClick r:id="rId6"/>
                        </a:rPr>
                        <a:t>Roshni.Jose@leiceter.gov.uk</a:t>
                      </a:r>
                      <a:r>
                        <a:rPr lang="en-GB" sz="2400" b="1" i="0" u="none" strike="noStrike" noProof="0">
                          <a:solidFill>
                            <a:schemeClr val="tx1"/>
                          </a:solidFill>
                          <a:latin typeface="+mn-lt"/>
                        </a:rPr>
                        <a:t>  </a:t>
                      </a:r>
                    </a:p>
                    <a:p>
                      <a:pPr marL="342900" lvl="0" indent="-342900">
                        <a:buFont typeface="Arial" panose="020B0604020202020204" pitchFamily="34" charset="0"/>
                        <a:buChar char="•"/>
                      </a:pPr>
                      <a:endParaRPr lang="en-GB" sz="2400" b="1" i="0" u="none" strike="noStrike" noProof="0">
                        <a:solidFill>
                          <a:schemeClr val="tx1"/>
                        </a:solidFill>
                        <a:latin typeface="Calibri"/>
                      </a:endParaRPr>
                    </a:p>
                    <a:p>
                      <a:pPr lvl="0">
                        <a:buNone/>
                      </a:pPr>
                      <a:endParaRPr lang="en-US" sz="2800" b="1">
                        <a:solidFill>
                          <a:schemeClr val="tx1"/>
                        </a:solidFill>
                      </a:endParaRPr>
                    </a:p>
                  </a:txBody>
                  <a:tcPr>
                    <a:noFill/>
                  </a:tcPr>
                </a:tc>
                <a:extLst>
                  <a:ext uri="{0D108BD9-81ED-4DB2-BD59-A6C34878D82A}">
                    <a16:rowId xmlns:a16="http://schemas.microsoft.com/office/drawing/2014/main" val="1379402271"/>
                  </a:ext>
                </a:extLst>
              </a:tr>
              <a:tr h="226174">
                <a:tc>
                  <a:txBody>
                    <a:bodyPr/>
                    <a:lstStyle/>
                    <a:p>
                      <a:endParaRPr lang="en-GB"/>
                    </a:p>
                  </a:txBody>
                  <a:tcPr>
                    <a:noFill/>
                  </a:tcPr>
                </a:tc>
                <a:extLst>
                  <a:ext uri="{0D108BD9-81ED-4DB2-BD59-A6C34878D82A}">
                    <a16:rowId xmlns:a16="http://schemas.microsoft.com/office/drawing/2014/main" val="3107106582"/>
                  </a:ext>
                </a:extLst>
              </a:tr>
              <a:tr h="226174">
                <a:tc>
                  <a:txBody>
                    <a:bodyPr/>
                    <a:lstStyle/>
                    <a:p>
                      <a:endParaRPr lang="en-GB"/>
                    </a:p>
                  </a:txBody>
                  <a:tcPr>
                    <a:noFill/>
                  </a:tcPr>
                </a:tc>
                <a:extLst>
                  <a:ext uri="{0D108BD9-81ED-4DB2-BD59-A6C34878D82A}">
                    <a16:rowId xmlns:a16="http://schemas.microsoft.com/office/drawing/2014/main" val="4278388194"/>
                  </a:ext>
                </a:extLst>
              </a:tr>
              <a:tr h="0">
                <a:tc>
                  <a:txBody>
                    <a:bodyPr/>
                    <a:lstStyle/>
                    <a:p>
                      <a:endParaRPr lang="en-GB"/>
                    </a:p>
                  </a:txBody>
                  <a:tcPr>
                    <a:noFill/>
                  </a:tcPr>
                </a:tc>
                <a:extLst>
                  <a:ext uri="{0D108BD9-81ED-4DB2-BD59-A6C34878D82A}">
                    <a16:rowId xmlns:a16="http://schemas.microsoft.com/office/drawing/2014/main" val="2035830972"/>
                  </a:ext>
                </a:extLst>
              </a:tr>
            </a:tbl>
          </a:graphicData>
        </a:graphic>
      </p:graphicFrame>
      <p:pic>
        <p:nvPicPr>
          <p:cNvPr id="5" name="Picture 2" descr="Leicester City council logo">
            <a:extLst>
              <a:ext uri="{FF2B5EF4-FFF2-40B4-BE49-F238E27FC236}">
                <a16:creationId xmlns:a16="http://schemas.microsoft.com/office/drawing/2014/main" id="{B48D0F7B-22BB-4B4A-8A80-AD5E2659C71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550990" y="5314636"/>
            <a:ext cx="3470918" cy="1230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co-schools marine topic logo">
            <a:extLst>
              <a:ext uri="{FF2B5EF4-FFF2-40B4-BE49-F238E27FC236}">
                <a16:creationId xmlns:a16="http://schemas.microsoft.com/office/drawing/2014/main" id="{3BA3FFC2-D5AA-4F8A-8570-98234B68826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7047" t="14095" r="18756" b="16410"/>
          <a:stretch/>
        </p:blipFill>
        <p:spPr bwMode="auto">
          <a:xfrm rot="19904004">
            <a:off x="9152314" y="760390"/>
            <a:ext cx="2567021" cy="2695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a:extLst>
              <a:ext uri="{FF2B5EF4-FFF2-40B4-BE49-F238E27FC236}">
                <a16:creationId xmlns:a16="http://schemas.microsoft.com/office/drawing/2014/main" id="{CC0A75E8-321D-4B43-99F0-B7E7134A50F5}"/>
              </a:ext>
            </a:extLst>
          </p:cNvPr>
          <p:cNvSpPr>
            <a:spLocks noGrp="1"/>
          </p:cNvSpPr>
          <p:nvPr>
            <p:ph type="title"/>
          </p:nvPr>
        </p:nvSpPr>
        <p:spPr/>
        <p:txBody>
          <a:bodyPr/>
          <a:lstStyle/>
          <a:p>
            <a:r>
              <a:rPr lang="en-GB"/>
              <a:t>How</a:t>
            </a:r>
            <a:r>
              <a:rPr lang="en-GB" baseline="0"/>
              <a:t> to get involved</a:t>
            </a:r>
            <a:endParaRPr lang="en-GB"/>
          </a:p>
        </p:txBody>
      </p:sp>
    </p:spTree>
    <p:extLst>
      <p:ext uri="{BB962C8B-B14F-4D97-AF65-F5344CB8AC3E}">
        <p14:creationId xmlns:p14="http://schemas.microsoft.com/office/powerpoint/2010/main" val="27742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age of meadow with butterflies and bees">
            <a:extLst>
              <a:ext uri="{FF2B5EF4-FFF2-40B4-BE49-F238E27FC236}">
                <a16:creationId xmlns:a16="http://schemas.microsoft.com/office/drawing/2014/main" id="{A1756C2E-82B0-4F79-B637-9E4ED563E249}"/>
              </a:ext>
            </a:extLst>
          </p:cNvPr>
          <p:cNvPicPr>
            <a:picLocks noChangeAspect="1"/>
          </p:cNvPicPr>
          <p:nvPr/>
        </p:nvPicPr>
        <p:blipFill rotWithShape="1">
          <a:blip r:embed="rId2" cstate="print">
            <a:alphaModFix amt="5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Oval 10">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FAE2D-7D81-4C41-86A3-484B30992A83}"/>
              </a:ext>
            </a:extLst>
          </p:cNvPr>
          <p:cNvSpPr>
            <a:spLocks noGrp="1"/>
          </p:cNvSpPr>
          <p:nvPr>
            <p:ph type="ctrTitle"/>
          </p:nvPr>
        </p:nvSpPr>
        <p:spPr>
          <a:xfrm>
            <a:off x="3577192" y="1277475"/>
            <a:ext cx="5037616" cy="2982360"/>
          </a:xfrm>
        </p:spPr>
        <p:txBody>
          <a:bodyPr>
            <a:normAutofit/>
          </a:bodyPr>
          <a:lstStyle/>
          <a:p>
            <a:r>
              <a:rPr lang="en-GB" sz="5100" b="1"/>
              <a:t>Leicester Environmental Volunteers</a:t>
            </a:r>
            <a:br>
              <a:rPr lang="en-GB" sz="5100" b="1"/>
            </a:br>
            <a:r>
              <a:rPr lang="en-GB" sz="5100" b="1"/>
              <a:t>(LEV)</a:t>
            </a:r>
          </a:p>
        </p:txBody>
      </p:sp>
      <p:sp>
        <p:nvSpPr>
          <p:cNvPr id="3" name="Subtitle 2">
            <a:extLst>
              <a:ext uri="{FF2B5EF4-FFF2-40B4-BE49-F238E27FC236}">
                <a16:creationId xmlns:a16="http://schemas.microsoft.com/office/drawing/2014/main" id="{CF20EF9A-5FA0-4450-9D67-81E07704F6D8}"/>
              </a:ext>
            </a:extLst>
          </p:cNvPr>
          <p:cNvSpPr>
            <a:spLocks noGrp="1"/>
          </p:cNvSpPr>
          <p:nvPr>
            <p:ph type="subTitle" idx="1"/>
          </p:nvPr>
        </p:nvSpPr>
        <p:spPr>
          <a:xfrm>
            <a:off x="3577192" y="4387058"/>
            <a:ext cx="5037616" cy="1655762"/>
          </a:xfrm>
        </p:spPr>
        <p:txBody>
          <a:bodyPr>
            <a:normAutofit/>
          </a:bodyPr>
          <a:lstStyle/>
          <a:p>
            <a:r>
              <a:rPr lang="en-GB" b="1"/>
              <a:t>Nicola Holt – Environmental Engagement Manager</a:t>
            </a:r>
          </a:p>
        </p:txBody>
      </p:sp>
      <p:sp>
        <p:nvSpPr>
          <p:cNvPr id="13" name="Arc 12">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62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E143B2-764D-4BBB-AEFF-F9667162E1C5}"/>
              </a:ext>
            </a:extLst>
          </p:cNvPr>
          <p:cNvSpPr>
            <a:spLocks noGrp="1"/>
          </p:cNvSpPr>
          <p:nvPr>
            <p:ph type="title"/>
          </p:nvPr>
        </p:nvSpPr>
        <p:spPr>
          <a:xfrm>
            <a:off x="588932" y="628876"/>
            <a:ext cx="6493374" cy="1128068"/>
          </a:xfrm>
        </p:spPr>
        <p:txBody>
          <a:bodyPr vert="horz" lIns="91440" tIns="45720" rIns="91440" bIns="45720" rtlCol="0" anchor="ctr">
            <a:noAutofit/>
          </a:bodyPr>
          <a:lstStyle/>
          <a:p>
            <a:r>
              <a:rPr lang="en-US" b="1" kern="1200">
                <a:solidFill>
                  <a:schemeClr val="tx1"/>
                </a:solidFill>
                <a:latin typeface="+mj-lt"/>
                <a:ea typeface="+mj-ea"/>
                <a:cs typeface="+mj-cs"/>
              </a:rPr>
              <a:t>Leicester Environmental Volunteer Sessions</a:t>
            </a:r>
          </a:p>
        </p:txBody>
      </p:sp>
      <p:grpSp>
        <p:nvGrpSpPr>
          <p:cNvPr id="43" name="Group 4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4" name="Rectangle 4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Rectangle 4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D7AC48-C8FA-4C65-98BB-A71CDD75A51B}"/>
              </a:ext>
            </a:extLst>
          </p:cNvPr>
          <p:cNvSpPr txBox="1"/>
          <p:nvPr/>
        </p:nvSpPr>
        <p:spPr>
          <a:xfrm>
            <a:off x="588932" y="2165348"/>
            <a:ext cx="5278066" cy="4306781"/>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Experience the impact of litter in the marine environment by having a session on the Kingfisher with our trained and experienced Environmental Rangers.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Learn about the river corridor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Litter pick and protect wildlife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Visit our webpage for more information or email us: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57150" marR="0" lvl="0" algn="l"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2"/>
              </a:rPr>
              <a:t>www.leicester.gov.uk/parks-volunteering</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57150" marR="0" lvl="0" algn="l"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LEV@Leicester.gov.uk</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9" name="Rectangle 4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mage of a canal boat with people">
            <a:extLst>
              <a:ext uri="{FF2B5EF4-FFF2-40B4-BE49-F238E27FC236}">
                <a16:creationId xmlns:a16="http://schemas.microsoft.com/office/drawing/2014/main" id="{B0F43E29-B1DF-4D03-818C-A9AD7F20D2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83423" y="581892"/>
            <a:ext cx="4397433" cy="2518756"/>
          </a:xfrm>
          <a:prstGeom prst="rect">
            <a:avLst/>
          </a:prstGeom>
        </p:spPr>
      </p:pic>
      <p:sp>
        <p:nvSpPr>
          <p:cNvPr id="53" name="Rectangle 5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Image of littering on grass">
            <a:extLst>
              <a:ext uri="{FF2B5EF4-FFF2-40B4-BE49-F238E27FC236}">
                <a16:creationId xmlns:a16="http://schemas.microsoft.com/office/drawing/2014/main" id="{887B2ADC-0BFE-417A-B08C-9285B78A30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a:off x="7083423" y="3707894"/>
            <a:ext cx="4395569" cy="2518756"/>
          </a:xfrm>
          <a:prstGeom prst="rect">
            <a:avLst/>
          </a:prstGeom>
        </p:spPr>
      </p:pic>
    </p:spTree>
    <p:extLst>
      <p:ext uri="{BB962C8B-B14F-4D97-AF65-F5344CB8AC3E}">
        <p14:creationId xmlns:p14="http://schemas.microsoft.com/office/powerpoint/2010/main" val="2875725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869089-5F4F-43AA-A1DF-703AF75A4BF0}"/>
              </a:ext>
            </a:extLst>
          </p:cNvPr>
          <p:cNvSpPr>
            <a:spLocks noGrp="1"/>
          </p:cNvSpPr>
          <p:nvPr>
            <p:ph type="title"/>
          </p:nvPr>
        </p:nvSpPr>
        <p:spPr>
          <a:xfrm>
            <a:off x="423658" y="155300"/>
            <a:ext cx="5092049" cy="1325563"/>
          </a:xfrm>
        </p:spPr>
        <p:txBody>
          <a:bodyPr vert="horz" lIns="91440" tIns="45720" rIns="91440" bIns="45720" rtlCol="0" anchor="ctr">
            <a:normAutofit/>
          </a:bodyPr>
          <a:lstStyle/>
          <a:p>
            <a:r>
              <a:rPr lang="en-US" b="1" kern="1200">
                <a:solidFill>
                  <a:schemeClr val="tx1"/>
                </a:solidFill>
                <a:latin typeface="+mj-lt"/>
                <a:ea typeface="+mj-ea"/>
                <a:cs typeface="+mj-cs"/>
              </a:rPr>
              <a:t>Refill Leicester</a:t>
            </a:r>
          </a:p>
        </p:txBody>
      </p:sp>
      <p:sp>
        <p:nvSpPr>
          <p:cNvPr id="7" name="TextBox 6">
            <a:extLst>
              <a:ext uri="{FF2B5EF4-FFF2-40B4-BE49-F238E27FC236}">
                <a16:creationId xmlns:a16="http://schemas.microsoft.com/office/drawing/2014/main" id="{264685AB-1D49-4D81-8970-21A0A888C55B}"/>
              </a:ext>
            </a:extLst>
          </p:cNvPr>
          <p:cNvSpPr txBox="1"/>
          <p:nvPr/>
        </p:nvSpPr>
        <p:spPr>
          <a:xfrm>
            <a:off x="426706" y="1435200"/>
            <a:ext cx="6090407" cy="52675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Reducing plastic pollution at source by providing access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free tap water.</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Up to 12 million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tonnes</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of plastic is entering our oceans every year!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way to reduce plastic pollution, is to reduce single-use plastics and switch to reusables.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Refill is a scheme in which local businesses sign up as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Refill Stations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enable the public to refill their reusable bottle with tap water for free and without being a customer.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Use the free Refill app to look for Refill Stations, or look for the Refill sticker in the window.</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Email - </a:t>
            </a:r>
            <a:r>
              <a:rPr kumimoji="0" lang="en-US" sz="18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nicola.refill.leicester@gmail.com</a:t>
            </a:r>
            <a:r>
              <a:rPr kumimoji="0" lang="en-US" sz="18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Follow us on Twitter and Facebook - @</a:t>
            </a:r>
            <a:r>
              <a:rPr kumimoji="0" lang="en-US" sz="1800" b="0" i="0" u="none" strike="noStrike" kern="1200" cap="none" spc="0" normalizeH="0" baseline="0" noProof="0" err="1">
                <a:ln>
                  <a:noFill/>
                </a:ln>
                <a:solidFill>
                  <a:schemeClr val="tx1">
                    <a:lumMod val="85000"/>
                    <a:lumOff val="15000"/>
                  </a:schemeClr>
                </a:solidFill>
                <a:effectLst/>
                <a:uLnTx/>
                <a:uFillTx/>
                <a:latin typeface="Calibri" panose="020F0502020204030204"/>
                <a:ea typeface="+mn-ea"/>
                <a:cs typeface="+mn-cs"/>
              </a:rPr>
              <a:t>LeicesterRefill</a:t>
            </a:r>
            <a:endParaRPr kumimoji="0" lang="en-US" sz="18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p:txBody>
      </p:sp>
      <p:pic>
        <p:nvPicPr>
          <p:cNvPr id="13" name="Content Placeholder 12" descr="A close up of a refill logo">
            <a:extLst>
              <a:ext uri="{FF2B5EF4-FFF2-40B4-BE49-F238E27FC236}">
                <a16:creationId xmlns:a16="http://schemas.microsoft.com/office/drawing/2014/main" id="{53D3ED81-E697-448F-BC23-5EFAC1BD41C1}"/>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173508" y="3499621"/>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73" name="Arc 7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Decorative">
            <a:extLst>
              <a:ext uri="{FF2B5EF4-FFF2-40B4-BE49-F238E27FC236}">
                <a16:creationId xmlns:a16="http://schemas.microsoft.com/office/drawing/2014/main" id="{C1276F19-94FF-4631-B890-14CC4F06E5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26" name="22ce92f1-8ee1-49a8-a884-0a6c4d40d419" descr="Image of refill stickers in a shop window">
            <a:extLst>
              <a:ext uri="{FF2B5EF4-FFF2-40B4-BE49-F238E27FC236}">
                <a16:creationId xmlns:a16="http://schemas.microsoft.com/office/drawing/2014/main" id="{D7ACB906-24DD-421C-9587-C9A10DE1825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429225" y="1523297"/>
            <a:ext cx="2762775" cy="434827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028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38C83-FBC9-4DB4-93FE-C5251B67782B}"/>
              </a:ext>
            </a:extLst>
          </p:cNvPr>
          <p:cNvSpPr/>
          <p:nvPr/>
        </p:nvSpPr>
        <p:spPr>
          <a:xfrm>
            <a:off x="723900" y="1556881"/>
            <a:ext cx="5057471" cy="2100575"/>
          </a:xfrm>
          <a:prstGeom prst="rect">
            <a:avLst/>
          </a:prstGeom>
          <a:ln>
            <a:noFill/>
          </a:ln>
        </p:spPr>
        <p:txBody>
          <a:bodyPr wrap="square">
            <a:spAutoFit/>
          </a:bodyPr>
          <a:lstStyle/>
          <a:p>
            <a:r>
              <a:rPr lang="en-US" sz="2000" b="1" i="1"/>
              <a:t>Design Brief</a:t>
            </a:r>
          </a:p>
          <a:p>
            <a:pPr marL="285750" indent="-285750">
              <a:spcBef>
                <a:spcPts val="300"/>
              </a:spcBef>
              <a:spcAft>
                <a:spcPts val="300"/>
              </a:spcAft>
              <a:buFont typeface="Arial" panose="020B0604020202020204" pitchFamily="34" charset="0"/>
              <a:buChar char="•"/>
            </a:pPr>
            <a:r>
              <a:rPr lang="en-GB" sz="2000"/>
              <a:t>All information needs to be within the bottle outline</a:t>
            </a:r>
          </a:p>
          <a:p>
            <a:pPr marL="285750" indent="-285750">
              <a:spcBef>
                <a:spcPts val="300"/>
              </a:spcBef>
              <a:spcAft>
                <a:spcPts val="300"/>
              </a:spcAft>
              <a:buFont typeface="Arial" panose="020B0604020202020204" pitchFamily="34" charset="0"/>
              <a:buChar char="•"/>
            </a:pPr>
            <a:r>
              <a:rPr lang="en-GB" sz="2000"/>
              <a:t>It can contain a slogan or phrase</a:t>
            </a:r>
          </a:p>
          <a:p>
            <a:pPr marL="285750" indent="-285750">
              <a:spcBef>
                <a:spcPts val="300"/>
              </a:spcBef>
              <a:spcAft>
                <a:spcPts val="300"/>
              </a:spcAft>
              <a:buFont typeface="Arial" panose="020B0604020202020204" pitchFamily="34" charset="0"/>
              <a:buChar char="•"/>
            </a:pPr>
            <a:r>
              <a:rPr lang="en-GB" sz="2000"/>
              <a:t>There is no limit to how many colours</a:t>
            </a:r>
          </a:p>
          <a:p>
            <a:pPr marL="285750" indent="-285750">
              <a:spcBef>
                <a:spcPts val="300"/>
              </a:spcBef>
              <a:spcAft>
                <a:spcPts val="300"/>
              </a:spcAft>
              <a:buFont typeface="Arial" panose="020B0604020202020204" pitchFamily="34" charset="0"/>
              <a:buChar char="•"/>
            </a:pPr>
            <a:endParaRPr lang="en-US" sz="1300" b="1"/>
          </a:p>
        </p:txBody>
      </p:sp>
      <p:pic>
        <p:nvPicPr>
          <p:cNvPr id="5" name="Picture 4" descr="A close up of a blue water fountain">
            <a:extLst>
              <a:ext uri="{FF2B5EF4-FFF2-40B4-BE49-F238E27FC236}">
                <a16:creationId xmlns:a16="http://schemas.microsoft.com/office/drawing/2014/main" id="{25082CCD-5744-4C03-9B6D-307438F3B3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0627072" y="274448"/>
            <a:ext cx="1222027" cy="6072306"/>
          </a:xfrm>
          <a:prstGeom prst="rect">
            <a:avLst/>
          </a:prstGeom>
        </p:spPr>
      </p:pic>
      <p:pic>
        <p:nvPicPr>
          <p:cNvPr id="6" name="Picture 5" descr="A close up of a blue water fountain">
            <a:extLst>
              <a:ext uri="{FF2B5EF4-FFF2-40B4-BE49-F238E27FC236}">
                <a16:creationId xmlns:a16="http://schemas.microsoft.com/office/drawing/2014/main" id="{2DD4B9DD-9CB4-4D2D-8D53-F6E7CF7427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1046" y="240843"/>
            <a:ext cx="2316026" cy="3254489"/>
          </a:xfrm>
          <a:prstGeom prst="rect">
            <a:avLst/>
          </a:prstGeom>
        </p:spPr>
      </p:pic>
      <p:pic>
        <p:nvPicPr>
          <p:cNvPr id="7" name="Picture 6" descr="Refill logo">
            <a:extLst>
              <a:ext uri="{FF2B5EF4-FFF2-40B4-BE49-F238E27FC236}">
                <a16:creationId xmlns:a16="http://schemas.microsoft.com/office/drawing/2014/main" id="{0CA8C7C6-1427-42DE-94EB-75FE7544FC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1444" y="4096331"/>
            <a:ext cx="2100575" cy="2100575"/>
          </a:xfrm>
          <a:prstGeom prst="rect">
            <a:avLst/>
          </a:prstGeom>
        </p:spPr>
      </p:pic>
      <p:sp>
        <p:nvSpPr>
          <p:cNvPr id="8" name="Rectangle 7">
            <a:extLst>
              <a:ext uri="{FF2B5EF4-FFF2-40B4-BE49-F238E27FC236}">
                <a16:creationId xmlns:a16="http://schemas.microsoft.com/office/drawing/2014/main" id="{C77C88B1-5CE6-44E2-8529-7324FB795775}"/>
              </a:ext>
            </a:extLst>
          </p:cNvPr>
          <p:cNvSpPr/>
          <p:nvPr/>
        </p:nvSpPr>
        <p:spPr>
          <a:xfrm>
            <a:off x="763941" y="3750082"/>
            <a:ext cx="6096000" cy="2446824"/>
          </a:xfrm>
          <a:prstGeom prst="rect">
            <a:avLst/>
          </a:prstGeom>
        </p:spPr>
        <p:txBody>
          <a:bodyPr>
            <a:spAutoFit/>
          </a:bodyPr>
          <a:lstStyle/>
          <a:p>
            <a:pPr algn="r">
              <a:lnSpc>
                <a:spcPct val="150000"/>
              </a:lnSpc>
            </a:pPr>
            <a:r>
              <a:rPr lang="en-GB" b="1"/>
              <a:t>Deadline for entries: 5pm on Friday 3 July 2020</a:t>
            </a:r>
          </a:p>
          <a:p>
            <a:pPr algn="r"/>
            <a:endParaRPr lang="en-GB" b="1"/>
          </a:p>
          <a:p>
            <a:pPr algn="r">
              <a:lnSpc>
                <a:spcPct val="150000"/>
              </a:lnSpc>
            </a:pPr>
            <a:r>
              <a:rPr lang="en-GB"/>
              <a:t>Scanned or photographed entries can </a:t>
            </a:r>
            <a:br>
              <a:rPr lang="en-GB"/>
            </a:br>
            <a:r>
              <a:rPr lang="en-GB"/>
              <a:t>be emailed to: </a:t>
            </a:r>
            <a:r>
              <a:rPr lang="en-GB">
                <a:hlinkClick r:id="rId5">
                  <a:extLst>
                    <a:ext uri="{A12FA001-AC4F-418D-AE19-62706E023703}">
                      <ahyp:hlinkClr xmlns:ahyp="http://schemas.microsoft.com/office/drawing/2018/hyperlinkcolor" val="tx"/>
                    </a:ext>
                  </a:extLst>
                </a:hlinkClick>
              </a:rPr>
              <a:t>eco-schools@leicester.gov.uk</a:t>
            </a:r>
            <a:r>
              <a:rPr lang="en-GB"/>
              <a:t> </a:t>
            </a:r>
          </a:p>
          <a:p>
            <a:pPr algn="r"/>
            <a:endParaRPr lang="en-GB" b="1"/>
          </a:p>
          <a:p>
            <a:pPr algn="r"/>
            <a:r>
              <a:rPr lang="en-GB" b="1" i="1">
                <a:effectLst>
                  <a:outerShdw blurRad="38100" dist="38100" dir="2700000" algn="tl">
                    <a:srgbClr val="000000">
                      <a:alpha val="43137"/>
                    </a:srgbClr>
                  </a:outerShdw>
                </a:effectLst>
              </a:rPr>
              <a:t>Schools or individual parents/guardians </a:t>
            </a:r>
            <a:br>
              <a:rPr lang="en-GB" b="1" i="1">
                <a:effectLst>
                  <a:outerShdw blurRad="38100" dist="38100" dir="2700000" algn="tl">
                    <a:srgbClr val="000000">
                      <a:alpha val="43137"/>
                    </a:srgbClr>
                  </a:outerShdw>
                </a:effectLst>
              </a:rPr>
            </a:br>
            <a:r>
              <a:rPr lang="en-GB" b="1" i="1">
                <a:effectLst>
                  <a:outerShdw blurRad="38100" dist="38100" dir="2700000" algn="tl">
                    <a:srgbClr val="000000">
                      <a:alpha val="43137"/>
                    </a:srgbClr>
                  </a:outerShdw>
                </a:effectLst>
              </a:rPr>
              <a:t>can submit entries for this competition </a:t>
            </a:r>
          </a:p>
        </p:txBody>
      </p:sp>
      <p:pic>
        <p:nvPicPr>
          <p:cNvPr id="15" name="Picture 6" descr="Public Realm Signage example">
            <a:extLst>
              <a:ext uri="{FF2B5EF4-FFF2-40B4-BE49-F238E27FC236}">
                <a16:creationId xmlns:a16="http://schemas.microsoft.com/office/drawing/2014/main" id="{A288E259-60BC-4185-AAAC-BEE69852BBF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557458" y="3801535"/>
            <a:ext cx="1597314" cy="2609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87026C-041C-4EF7-AC8A-25FA95F49830}"/>
              </a:ext>
            </a:extLst>
          </p:cNvPr>
          <p:cNvSpPr>
            <a:spLocks noGrp="1"/>
          </p:cNvSpPr>
          <p:nvPr>
            <p:ph type="title"/>
          </p:nvPr>
        </p:nvSpPr>
        <p:spPr>
          <a:xfrm>
            <a:off x="381000" y="240843"/>
            <a:ext cx="10515600" cy="1325563"/>
          </a:xfrm>
        </p:spPr>
        <p:txBody>
          <a:bodyPr/>
          <a:lstStyle/>
          <a:p>
            <a:r>
              <a:rPr lang="en-GB" b="1"/>
              <a:t>Water Fountain Design Competition </a:t>
            </a:r>
          </a:p>
        </p:txBody>
      </p:sp>
    </p:spTree>
    <p:extLst>
      <p:ext uri="{BB962C8B-B14F-4D97-AF65-F5344CB8AC3E}">
        <p14:creationId xmlns:p14="http://schemas.microsoft.com/office/powerpoint/2010/main" val="2920748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10C-17B8-4D81-AFFB-BC8521087188}"/>
              </a:ext>
            </a:extLst>
          </p:cNvPr>
          <p:cNvSpPr>
            <a:spLocks noGrp="1"/>
          </p:cNvSpPr>
          <p:nvPr>
            <p:ph type="title"/>
          </p:nvPr>
        </p:nvSpPr>
        <p:spPr/>
        <p:txBody>
          <a:bodyPr/>
          <a:lstStyle/>
          <a:p>
            <a:r>
              <a:rPr lang="en-GB" b="1"/>
              <a:t>Water Fountain Design</a:t>
            </a:r>
          </a:p>
        </p:txBody>
      </p:sp>
      <p:pic>
        <p:nvPicPr>
          <p:cNvPr id="4" name="Picture 3" descr="Water Fountain example">
            <a:extLst>
              <a:ext uri="{FF2B5EF4-FFF2-40B4-BE49-F238E27FC236}">
                <a16:creationId xmlns:a16="http://schemas.microsoft.com/office/drawing/2014/main" id="{0B187F4D-A783-4C89-9DF2-856BBB2ADF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8024" y="1946615"/>
            <a:ext cx="2592288" cy="3642693"/>
          </a:xfrm>
          <a:prstGeom prst="rect">
            <a:avLst/>
          </a:prstGeom>
        </p:spPr>
      </p:pic>
      <p:sp>
        <p:nvSpPr>
          <p:cNvPr id="5" name="Rectangle 4">
            <a:extLst>
              <a:ext uri="{FF2B5EF4-FFF2-40B4-BE49-F238E27FC236}">
                <a16:creationId xmlns:a16="http://schemas.microsoft.com/office/drawing/2014/main" id="{1113D8FC-C1B6-44C1-B65B-B9F0F5A8FAB2}"/>
              </a:ext>
              <a:ext uri="{C183D7F6-B498-43B3-948B-1728B52AA6E4}">
                <adec:decorative xmlns:adec="http://schemas.microsoft.com/office/drawing/2017/decorative" val="1"/>
              </a:ext>
            </a:extLst>
          </p:cNvPr>
          <p:cNvSpPr/>
          <p:nvPr/>
        </p:nvSpPr>
        <p:spPr>
          <a:xfrm>
            <a:off x="762000" y="1690688"/>
            <a:ext cx="6161972" cy="400232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5AE9D34A-267D-44CD-8811-1FD65068E644}"/>
              </a:ext>
              <a:ext uri="{C183D7F6-B498-43B3-948B-1728B52AA6E4}">
                <adec:decorative xmlns:adec="http://schemas.microsoft.com/office/drawing/2017/decorative" val="1"/>
              </a:ext>
            </a:extLst>
          </p:cNvPr>
          <p:cNvCxnSpPr>
            <a:cxnSpLocks/>
          </p:cNvCxnSpPr>
          <p:nvPr/>
        </p:nvCxnSpPr>
        <p:spPr>
          <a:xfrm flipH="1">
            <a:off x="2351863" y="3308134"/>
            <a:ext cx="2370577" cy="35415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7" name="Picture 6" descr="Refill logo">
            <a:extLst>
              <a:ext uri="{FF2B5EF4-FFF2-40B4-BE49-F238E27FC236}">
                <a16:creationId xmlns:a16="http://schemas.microsoft.com/office/drawing/2014/main" id="{BEB7CBAC-821E-4419-BDBF-DAE47D3FD3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8253" y="1798865"/>
            <a:ext cx="1145457" cy="1145457"/>
          </a:xfrm>
          <a:prstGeom prst="rect">
            <a:avLst/>
          </a:prstGeom>
        </p:spPr>
      </p:pic>
      <p:pic>
        <p:nvPicPr>
          <p:cNvPr id="8" name="Picture 7" descr="Water bottle template">
            <a:extLst>
              <a:ext uri="{FF2B5EF4-FFF2-40B4-BE49-F238E27FC236}">
                <a16:creationId xmlns:a16="http://schemas.microsoft.com/office/drawing/2014/main" id="{8EB4F067-15A4-40F2-AA9E-FAE95BCAEC07}"/>
              </a:ext>
            </a:extLst>
          </p:cNvPr>
          <p:cNvPicPr>
            <a:picLocks noChangeAspect="1"/>
          </p:cNvPicPr>
          <p:nvPr/>
        </p:nvPicPr>
        <p:blipFill>
          <a:blip r:embed="rId4">
            <a:extLst>
              <a:ext uri="{BEBA8EAE-BF5A-486C-A8C5-ECC9F3942E4B}">
                <a14:imgProps xmlns:a14="http://schemas.microsoft.com/office/drawing/2010/main">
                  <a14:imgLayer r:embed="rId5">
                    <a14:imgEffect>
                      <a14:artisticPaintStrokes/>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4338207" y="1886414"/>
            <a:ext cx="1370046" cy="3531673"/>
          </a:xfrm>
          <a:prstGeom prst="rect">
            <a:avLst/>
          </a:prstGeom>
        </p:spPr>
      </p:pic>
      <p:pic>
        <p:nvPicPr>
          <p:cNvPr id="11" name="Picture 10" descr="Water fountain design competition entry form">
            <a:extLst>
              <a:ext uri="{FF2B5EF4-FFF2-40B4-BE49-F238E27FC236}">
                <a16:creationId xmlns:a16="http://schemas.microsoft.com/office/drawing/2014/main" id="{617250D3-F86C-470B-8D40-3BB7FB5E3C9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69560" y="0"/>
            <a:ext cx="4342420" cy="6272384"/>
          </a:xfrm>
          <a:prstGeom prst="rect">
            <a:avLst/>
          </a:prstGeom>
        </p:spPr>
      </p:pic>
      <p:sp>
        <p:nvSpPr>
          <p:cNvPr id="13" name="TextBox 12">
            <a:extLst>
              <a:ext uri="{FF2B5EF4-FFF2-40B4-BE49-F238E27FC236}">
                <a16:creationId xmlns:a16="http://schemas.microsoft.com/office/drawing/2014/main" id="{1E6FB3E9-8455-4668-BE9F-83907BA0885A}"/>
              </a:ext>
            </a:extLst>
          </p:cNvPr>
          <p:cNvSpPr txBox="1"/>
          <p:nvPr/>
        </p:nvSpPr>
        <p:spPr>
          <a:xfrm>
            <a:off x="265471" y="6326849"/>
            <a:ext cx="11532829" cy="307777"/>
          </a:xfrm>
          <a:prstGeom prst="rect">
            <a:avLst/>
          </a:prstGeom>
          <a:noFill/>
        </p:spPr>
        <p:txBody>
          <a:bodyPr wrap="square" rtlCol="0">
            <a:spAutoFit/>
          </a:bodyPr>
          <a:lstStyle/>
          <a:p>
            <a:r>
              <a:rPr lang="en-GB" sz="1400">
                <a:hlinkClick r:id="rId7"/>
              </a:rPr>
              <a:t>schools.leicester.gov.uk/services/environment-health-and-well-being/environmental-education/competitions</a:t>
            </a:r>
            <a:r>
              <a:rPr lang="en-GB" sz="1400"/>
              <a:t> </a:t>
            </a:r>
          </a:p>
        </p:txBody>
      </p:sp>
    </p:spTree>
    <p:extLst>
      <p:ext uri="{BB962C8B-B14F-4D97-AF65-F5344CB8AC3E}">
        <p14:creationId xmlns:p14="http://schemas.microsoft.com/office/powerpoint/2010/main" val="702208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035-45AE-4AC5-BF3B-C0E485A2204D}"/>
              </a:ext>
            </a:extLst>
          </p:cNvPr>
          <p:cNvSpPr>
            <a:spLocks noGrp="1"/>
          </p:cNvSpPr>
          <p:nvPr>
            <p:ph type="title"/>
          </p:nvPr>
        </p:nvSpPr>
        <p:spPr>
          <a:xfrm>
            <a:off x="2930843" y="171952"/>
            <a:ext cx="8819072" cy="1339940"/>
          </a:xfrm>
        </p:spPr>
        <p:txBody>
          <a:bodyPr/>
          <a:lstStyle/>
          <a:p>
            <a:r>
              <a:rPr lang="en-US" b="1">
                <a:cs typeface="Calibri Light"/>
              </a:rPr>
              <a:t>Severn Trent opportunities</a:t>
            </a:r>
          </a:p>
        </p:txBody>
      </p:sp>
      <p:pic>
        <p:nvPicPr>
          <p:cNvPr id="3" name="Picture 3" descr="A picture containing hitting, ball, green, metal&#10;&#10;Description generated with very high confidence">
            <a:extLst>
              <a:ext uri="{FF2B5EF4-FFF2-40B4-BE49-F238E27FC236}">
                <a16:creationId xmlns:a16="http://schemas.microsoft.com/office/drawing/2014/main" id="{57BB234E-0E47-48BB-82B9-F12DB9217F90}"/>
              </a:ext>
            </a:extLst>
          </p:cNvPr>
          <p:cNvPicPr>
            <a:picLocks noChangeAspect="1"/>
          </p:cNvPicPr>
          <p:nvPr/>
        </p:nvPicPr>
        <p:blipFill>
          <a:blip r:embed="rId3"/>
          <a:stretch>
            <a:fillRect/>
          </a:stretch>
        </p:blipFill>
        <p:spPr>
          <a:xfrm>
            <a:off x="468702" y="417601"/>
            <a:ext cx="2018803" cy="838471"/>
          </a:xfrm>
          <a:prstGeom prst="rect">
            <a:avLst/>
          </a:prstGeom>
        </p:spPr>
      </p:pic>
      <p:pic>
        <p:nvPicPr>
          <p:cNvPr id="5" name="Picture 5" descr="A person holding a sign&#10;&#10;Description generated with high confidence">
            <a:extLst>
              <a:ext uri="{FF2B5EF4-FFF2-40B4-BE49-F238E27FC236}">
                <a16:creationId xmlns:a16="http://schemas.microsoft.com/office/drawing/2014/main" id="{D5957174-66E4-4708-BFB8-A6FB92D2CE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5094" y="374367"/>
            <a:ext cx="1981200" cy="2783301"/>
          </a:xfrm>
          <a:prstGeom prst="rect">
            <a:avLst/>
          </a:prstGeom>
        </p:spPr>
      </p:pic>
      <p:pic>
        <p:nvPicPr>
          <p:cNvPr id="7" name="Picture 7" descr="A screenshot of a severn trent flyer">
            <a:extLst>
              <a:ext uri="{FF2B5EF4-FFF2-40B4-BE49-F238E27FC236}">
                <a16:creationId xmlns:a16="http://schemas.microsoft.com/office/drawing/2014/main" id="{560B5C87-1F44-4571-8DD2-E3D62C3035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5094" y="3296401"/>
            <a:ext cx="1981200" cy="2767224"/>
          </a:xfrm>
          <a:prstGeom prst="rect">
            <a:avLst/>
          </a:prstGeom>
        </p:spPr>
      </p:pic>
      <p:pic>
        <p:nvPicPr>
          <p:cNvPr id="9" name="Picture 9" descr="A picture containing grass, outdoor, truck, car&#10;&#10;">
            <a:extLst>
              <a:ext uri="{FF2B5EF4-FFF2-40B4-BE49-F238E27FC236}">
                <a16:creationId xmlns:a16="http://schemas.microsoft.com/office/drawing/2014/main" id="{191493CC-97C7-4AC8-9C3B-337D6E41ED15}"/>
              </a:ext>
            </a:extLst>
          </p:cNvPr>
          <p:cNvPicPr>
            <a:picLocks noChangeAspect="1"/>
          </p:cNvPicPr>
          <p:nvPr/>
        </p:nvPicPr>
        <p:blipFill>
          <a:blip r:embed="rId6"/>
          <a:stretch>
            <a:fillRect/>
          </a:stretch>
        </p:blipFill>
        <p:spPr>
          <a:xfrm>
            <a:off x="2222741" y="4157158"/>
            <a:ext cx="2800709" cy="1922364"/>
          </a:xfrm>
          <a:prstGeom prst="rect">
            <a:avLst/>
          </a:prstGeom>
        </p:spPr>
      </p:pic>
      <p:sp>
        <p:nvSpPr>
          <p:cNvPr id="11" name="TextBox 10">
            <a:extLst>
              <a:ext uri="{FF2B5EF4-FFF2-40B4-BE49-F238E27FC236}">
                <a16:creationId xmlns:a16="http://schemas.microsoft.com/office/drawing/2014/main" id="{78A40AA2-F522-46FA-AA60-AF66AF24F6AE}"/>
              </a:ext>
            </a:extLst>
          </p:cNvPr>
          <p:cNvSpPr txBox="1"/>
          <p:nvPr/>
        </p:nvSpPr>
        <p:spPr>
          <a:xfrm>
            <a:off x="1475118" y="6349042"/>
            <a:ext cx="9773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For more information visit: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7"/>
              </a:rPr>
              <a:t>www.stwater.co.uk/about-us/education-zone/workshops-and-visits</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12" name="Picture 12" descr="Severn Trent Video">
            <a:hlinkClick r:id="" action="ppaction://media"/>
            <a:extLst>
              <a:ext uri="{FF2B5EF4-FFF2-40B4-BE49-F238E27FC236}">
                <a16:creationId xmlns:a16="http://schemas.microsoft.com/office/drawing/2014/main" id="{0A9DE168-8F80-4D15-A4FB-5F88BC8728BA}"/>
              </a:ext>
            </a:extLst>
          </p:cNvPr>
          <p:cNvPicPr>
            <a:picLocks noRot="1" noChangeAspect="1"/>
          </p:cNvPicPr>
          <p:nvPr>
            <a:videoFile r:link="rId1"/>
          </p:nvPr>
        </p:nvPicPr>
        <p:blipFill>
          <a:blip r:embed="rId8"/>
          <a:stretch>
            <a:fillRect/>
          </a:stretch>
        </p:blipFill>
        <p:spPr>
          <a:xfrm>
            <a:off x="474452" y="1639918"/>
            <a:ext cx="3220529" cy="2068543"/>
          </a:xfrm>
          <a:prstGeom prst="rect">
            <a:avLst/>
          </a:prstGeom>
        </p:spPr>
      </p:pic>
      <p:sp>
        <p:nvSpPr>
          <p:cNvPr id="14" name="TextBox 13">
            <a:extLst>
              <a:ext uri="{FF2B5EF4-FFF2-40B4-BE49-F238E27FC236}">
                <a16:creationId xmlns:a16="http://schemas.microsoft.com/office/drawing/2014/main" id="{A8B06877-2000-4ADC-914B-29BD3C9EF61C}"/>
              </a:ext>
            </a:extLst>
          </p:cNvPr>
          <p:cNvSpPr txBox="1"/>
          <p:nvPr/>
        </p:nvSpPr>
        <p:spPr>
          <a:xfrm>
            <a:off x="4723501" y="1416710"/>
            <a:ext cx="461225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Severn Trent offer free online resources and  school visits including: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Hands-on workshops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Assemblies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Two interactive buses: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The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Calibri"/>
              </a:rPr>
              <a:t>Digibus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provides an immersive digital experience where you can track a raindrop from the sky, through the water treatment process, to the home, back through the sewers and the waste treatment process to the river.</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The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Calibri"/>
              </a:rPr>
              <a:t>Experibus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imagine yourself as a scientist, an engineer, a call </a:t>
            </a:r>
            <a:r>
              <a:rPr kumimoji="0" lang="en-US" sz="1800" b="0" i="0" u="none" strike="noStrike" kern="1200" cap="none" spc="0" normalizeH="0" baseline="0" noProof="0" err="1">
                <a:ln>
                  <a:noFill/>
                </a:ln>
                <a:solidFill>
                  <a:prstClr val="black"/>
                </a:solidFill>
                <a:effectLst/>
                <a:uLnTx/>
                <a:uFillTx/>
                <a:latin typeface="Calibri" panose="020F0502020204030204"/>
                <a:ea typeface="+mn-lt"/>
                <a:cs typeface="Calibri" panose="020F0502020204030204"/>
              </a:rPr>
              <a:t>centre</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operative and much more to learn what it’s like to work in the water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E40ED06A-6423-4DF1-BC5A-72A6BA70254B}"/>
              </a:ext>
            </a:extLst>
          </p:cNvPr>
          <p:cNvSpPr txBox="1"/>
          <p:nvPr/>
        </p:nvSpPr>
        <p:spPr>
          <a:xfrm>
            <a:off x="466905" y="3716187"/>
            <a:ext cx="3203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Wonderful water tour video</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5407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a:t>What is Environmental Education Leicester?</a:t>
            </a: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a:t>Provide free support to all Leicester School.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Communications with schools – social media (Twitter, Facebook, Instagram, YouTube), monthly </a:t>
            </a:r>
            <a:r>
              <a:rPr lang="en-US" err="1"/>
              <a:t>eBulletins</a:t>
            </a:r>
            <a:r>
              <a:rPr lang="en-US"/>
              <a:t> and quarterly newsletter.</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err="1"/>
              <a:t>TeachMeets</a:t>
            </a:r>
            <a:r>
              <a:rPr lang="en-US"/>
              <a:t>, Eco-Schools Roadshow, Eco-Schools &amp; Food for Life Celebration, Sustainable Schools Celebration bi-annual.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Focus on the Eco-Schools Award.</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Delivery of energy and litter focused projects.</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Project support and partnership working with internal and external </a:t>
            </a:r>
            <a:r>
              <a:rPr lang="en-US" err="1"/>
              <a:t>organisation</a:t>
            </a:r>
            <a:r>
              <a:rPr lang="en-US"/>
              <a:t>.</a:t>
            </a:r>
            <a:endParaRPr lang="en-US">
              <a:cs typeface="Calibri"/>
            </a:endParaRPr>
          </a:p>
        </p:txBody>
      </p:sp>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035-45AE-4AC5-BF3B-C0E485A2204D}"/>
              </a:ext>
            </a:extLst>
          </p:cNvPr>
          <p:cNvSpPr>
            <a:spLocks noGrp="1"/>
          </p:cNvSpPr>
          <p:nvPr>
            <p:ph type="title"/>
          </p:nvPr>
        </p:nvSpPr>
        <p:spPr>
          <a:xfrm>
            <a:off x="7737304" y="152413"/>
            <a:ext cx="4598765" cy="1339940"/>
          </a:xfrm>
        </p:spPr>
        <p:txBody>
          <a:bodyPr/>
          <a:lstStyle/>
          <a:p>
            <a:r>
              <a:rPr lang="en-US" b="1">
                <a:cs typeface="Calibri Light"/>
              </a:rPr>
              <a:t>World Water Day </a:t>
            </a:r>
          </a:p>
        </p:txBody>
      </p:sp>
      <p:sp>
        <p:nvSpPr>
          <p:cNvPr id="4" name="TextBox 3">
            <a:extLst>
              <a:ext uri="{FF2B5EF4-FFF2-40B4-BE49-F238E27FC236}">
                <a16:creationId xmlns:a16="http://schemas.microsoft.com/office/drawing/2014/main" id="{3EFABCE1-337B-4762-B89C-C5A4DA9B0EF2}"/>
              </a:ext>
            </a:extLst>
          </p:cNvPr>
          <p:cNvSpPr txBox="1"/>
          <p:nvPr/>
        </p:nvSpPr>
        <p:spPr>
          <a:xfrm>
            <a:off x="416169" y="2360247"/>
            <a:ext cx="407181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Held on the 22 March every year since 1993.</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Annual UN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Calibri"/>
              </a:rPr>
              <a:t>Observerance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focusing on the importance of fresh water.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Ahead of the day, UN-Water launches a global public campaign via: </a:t>
            </a: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2"/>
              </a:rPr>
              <a:t>www.worldwaterday.org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6" name="Picture 16" descr="World water day logo">
            <a:extLst>
              <a:ext uri="{FF2B5EF4-FFF2-40B4-BE49-F238E27FC236}">
                <a16:creationId xmlns:a16="http://schemas.microsoft.com/office/drawing/2014/main" id="{EB89C818-7CE3-423D-924A-28DCB869DC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324" y="286173"/>
            <a:ext cx="2655276" cy="2172810"/>
          </a:xfrm>
          <a:prstGeom prst="rect">
            <a:avLst/>
          </a:prstGeom>
        </p:spPr>
      </p:pic>
      <p:pic>
        <p:nvPicPr>
          <p:cNvPr id="18" name="Picture 18" descr="World water day flyer">
            <a:extLst>
              <a:ext uri="{FF2B5EF4-FFF2-40B4-BE49-F238E27FC236}">
                <a16:creationId xmlns:a16="http://schemas.microsoft.com/office/drawing/2014/main" id="{67BADAC4-19F0-4531-A550-11BA65E5F6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6939" y="1558980"/>
            <a:ext cx="7168661" cy="5068657"/>
          </a:xfrm>
          <a:prstGeom prst="rect">
            <a:avLst/>
          </a:prstGeom>
        </p:spPr>
      </p:pic>
    </p:spTree>
    <p:extLst>
      <p:ext uri="{BB962C8B-B14F-4D97-AF65-F5344CB8AC3E}">
        <p14:creationId xmlns:p14="http://schemas.microsoft.com/office/powerpoint/2010/main" val="2803720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65CE-67DE-40D8-80D5-7E78F6AACB16}"/>
              </a:ext>
            </a:extLst>
          </p:cNvPr>
          <p:cNvSpPr>
            <a:spLocks noGrp="1"/>
          </p:cNvSpPr>
          <p:nvPr>
            <p:ph type="title"/>
          </p:nvPr>
        </p:nvSpPr>
        <p:spPr>
          <a:xfrm>
            <a:off x="388815" y="72048"/>
            <a:ext cx="10515600" cy="1325563"/>
          </a:xfrm>
        </p:spPr>
        <p:txBody>
          <a:bodyPr>
            <a:normAutofit/>
          </a:bodyPr>
          <a:lstStyle/>
          <a:p>
            <a:pPr>
              <a:spcBef>
                <a:spcPts val="1000"/>
              </a:spcBef>
            </a:pPr>
            <a:r>
              <a:rPr lang="en-GB" b="1">
                <a:latin typeface="Calibri"/>
              </a:rPr>
              <a:t>Practical Action</a:t>
            </a:r>
            <a:endParaRPr lang="en-GB" b="1">
              <a:cs typeface="Calibri Light"/>
            </a:endParaRPr>
          </a:p>
        </p:txBody>
      </p:sp>
      <p:pic>
        <p:nvPicPr>
          <p:cNvPr id="3" name="Picture 3" descr="Practical action logo">
            <a:extLst>
              <a:ext uri="{FF2B5EF4-FFF2-40B4-BE49-F238E27FC236}">
                <a16:creationId xmlns:a16="http://schemas.microsoft.com/office/drawing/2014/main" id="{4156D739-E68B-416E-93EA-C9C4CC28B229}"/>
              </a:ext>
            </a:extLst>
          </p:cNvPr>
          <p:cNvPicPr>
            <a:picLocks noChangeAspect="1"/>
          </p:cNvPicPr>
          <p:nvPr/>
        </p:nvPicPr>
        <p:blipFill>
          <a:blip r:embed="rId2"/>
          <a:stretch>
            <a:fillRect/>
          </a:stretch>
        </p:blipFill>
        <p:spPr>
          <a:xfrm>
            <a:off x="3844013" y="4229672"/>
            <a:ext cx="2347924" cy="1515596"/>
          </a:xfrm>
          <a:prstGeom prst="rect">
            <a:avLst/>
          </a:prstGeom>
        </p:spPr>
      </p:pic>
      <p:sp>
        <p:nvSpPr>
          <p:cNvPr id="5" name="TextBox 4">
            <a:extLst>
              <a:ext uri="{FF2B5EF4-FFF2-40B4-BE49-F238E27FC236}">
                <a16:creationId xmlns:a16="http://schemas.microsoft.com/office/drawing/2014/main" id="{BA5643E9-6218-40B5-89F6-4BDC0C88119F}"/>
              </a:ext>
            </a:extLst>
          </p:cNvPr>
          <p:cNvSpPr txBox="1"/>
          <p:nvPr/>
        </p:nvSpPr>
        <p:spPr>
          <a:xfrm>
            <a:off x="393129" y="1332081"/>
            <a:ext cx="53901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 international development charity whose education team support teachers, parents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carers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with education material and training courses.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Many of Practical Action’s resources can be used to support the Eco-Schools topics.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Teacher notes, presentations, activity sheets, posters and certificates which can be downloaded: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3"/>
              </a:rPr>
              <a:t>Beat the Flood</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4"/>
              </a:rPr>
              <a:t>Regreening the desert</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5"/>
              </a:rPr>
              <a:t>Ditch the dirt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17" name="TextBox 16">
            <a:extLst>
              <a:ext uri="{FF2B5EF4-FFF2-40B4-BE49-F238E27FC236}">
                <a16:creationId xmlns:a16="http://schemas.microsoft.com/office/drawing/2014/main" id="{A3A511E8-2DA4-4DBB-9E70-A70C04262594}"/>
              </a:ext>
            </a:extLst>
          </p:cNvPr>
          <p:cNvSpPr txBox="1"/>
          <p:nvPr/>
        </p:nvSpPr>
        <p:spPr>
          <a:xfrm>
            <a:off x="744821" y="5681232"/>
            <a:ext cx="48998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For more information: </a:t>
            </a:r>
            <a:endPar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6"/>
              </a:rPr>
              <a:t>practicalaction.org/schools/eco-schools</a:t>
            </a: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4" name="Picture 5" descr="Image of school children carrying out and experiment">
            <a:extLst>
              <a:ext uri="{FF2B5EF4-FFF2-40B4-BE49-F238E27FC236}">
                <a16:creationId xmlns:a16="http://schemas.microsoft.com/office/drawing/2014/main" id="{21433C55-BB7E-4DDF-B66A-49AF9EB5A88F}"/>
              </a:ext>
            </a:extLst>
          </p:cNvPr>
          <p:cNvPicPr>
            <a:picLocks noChangeAspect="1"/>
          </p:cNvPicPr>
          <p:nvPr/>
        </p:nvPicPr>
        <p:blipFill>
          <a:blip r:embed="rId7"/>
          <a:stretch>
            <a:fillRect/>
          </a:stretch>
        </p:blipFill>
        <p:spPr>
          <a:xfrm>
            <a:off x="6341484" y="3017871"/>
            <a:ext cx="5394715" cy="3245025"/>
          </a:xfrm>
          <a:prstGeom prst="rect">
            <a:avLst/>
          </a:prstGeom>
          <a:ln w="6350">
            <a:solidFill>
              <a:schemeClr val="tx1">
                <a:lumMod val="95000"/>
                <a:lumOff val="5000"/>
              </a:schemeClr>
            </a:solidFill>
          </a:ln>
        </p:spPr>
      </p:pic>
      <p:pic>
        <p:nvPicPr>
          <p:cNvPr id="7" name="Picture 7" descr="Image of school children carrying out and experiment">
            <a:extLst>
              <a:ext uri="{FF2B5EF4-FFF2-40B4-BE49-F238E27FC236}">
                <a16:creationId xmlns:a16="http://schemas.microsoft.com/office/drawing/2014/main" id="{73A425CE-5FD8-4791-8CEE-1CB4C6C039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6554" y="796720"/>
            <a:ext cx="5400429" cy="2148174"/>
          </a:xfrm>
          <a:prstGeom prst="rect">
            <a:avLst/>
          </a:prstGeom>
          <a:ln>
            <a:solidFill>
              <a:schemeClr val="tx1"/>
            </a:solidFill>
          </a:ln>
        </p:spPr>
      </p:pic>
    </p:spTree>
    <p:extLst>
      <p:ext uri="{BB962C8B-B14F-4D97-AF65-F5344CB8AC3E}">
        <p14:creationId xmlns:p14="http://schemas.microsoft.com/office/powerpoint/2010/main" val="275503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A51-29E0-4FC3-BAAB-19C19E31D92A}"/>
              </a:ext>
            </a:extLst>
          </p:cNvPr>
          <p:cNvSpPr>
            <a:spLocks noGrp="1"/>
          </p:cNvSpPr>
          <p:nvPr>
            <p:ph type="title"/>
          </p:nvPr>
        </p:nvSpPr>
        <p:spPr/>
        <p:txBody>
          <a:bodyPr/>
          <a:lstStyle/>
          <a:p>
            <a:r>
              <a:rPr lang="en-GB" b="1">
                <a:ea typeface="+mj-lt"/>
                <a:cs typeface="+mj-lt"/>
              </a:rPr>
              <a:t>Water Explorer – water projects</a:t>
            </a:r>
            <a:endParaRPr lang="en-US" b="1">
              <a:ea typeface="+mj-lt"/>
              <a:cs typeface="+mj-lt"/>
            </a:endParaRPr>
          </a:p>
        </p:txBody>
      </p:sp>
      <p:pic>
        <p:nvPicPr>
          <p:cNvPr id="4" name="Picture 4" descr="Water explorer logo">
            <a:extLst>
              <a:ext uri="{FF2B5EF4-FFF2-40B4-BE49-F238E27FC236}">
                <a16:creationId xmlns:a16="http://schemas.microsoft.com/office/drawing/2014/main" id="{B280F41B-EA03-4B3C-8E87-BD5318558D5D}"/>
              </a:ext>
            </a:extLst>
          </p:cNvPr>
          <p:cNvPicPr>
            <a:picLocks noGrp="1" noChangeAspect="1"/>
          </p:cNvPicPr>
          <p:nvPr>
            <p:ph idx="1"/>
          </p:nvPr>
        </p:nvPicPr>
        <p:blipFill>
          <a:blip r:embed="rId2"/>
          <a:stretch>
            <a:fillRect/>
          </a:stretch>
        </p:blipFill>
        <p:spPr>
          <a:xfrm>
            <a:off x="8856114" y="451918"/>
            <a:ext cx="2257425" cy="1685925"/>
          </a:xfrm>
        </p:spPr>
      </p:pic>
      <p:sp>
        <p:nvSpPr>
          <p:cNvPr id="6" name="TextBox 5">
            <a:extLst>
              <a:ext uri="{FF2B5EF4-FFF2-40B4-BE49-F238E27FC236}">
                <a16:creationId xmlns:a16="http://schemas.microsoft.com/office/drawing/2014/main" id="{8459D5E2-77EB-4F78-BC3F-63AEEEB1A18C}"/>
              </a:ext>
            </a:extLst>
          </p:cNvPr>
          <p:cNvSpPr txBox="1"/>
          <p:nvPr/>
        </p:nvSpPr>
        <p:spPr>
          <a:xfrm>
            <a:off x="756745" y="5998779"/>
            <a:ext cx="7985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For more information visit: https://www.waterexplorer.org/</a:t>
            </a:r>
          </a:p>
        </p:txBody>
      </p:sp>
      <p:sp>
        <p:nvSpPr>
          <p:cNvPr id="7" name="TextBox 6">
            <a:extLst>
              <a:ext uri="{FF2B5EF4-FFF2-40B4-BE49-F238E27FC236}">
                <a16:creationId xmlns:a16="http://schemas.microsoft.com/office/drawing/2014/main" id="{56A0E805-A47E-486F-B1E1-3C749332167D}"/>
              </a:ext>
            </a:extLst>
          </p:cNvPr>
          <p:cNvSpPr txBox="1"/>
          <p:nvPr/>
        </p:nvSpPr>
        <p:spPr>
          <a:xfrm>
            <a:off x="835571" y="1493957"/>
            <a:ext cx="552844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Water Explorer inspires and equips students aged 8-14 all over the world to take bold and powerful action to save our precious water through fun water saving Missions. </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osislight"/>
                <a:ea typeface="+mn-ea"/>
                <a:cs typeface="+mn-cs"/>
              </a:rPr>
              <a:t>A downloadable pack for schools and youth groups is </a:t>
            </a:r>
            <a:r>
              <a:rPr kumimoji="0" lang="en-US" sz="1800" b="0" i="0" u="none" strike="noStrike" kern="1200" cap="none" spc="0" normalizeH="0" baseline="0" noProof="0" err="1">
                <a:ln>
                  <a:noFill/>
                </a:ln>
                <a:solidFill>
                  <a:prstClr val="black"/>
                </a:solidFill>
                <a:effectLst/>
                <a:uLnTx/>
                <a:uFillTx/>
                <a:latin typeface="dosislight"/>
                <a:ea typeface="+mn-ea"/>
                <a:cs typeface="+mn-cs"/>
              </a:rPr>
              <a:t>availiable</a:t>
            </a:r>
            <a:r>
              <a:rPr kumimoji="0" lang="en-US" sz="1800" b="0" i="0" u="none" strike="noStrike" kern="1200" cap="none" spc="0" normalizeH="0" baseline="0" noProof="0">
                <a:ln>
                  <a:noFill/>
                </a:ln>
                <a:solidFill>
                  <a:prstClr val="black"/>
                </a:solidFill>
                <a:effectLst/>
                <a:uLnTx/>
                <a:uFillTx/>
                <a:latin typeface="dosislight"/>
                <a:ea typeface="+mn-ea"/>
                <a:cs typeface="+mn-cs"/>
              </a:rPr>
              <a:t> in the website. In the pack you will be able to find: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osis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dosislight"/>
                <a:ea typeface="+mn-ea"/>
                <a:cs typeface="+mn-cs"/>
              </a:rPr>
              <a:t>The Challenge toolkit</a:t>
            </a:r>
            <a:r>
              <a:rPr kumimoji="0" lang="en-US" sz="1800" b="0" i="0" u="none" strike="noStrike" kern="1200" cap="none" spc="0" normalizeH="0" baseline="0" noProof="0">
                <a:ln>
                  <a:noFill/>
                </a:ln>
                <a:solidFill>
                  <a:prstClr val="black"/>
                </a:solidFill>
                <a:effectLst/>
                <a:uLnTx/>
                <a:uFillTx/>
                <a:latin typeface="dosislight"/>
                <a:ea typeface="+mn-ea"/>
                <a:cs typeface="+mn-cs"/>
              </a:rPr>
              <a:t> which introduces you to Water Explorer, how the </a:t>
            </a:r>
            <a:r>
              <a:rPr kumimoji="0" lang="en-US" sz="1800" b="0" i="0" u="none" strike="noStrike" kern="1200" cap="none" spc="0" normalizeH="0" baseline="0" noProof="0" err="1">
                <a:ln>
                  <a:noFill/>
                </a:ln>
                <a:solidFill>
                  <a:prstClr val="black"/>
                </a:solidFill>
                <a:effectLst/>
                <a:uLnTx/>
                <a:uFillTx/>
                <a:latin typeface="dosislight"/>
                <a:ea typeface="+mn-ea"/>
                <a:cs typeface="+mn-cs"/>
              </a:rPr>
              <a:t>programme</a:t>
            </a:r>
            <a:r>
              <a:rPr kumimoji="0" lang="en-US" sz="1800" b="0" i="0" u="none" strike="noStrike" kern="1200" cap="none" spc="0" normalizeH="0" baseline="0" noProof="0">
                <a:ln>
                  <a:noFill/>
                </a:ln>
                <a:solidFill>
                  <a:prstClr val="black"/>
                </a:solidFill>
                <a:effectLst/>
                <a:uLnTx/>
                <a:uFillTx/>
                <a:latin typeface="dosislight"/>
                <a:ea typeface="+mn-ea"/>
                <a:cs typeface="+mn-cs"/>
              </a:rPr>
              <a:t> works and what it involves.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dosislight"/>
                <a:ea typeface="+mn-ea"/>
                <a:cs typeface="+mn-cs"/>
              </a:rPr>
              <a:t>Resource pack </a:t>
            </a:r>
            <a:r>
              <a:rPr kumimoji="0" lang="en-US" sz="1800" b="0" i="0" u="none" strike="noStrike" kern="1200" cap="none" spc="0" normalizeH="0" baseline="0" noProof="0">
                <a:ln>
                  <a:noFill/>
                </a:ln>
                <a:solidFill>
                  <a:prstClr val="black"/>
                </a:solidFill>
                <a:effectLst/>
                <a:uLnTx/>
                <a:uFillTx/>
                <a:latin typeface="dosislight"/>
                <a:ea typeface="+mn-ea"/>
                <a:cs typeface="+mn-cs"/>
              </a:rPr>
              <a:t>which includes all the challenges, lesson plans and supporting resources.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dosislight"/>
                <a:ea typeface="+mn-ea"/>
                <a:cs typeface="+mn-cs"/>
              </a:rPr>
              <a:t>Water Festival toolkit </a:t>
            </a:r>
            <a:r>
              <a:rPr kumimoji="0" lang="en-US" sz="1800" b="0" i="0" u="none" strike="noStrike" kern="1200" cap="none" spc="0" normalizeH="0" baseline="0" noProof="0">
                <a:ln>
                  <a:noFill/>
                </a:ln>
                <a:solidFill>
                  <a:prstClr val="black"/>
                </a:solidFill>
                <a:effectLst/>
                <a:uLnTx/>
                <a:uFillTx/>
                <a:latin typeface="dosislight"/>
                <a:ea typeface="+mn-ea"/>
                <a:cs typeface="+mn-cs"/>
              </a:rPr>
              <a:t>which aims to inspire and equip you with activities to run your very own water awareness event.</a:t>
            </a:r>
          </a:p>
        </p:txBody>
      </p:sp>
      <p:pic>
        <p:nvPicPr>
          <p:cNvPr id="8" name="Picture 8" descr="Water explorer resource pack image">
            <a:extLst>
              <a:ext uri="{FF2B5EF4-FFF2-40B4-BE49-F238E27FC236}">
                <a16:creationId xmlns:a16="http://schemas.microsoft.com/office/drawing/2014/main" id="{F1ACC947-5DAE-4462-A009-4075307039F8}"/>
              </a:ext>
            </a:extLst>
          </p:cNvPr>
          <p:cNvPicPr>
            <a:picLocks noChangeAspect="1"/>
          </p:cNvPicPr>
          <p:nvPr/>
        </p:nvPicPr>
        <p:blipFill>
          <a:blip r:embed="rId4"/>
          <a:stretch>
            <a:fillRect/>
          </a:stretch>
        </p:blipFill>
        <p:spPr>
          <a:xfrm>
            <a:off x="9427778" y="2497451"/>
            <a:ext cx="2427891" cy="3413375"/>
          </a:xfrm>
          <a:prstGeom prst="rect">
            <a:avLst/>
          </a:prstGeom>
        </p:spPr>
      </p:pic>
      <p:pic>
        <p:nvPicPr>
          <p:cNvPr id="10" name="Picture 10" descr="Water explorer resource pack image">
            <a:extLst>
              <a:ext uri="{FF2B5EF4-FFF2-40B4-BE49-F238E27FC236}">
                <a16:creationId xmlns:a16="http://schemas.microsoft.com/office/drawing/2014/main" id="{3AA0688C-18BB-4F00-A9DF-AD8EDAFDC8C6}"/>
              </a:ext>
            </a:extLst>
          </p:cNvPr>
          <p:cNvPicPr>
            <a:picLocks noChangeAspect="1"/>
          </p:cNvPicPr>
          <p:nvPr/>
        </p:nvPicPr>
        <p:blipFill>
          <a:blip r:embed="rId5"/>
          <a:stretch>
            <a:fillRect/>
          </a:stretch>
        </p:blipFill>
        <p:spPr>
          <a:xfrm>
            <a:off x="6852745" y="2492826"/>
            <a:ext cx="2388476" cy="3422622"/>
          </a:xfrm>
          <a:prstGeom prst="rect">
            <a:avLst/>
          </a:prstGeom>
        </p:spPr>
      </p:pic>
    </p:spTree>
    <p:extLst>
      <p:ext uri="{BB962C8B-B14F-4D97-AF65-F5344CB8AC3E}">
        <p14:creationId xmlns:p14="http://schemas.microsoft.com/office/powerpoint/2010/main" val="235101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D61D-BB80-4002-84CC-C1DD275C14A8}"/>
              </a:ext>
            </a:extLst>
          </p:cNvPr>
          <p:cNvSpPr>
            <a:spLocks noGrp="1"/>
          </p:cNvSpPr>
          <p:nvPr>
            <p:ph type="title"/>
          </p:nvPr>
        </p:nvSpPr>
        <p:spPr>
          <a:xfrm>
            <a:off x="2738494" y="206854"/>
            <a:ext cx="7562850" cy="1325563"/>
          </a:xfrm>
        </p:spPr>
        <p:txBody>
          <a:bodyPr/>
          <a:lstStyle/>
          <a:p>
            <a:r>
              <a:rPr lang="en-GB" b="1"/>
              <a:t>Marine Steward Council (MSC)</a:t>
            </a:r>
          </a:p>
        </p:txBody>
      </p:sp>
      <p:sp>
        <p:nvSpPr>
          <p:cNvPr id="3" name="Content Placeholder 2">
            <a:extLst>
              <a:ext uri="{FF2B5EF4-FFF2-40B4-BE49-F238E27FC236}">
                <a16:creationId xmlns:a16="http://schemas.microsoft.com/office/drawing/2014/main" id="{7F362DD7-28F5-42CD-9F8B-07CF1DDDAC33}"/>
              </a:ext>
            </a:extLst>
          </p:cNvPr>
          <p:cNvSpPr>
            <a:spLocks noGrp="1"/>
          </p:cNvSpPr>
          <p:nvPr>
            <p:ph idx="1"/>
          </p:nvPr>
        </p:nvSpPr>
        <p:spPr>
          <a:xfrm>
            <a:off x="334169" y="1821843"/>
            <a:ext cx="4724400" cy="4351338"/>
          </a:xfrm>
        </p:spPr>
        <p:txBody>
          <a:bodyPr>
            <a:normAutofit/>
          </a:bodyPr>
          <a:lstStyle/>
          <a:p>
            <a:r>
              <a:rPr lang="en-GB"/>
              <a:t>Check if fish served in your school is MSC certified</a:t>
            </a:r>
          </a:p>
          <a:p>
            <a:endParaRPr lang="en-GB" sz="2000"/>
          </a:p>
          <a:p>
            <a:r>
              <a:rPr lang="en-GB"/>
              <a:t>Resources, activities and lesson plans on the oceans and seas Year 1 – Year 13</a:t>
            </a:r>
          </a:p>
          <a:p>
            <a:pPr marL="0" indent="0">
              <a:buNone/>
            </a:pPr>
            <a:br>
              <a:rPr lang="en-GB" sz="2000">
                <a:hlinkClick r:id="rId3"/>
              </a:rPr>
            </a:br>
            <a:r>
              <a:rPr lang="en-GB" sz="2000">
                <a:hlinkClick r:id="rId3"/>
              </a:rPr>
              <a:t>www.msc.org/for-teachers/teach-learn-about-ocean-sustainability</a:t>
            </a:r>
            <a:endParaRPr lang="en-GB" sz="2000"/>
          </a:p>
          <a:p>
            <a:endParaRPr lang="en-GB"/>
          </a:p>
          <a:p>
            <a:endParaRPr lang="en-GB"/>
          </a:p>
        </p:txBody>
      </p:sp>
      <p:pic>
        <p:nvPicPr>
          <p:cNvPr id="5" name="Picture 4" descr="Screen shot of Marine Stewardship council activity page&#10;">
            <a:extLst>
              <a:ext uri="{FF2B5EF4-FFF2-40B4-BE49-F238E27FC236}">
                <a16:creationId xmlns:a16="http://schemas.microsoft.com/office/drawing/2014/main" id="{7D81A182-21E8-49BF-B127-1EFF5BC6A110}"/>
              </a:ext>
            </a:extLst>
          </p:cNvPr>
          <p:cNvPicPr>
            <a:picLocks noChangeAspect="1"/>
          </p:cNvPicPr>
          <p:nvPr/>
        </p:nvPicPr>
        <p:blipFill>
          <a:blip r:embed="rId4"/>
          <a:stretch>
            <a:fillRect/>
          </a:stretch>
        </p:blipFill>
        <p:spPr>
          <a:xfrm>
            <a:off x="7839443" y="1653947"/>
            <a:ext cx="4018388" cy="1741716"/>
          </a:xfrm>
          <a:prstGeom prst="rect">
            <a:avLst/>
          </a:prstGeom>
        </p:spPr>
      </p:pic>
      <p:pic>
        <p:nvPicPr>
          <p:cNvPr id="6" name="Picture 5" descr="Image of a MSC activity">
            <a:extLst>
              <a:ext uri="{FF2B5EF4-FFF2-40B4-BE49-F238E27FC236}">
                <a16:creationId xmlns:a16="http://schemas.microsoft.com/office/drawing/2014/main" id="{8709A280-606F-49CF-B1F2-C94B054A74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6043" y="4549773"/>
            <a:ext cx="2758979" cy="2038350"/>
          </a:xfrm>
          <a:prstGeom prst="rect">
            <a:avLst/>
          </a:prstGeom>
          <a:ln>
            <a:solidFill>
              <a:schemeClr val="tx1"/>
            </a:solidFill>
          </a:ln>
        </p:spPr>
      </p:pic>
      <p:pic>
        <p:nvPicPr>
          <p:cNvPr id="7" name="Picture 6" descr="Ocean sustainabilty image">
            <a:extLst>
              <a:ext uri="{FF2B5EF4-FFF2-40B4-BE49-F238E27FC236}">
                <a16:creationId xmlns:a16="http://schemas.microsoft.com/office/drawing/2014/main" id="{B10B79CB-414F-4B26-84DB-4D3AC69E7A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6180" y="3490911"/>
            <a:ext cx="3378842" cy="937332"/>
          </a:xfrm>
          <a:prstGeom prst="rect">
            <a:avLst/>
          </a:prstGeom>
        </p:spPr>
      </p:pic>
      <p:sp>
        <p:nvSpPr>
          <p:cNvPr id="9" name="AutoShape 2" descr="Ocean Sustainability What does it really mean lesson title page">
            <a:extLst>
              <a:ext uri="{FF2B5EF4-FFF2-40B4-BE49-F238E27FC236}">
                <a16:creationId xmlns:a16="http://schemas.microsoft.com/office/drawing/2014/main" id="{3B7BCEB6-82DF-41B8-8C6B-531FAF860E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Decorative">
            <a:extLst>
              <a:ext uri="{FF2B5EF4-FFF2-40B4-BE49-F238E27FC236}">
                <a16:creationId xmlns:a16="http://schemas.microsoft.com/office/drawing/2014/main" id="{D68DBBF2-B5B9-4B8C-8C6E-C90EDC856E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3725" y="5624143"/>
            <a:ext cx="3450473" cy="957204"/>
          </a:xfrm>
          <a:prstGeom prst="rect">
            <a:avLst/>
          </a:prstGeom>
        </p:spPr>
      </p:pic>
      <p:pic>
        <p:nvPicPr>
          <p:cNvPr id="11" name="Picture 10" descr="Using the ocean&amp;#39;s resources sustainably booklet image">
            <a:extLst>
              <a:ext uri="{FF2B5EF4-FFF2-40B4-BE49-F238E27FC236}">
                <a16:creationId xmlns:a16="http://schemas.microsoft.com/office/drawing/2014/main" id="{4C8D48FA-B16E-4315-A96B-A1AC5DC412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36559" y="1739444"/>
            <a:ext cx="1920571" cy="2688799"/>
          </a:xfrm>
          <a:prstGeom prst="rect">
            <a:avLst/>
          </a:prstGeom>
          <a:ln>
            <a:solidFill>
              <a:schemeClr val="tx1"/>
            </a:solidFill>
          </a:ln>
        </p:spPr>
      </p:pic>
      <p:pic>
        <p:nvPicPr>
          <p:cNvPr id="2052" name="Picture 4" descr="Marine Steward Council (MSC)​ LOGO">
            <a:extLst>
              <a:ext uri="{FF2B5EF4-FFF2-40B4-BE49-F238E27FC236}">
                <a16:creationId xmlns:a16="http://schemas.microsoft.com/office/drawing/2014/main" id="{54F93DD4-A837-4FAD-9BFA-C3DEEA289E0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38944" y="183764"/>
            <a:ext cx="2017427"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2" name="Online Media 11" title="What is sustainable fishing? Education resource for teachers">
            <a:hlinkClick r:id="" action="ppaction://media"/>
            <a:extLst>
              <a:ext uri="{FF2B5EF4-FFF2-40B4-BE49-F238E27FC236}">
                <a16:creationId xmlns:a16="http://schemas.microsoft.com/office/drawing/2014/main" id="{707F37CC-0555-4376-97E1-0E975ADDD100}"/>
              </a:ext>
            </a:extLst>
          </p:cNvPr>
          <p:cNvPicPr>
            <a:picLocks noRot="1" noChangeAspect="1"/>
          </p:cNvPicPr>
          <p:nvPr>
            <a:videoFile r:link="rId1"/>
          </p:nvPr>
        </p:nvPicPr>
        <p:blipFill>
          <a:blip r:embed="rId10"/>
          <a:stretch>
            <a:fillRect/>
          </a:stretch>
        </p:blipFill>
        <p:spPr>
          <a:xfrm>
            <a:off x="5308254" y="4558395"/>
            <a:ext cx="3623733" cy="2038350"/>
          </a:xfrm>
          <a:prstGeom prst="rect">
            <a:avLst/>
          </a:prstGeom>
        </p:spPr>
      </p:pic>
    </p:spTree>
    <p:extLst>
      <p:ext uri="{BB962C8B-B14F-4D97-AF65-F5344CB8AC3E}">
        <p14:creationId xmlns:p14="http://schemas.microsoft.com/office/powerpoint/2010/main" val="42486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A648-03FA-4C10-AA42-B6BFCE84606E}"/>
              </a:ext>
            </a:extLst>
          </p:cNvPr>
          <p:cNvSpPr>
            <a:spLocks noGrp="1"/>
          </p:cNvSpPr>
          <p:nvPr>
            <p:ph type="title"/>
          </p:nvPr>
        </p:nvSpPr>
        <p:spPr>
          <a:xfrm>
            <a:off x="486508" y="145019"/>
            <a:ext cx="10515600" cy="1325563"/>
          </a:xfrm>
        </p:spPr>
        <p:txBody>
          <a:bodyPr/>
          <a:lstStyle/>
          <a:p>
            <a:r>
              <a:rPr lang="en-GB" b="1"/>
              <a:t>Plastic Free Schools</a:t>
            </a:r>
          </a:p>
        </p:txBody>
      </p:sp>
      <p:pic>
        <p:nvPicPr>
          <p:cNvPr id="8" name="Picture 8" descr="PLASTIC FREE SCHOOLS LOGO">
            <a:extLst>
              <a:ext uri="{FF2B5EF4-FFF2-40B4-BE49-F238E27FC236}">
                <a16:creationId xmlns:a16="http://schemas.microsoft.com/office/drawing/2014/main" id="{2233A62D-9F9B-4B5A-BCFC-1598A753C14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059815" y="282802"/>
            <a:ext cx="2672867" cy="1642004"/>
          </a:xfrm>
        </p:spPr>
      </p:pic>
      <p:sp>
        <p:nvSpPr>
          <p:cNvPr id="10" name="TextBox 9">
            <a:extLst>
              <a:ext uri="{FF2B5EF4-FFF2-40B4-BE49-F238E27FC236}">
                <a16:creationId xmlns:a16="http://schemas.microsoft.com/office/drawing/2014/main" id="{F75C529A-B513-48B8-A556-09D209ECFD15}"/>
              </a:ext>
            </a:extLst>
          </p:cNvPr>
          <p:cNvSpPr txBox="1"/>
          <p:nvPr/>
        </p:nvSpPr>
        <p:spPr>
          <a:xfrm>
            <a:off x="6424874" y="5965940"/>
            <a:ext cx="56747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hlinkClick r:id="rId4"/>
              </a:rPr>
              <a:t>www.sas.org.uk/plastic-free-schools</a:t>
            </a:r>
            <a:endParaRPr lang="en-US" sz="2400"/>
          </a:p>
        </p:txBody>
      </p:sp>
      <p:pic>
        <p:nvPicPr>
          <p:cNvPr id="11" name="Picture 11" descr="Plastic free schools film">
            <a:hlinkClick r:id="" action="ppaction://media"/>
            <a:extLst>
              <a:ext uri="{FF2B5EF4-FFF2-40B4-BE49-F238E27FC236}">
                <a16:creationId xmlns:a16="http://schemas.microsoft.com/office/drawing/2014/main" id="{30E2BDBF-850E-4C7C-94B4-6FFAD6EDC90A}"/>
              </a:ext>
            </a:extLst>
          </p:cNvPr>
          <p:cNvPicPr>
            <a:picLocks noRot="1" noChangeAspect="1"/>
          </p:cNvPicPr>
          <p:nvPr>
            <a:videoFile r:link="rId1"/>
          </p:nvPr>
        </p:nvPicPr>
        <p:blipFill>
          <a:blip r:embed="rId5"/>
          <a:stretch>
            <a:fillRect/>
          </a:stretch>
        </p:blipFill>
        <p:spPr>
          <a:xfrm>
            <a:off x="6424874" y="2033209"/>
            <a:ext cx="5269881" cy="3819644"/>
          </a:xfrm>
          <a:prstGeom prst="rect">
            <a:avLst/>
          </a:prstGeom>
        </p:spPr>
      </p:pic>
      <p:sp>
        <p:nvSpPr>
          <p:cNvPr id="13" name="TextBox 12">
            <a:extLst>
              <a:ext uri="{FF2B5EF4-FFF2-40B4-BE49-F238E27FC236}">
                <a16:creationId xmlns:a16="http://schemas.microsoft.com/office/drawing/2014/main" id="{65582EB5-920F-4B12-8939-BB0BCDDD8BAF}"/>
              </a:ext>
            </a:extLst>
          </p:cNvPr>
          <p:cNvSpPr txBox="1"/>
          <p:nvPr/>
        </p:nvSpPr>
        <p:spPr>
          <a:xfrm>
            <a:off x="459318" y="1324838"/>
            <a:ext cx="5636682" cy="49962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400"/>
              </a:spcAft>
              <a:buFont typeface="Arial"/>
              <a:buChar char="•"/>
            </a:pPr>
            <a:r>
              <a:rPr lang="en-US" sz="2400"/>
              <a:t>Plastic free schools is a pupil led education </a:t>
            </a:r>
            <a:r>
              <a:rPr lang="en-US" sz="2400" err="1"/>
              <a:t>programme</a:t>
            </a:r>
            <a:r>
              <a:rPr lang="en-US" sz="2400"/>
              <a:t> to reduce plastic in and around school.</a:t>
            </a:r>
          </a:p>
          <a:p>
            <a:pPr marL="285750" indent="-285750">
              <a:spcAft>
                <a:spcPts val="400"/>
              </a:spcAft>
              <a:buFont typeface="Arial"/>
              <a:buChar char="•"/>
            </a:pPr>
            <a:r>
              <a:rPr lang="en-US" sz="2400"/>
              <a:t>Created to hit key curriculum targets from KS1 – KS3, their five ‘objectives’ guide students through the plastic free schools process in an easy to understand, purposeful and fun way!</a:t>
            </a:r>
            <a:endParaRPr lang="en-US" sz="2400">
              <a:cs typeface="Calibri" panose="020F0502020204030204"/>
            </a:endParaRPr>
          </a:p>
          <a:p>
            <a:pPr marL="285750" indent="-285750">
              <a:spcAft>
                <a:spcPts val="400"/>
              </a:spcAft>
              <a:buFont typeface="Arial"/>
              <a:buChar char="•"/>
            </a:pPr>
            <a:r>
              <a:rPr lang="en-US" sz="2400">
                <a:ea typeface="+mn-lt"/>
                <a:cs typeface="+mn-lt"/>
              </a:rPr>
              <a:t>There are five lesson plans each for KS2 and KS3 which explore how and why we use plastic, what happens to it once we’re done and how it’s affecting our coastlines.</a:t>
            </a:r>
            <a:endParaRPr lang="en-US" sz="2400">
              <a:cs typeface="Calibri"/>
            </a:endParaRPr>
          </a:p>
        </p:txBody>
      </p:sp>
    </p:spTree>
    <p:extLst>
      <p:ext uri="{BB962C8B-B14F-4D97-AF65-F5344CB8AC3E}">
        <p14:creationId xmlns:p14="http://schemas.microsoft.com/office/powerpoint/2010/main" val="31913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A648-03FA-4C10-AA42-B6BFCE84606E}"/>
              </a:ext>
            </a:extLst>
          </p:cNvPr>
          <p:cNvSpPr>
            <a:spLocks noGrp="1"/>
          </p:cNvSpPr>
          <p:nvPr>
            <p:ph type="title"/>
          </p:nvPr>
        </p:nvSpPr>
        <p:spPr>
          <a:xfrm>
            <a:off x="486508" y="145019"/>
            <a:ext cx="10515600" cy="1325563"/>
          </a:xfrm>
        </p:spPr>
        <p:txBody>
          <a:bodyPr/>
          <a:lstStyle/>
          <a:p>
            <a:r>
              <a:rPr lang="en-GB" b="1"/>
              <a:t>Plastic Free Schools </a:t>
            </a:r>
            <a:r>
              <a:rPr lang="en-GB" b="1">
                <a:solidFill>
                  <a:schemeClr val="bg1"/>
                </a:solidFill>
              </a:rPr>
              <a:t>2</a:t>
            </a:r>
          </a:p>
        </p:txBody>
      </p:sp>
      <p:pic>
        <p:nvPicPr>
          <p:cNvPr id="8" name="Picture 8" descr="PLASTIC FREE SCHOOLS LOGO">
            <a:extLst>
              <a:ext uri="{FF2B5EF4-FFF2-40B4-BE49-F238E27FC236}">
                <a16:creationId xmlns:a16="http://schemas.microsoft.com/office/drawing/2014/main" id="{2233A62D-9F9B-4B5A-BCFC-1598A753C14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059815" y="282802"/>
            <a:ext cx="2672867" cy="1642004"/>
          </a:xfrm>
        </p:spPr>
      </p:pic>
      <p:pic>
        <p:nvPicPr>
          <p:cNvPr id="14" name="Picture 14" descr="A group of people holding a clipboards">
            <a:extLst>
              <a:ext uri="{FF2B5EF4-FFF2-40B4-BE49-F238E27FC236}">
                <a16:creationId xmlns:a16="http://schemas.microsoft.com/office/drawing/2014/main" id="{771F5985-9605-4DA8-87B9-4EFCC68C5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9815" y="2062589"/>
            <a:ext cx="2749647" cy="3904580"/>
          </a:xfrm>
          <a:prstGeom prst="rect">
            <a:avLst/>
          </a:prstGeom>
        </p:spPr>
      </p:pic>
      <p:pic>
        <p:nvPicPr>
          <p:cNvPr id="3" name="Picture 2" descr="PLASTIC FREE SCHOOLS action plan headings">
            <a:extLst>
              <a:ext uri="{FF2B5EF4-FFF2-40B4-BE49-F238E27FC236}">
                <a16:creationId xmlns:a16="http://schemas.microsoft.com/office/drawing/2014/main" id="{B5CE8333-D915-493D-8434-A7EAB07F4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006" y="1470582"/>
            <a:ext cx="8786809" cy="4812231"/>
          </a:xfrm>
          <a:prstGeom prst="rect">
            <a:avLst/>
          </a:prstGeom>
        </p:spPr>
      </p:pic>
    </p:spTree>
    <p:extLst>
      <p:ext uri="{BB962C8B-B14F-4D97-AF65-F5344CB8AC3E}">
        <p14:creationId xmlns:p14="http://schemas.microsoft.com/office/powerpoint/2010/main" val="38583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E3B2-712A-48D8-B196-CB6825EBFEC3}"/>
              </a:ext>
            </a:extLst>
          </p:cNvPr>
          <p:cNvSpPr>
            <a:spLocks noGrp="1"/>
          </p:cNvSpPr>
          <p:nvPr>
            <p:ph type="title"/>
          </p:nvPr>
        </p:nvSpPr>
        <p:spPr>
          <a:xfrm>
            <a:off x="5353050" y="266700"/>
            <a:ext cx="6267450" cy="1325563"/>
          </a:xfrm>
        </p:spPr>
        <p:txBody>
          <a:bodyPr/>
          <a:lstStyle/>
          <a:p>
            <a:r>
              <a:rPr lang="en-GB" b="1"/>
              <a:t>Balloon releases </a:t>
            </a:r>
          </a:p>
        </p:txBody>
      </p:sp>
      <p:pic>
        <p:nvPicPr>
          <p:cNvPr id="4" name="Picture 3" descr="Screenshot of Keep Britain Tidy advice on balloon releases">
            <a:extLst>
              <a:ext uri="{FF2B5EF4-FFF2-40B4-BE49-F238E27FC236}">
                <a16:creationId xmlns:a16="http://schemas.microsoft.com/office/drawing/2014/main" id="{40BC403D-7150-4AA3-A84D-357AB564A6A3}"/>
              </a:ext>
            </a:extLst>
          </p:cNvPr>
          <p:cNvPicPr>
            <a:picLocks noChangeAspect="1"/>
          </p:cNvPicPr>
          <p:nvPr/>
        </p:nvPicPr>
        <p:blipFill>
          <a:blip r:embed="rId2"/>
          <a:stretch>
            <a:fillRect/>
          </a:stretch>
        </p:blipFill>
        <p:spPr>
          <a:xfrm>
            <a:off x="337006" y="171450"/>
            <a:ext cx="4499379" cy="6515100"/>
          </a:xfrm>
          <a:prstGeom prst="rect">
            <a:avLst/>
          </a:prstGeom>
          <a:ln w="3175">
            <a:solidFill>
              <a:schemeClr val="tx1"/>
            </a:solidFill>
          </a:ln>
        </p:spPr>
      </p:pic>
      <p:pic>
        <p:nvPicPr>
          <p:cNvPr id="1026" name="Picture 2" descr="Environmentally-Friendly Alternatives of  Balloons ">
            <a:extLst>
              <a:ext uri="{FF2B5EF4-FFF2-40B4-BE49-F238E27FC236}">
                <a16:creationId xmlns:a16="http://schemas.microsoft.com/office/drawing/2014/main" id="{FF4F1908-93EB-4B6F-9C97-671B0FA1709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460342" y="2171700"/>
            <a:ext cx="614782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Environmental Impact of Balloon Releases and Suggestions for ...">
            <a:extLst>
              <a:ext uri="{FF2B5EF4-FFF2-40B4-BE49-F238E27FC236}">
                <a16:creationId xmlns:a16="http://schemas.microsoft.com/office/drawing/2014/main" id="{95AAEFE7-3A55-414C-A3FB-B93C244205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76031" y="373063"/>
            <a:ext cx="1832131"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quot;Not Allowed&quot; Symbol 4" title="Not allowed symbol">
            <a:extLst>
              <a:ext uri="{FF2B5EF4-FFF2-40B4-BE49-F238E27FC236}">
                <a16:creationId xmlns:a16="http://schemas.microsoft.com/office/drawing/2014/main" id="{CC6EFD2A-8434-4856-B493-633E24C1F572}"/>
              </a:ext>
            </a:extLst>
          </p:cNvPr>
          <p:cNvSpPr/>
          <p:nvPr/>
        </p:nvSpPr>
        <p:spPr>
          <a:xfrm>
            <a:off x="9631874" y="133350"/>
            <a:ext cx="2120444" cy="1866900"/>
          </a:xfrm>
          <a:prstGeom prst="noSmoking">
            <a:avLst>
              <a:gd name="adj" fmla="val 692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193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DB51-7DF5-4366-BCDC-8E6CADB1B6EE}"/>
              </a:ext>
            </a:extLst>
          </p:cNvPr>
          <p:cNvSpPr>
            <a:spLocks noGrp="1"/>
          </p:cNvSpPr>
          <p:nvPr>
            <p:ph type="title"/>
          </p:nvPr>
        </p:nvSpPr>
        <p:spPr>
          <a:xfrm>
            <a:off x="506430" y="429264"/>
            <a:ext cx="10515600" cy="1325563"/>
          </a:xfrm>
        </p:spPr>
        <p:txBody>
          <a:bodyPr/>
          <a:lstStyle/>
          <a:p>
            <a:r>
              <a:rPr lang="en-GB" altLang="en-US" b="1"/>
              <a:t>Riverbank Party at Highfields</a:t>
            </a:r>
            <a:br>
              <a:rPr lang="en-US" altLang="en-US">
                <a:latin typeface="Arial" panose="020B0604020202020204" pitchFamily="34" charset="0"/>
              </a:rPr>
            </a:br>
            <a:endParaRPr lang="en-GB"/>
          </a:p>
        </p:txBody>
      </p:sp>
      <p:sp>
        <p:nvSpPr>
          <p:cNvPr id="3" name="Content Placeholder 2">
            <a:extLst>
              <a:ext uri="{FF2B5EF4-FFF2-40B4-BE49-F238E27FC236}">
                <a16:creationId xmlns:a16="http://schemas.microsoft.com/office/drawing/2014/main" id="{E4546CD0-BD1E-41C6-8A99-30B87C1D6339}"/>
              </a:ext>
            </a:extLst>
          </p:cNvPr>
          <p:cNvSpPr>
            <a:spLocks noGrp="1"/>
          </p:cNvSpPr>
          <p:nvPr>
            <p:ph idx="1"/>
          </p:nvPr>
        </p:nvSpPr>
        <p:spPr>
          <a:xfrm>
            <a:off x="506430" y="1433418"/>
            <a:ext cx="6288070" cy="4995317"/>
          </a:xfrm>
        </p:spPr>
        <p:txBody>
          <a:bodyPr>
            <a:normAutofit fontScale="70000" lnSpcReduction="20000"/>
          </a:bodyPr>
          <a:lstStyle/>
          <a:p>
            <a:pPr>
              <a:lnSpc>
                <a:spcPct val="120000"/>
              </a:lnSpc>
            </a:pPr>
            <a:r>
              <a:rPr lang="en-GB"/>
              <a:t>Schools from Highfields and Spinney Hills area of the city have been learning all about the impact of inappropriate feeding of our river wildlife and the tremendous impact it has on their growth and development. </a:t>
            </a:r>
          </a:p>
          <a:p>
            <a:pPr>
              <a:lnSpc>
                <a:spcPct val="120000"/>
              </a:lnSpc>
            </a:pPr>
            <a:endParaRPr lang="en-GB"/>
          </a:p>
          <a:p>
            <a:pPr>
              <a:lnSpc>
                <a:spcPct val="120000"/>
              </a:lnSpc>
            </a:pPr>
            <a:r>
              <a:rPr lang="en-GB"/>
              <a:t>The performance focused on educating our future generation on the growing issue of inappropriate food and associated offerings being thrown into our watercourses, by highlighting the consequences of human activity on aquatic wildlife</a:t>
            </a:r>
          </a:p>
          <a:p>
            <a:pPr>
              <a:lnSpc>
                <a:spcPct val="120000"/>
              </a:lnSpc>
            </a:pPr>
            <a:endParaRPr lang="en-GB"/>
          </a:p>
          <a:p>
            <a:pPr>
              <a:lnSpc>
                <a:spcPct val="120000"/>
              </a:lnSpc>
            </a:pPr>
            <a:r>
              <a:rPr lang="en-GB"/>
              <a:t>Over 1500 primary and junior aged children attended the theatre production in a week long run.</a:t>
            </a:r>
          </a:p>
        </p:txBody>
      </p:sp>
      <p:pic>
        <p:nvPicPr>
          <p:cNvPr id="8" name="Picture 7" descr="Image of an actor playing a swan in a play">
            <a:extLst>
              <a:ext uri="{FF2B5EF4-FFF2-40B4-BE49-F238E27FC236}">
                <a16:creationId xmlns:a16="http://schemas.microsoft.com/office/drawing/2014/main" id="{F0B3B80A-34FB-46CF-BB41-33F01B401B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37422" y="236082"/>
            <a:ext cx="2207522" cy="1655641"/>
          </a:xfrm>
          <a:prstGeom prst="rect">
            <a:avLst/>
          </a:prstGeom>
          <a:ln>
            <a:noFill/>
          </a:ln>
          <a:effectLst/>
        </p:spPr>
      </p:pic>
      <p:pic>
        <p:nvPicPr>
          <p:cNvPr id="9" name="Picture 8" descr="Image of a group of actors in costume">
            <a:extLst>
              <a:ext uri="{FF2B5EF4-FFF2-40B4-BE49-F238E27FC236}">
                <a16:creationId xmlns:a16="http://schemas.microsoft.com/office/drawing/2014/main" id="{6425B84E-FF45-4FF6-AB94-5F2D4C941B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9969" y="4511451"/>
            <a:ext cx="2479331" cy="1859498"/>
          </a:xfrm>
          <a:prstGeom prst="rect">
            <a:avLst/>
          </a:prstGeom>
          <a:ln>
            <a:noFill/>
          </a:ln>
          <a:effectLst/>
        </p:spPr>
      </p:pic>
      <p:pic>
        <p:nvPicPr>
          <p:cNvPr id="10" name="Picture 9" descr="Image of an actor playing a duck in a play">
            <a:extLst>
              <a:ext uri="{FF2B5EF4-FFF2-40B4-BE49-F238E27FC236}">
                <a16:creationId xmlns:a16="http://schemas.microsoft.com/office/drawing/2014/main" id="{0E01FE26-6F87-49EC-BC33-C0C1580E59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6266" y="236082"/>
            <a:ext cx="1813034" cy="2417376"/>
          </a:xfrm>
          <a:prstGeom prst="rect">
            <a:avLst/>
          </a:prstGeom>
          <a:ln>
            <a:noFill/>
          </a:ln>
          <a:effectLst/>
        </p:spPr>
      </p:pic>
      <p:pic>
        <p:nvPicPr>
          <p:cNvPr id="11" name="Picture 10" descr="Image of an actor playing a rat in a play">
            <a:extLst>
              <a:ext uri="{FF2B5EF4-FFF2-40B4-BE49-F238E27FC236}">
                <a16:creationId xmlns:a16="http://schemas.microsoft.com/office/drawing/2014/main" id="{2C744D2B-4BC8-4149-A583-4F70669741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5196" y="2746770"/>
            <a:ext cx="1254104" cy="1672139"/>
          </a:xfrm>
          <a:prstGeom prst="rect">
            <a:avLst/>
          </a:prstGeom>
          <a:ln>
            <a:noFill/>
          </a:ln>
          <a:effectLst/>
        </p:spPr>
      </p:pic>
      <p:pic>
        <p:nvPicPr>
          <p:cNvPr id="12" name="Picture 11" descr="Image of a group of actors in costume">
            <a:extLst>
              <a:ext uri="{FF2B5EF4-FFF2-40B4-BE49-F238E27FC236}">
                <a16:creationId xmlns:a16="http://schemas.microsoft.com/office/drawing/2014/main" id="{775AC642-67C4-4053-BF52-CC9C2A9F69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9369501" y="2325239"/>
            <a:ext cx="2943362" cy="2207522"/>
          </a:xfrm>
          <a:prstGeom prst="rect">
            <a:avLst/>
          </a:prstGeom>
          <a:ln>
            <a:noFill/>
          </a:ln>
          <a:effectLst/>
        </p:spPr>
      </p:pic>
      <p:pic>
        <p:nvPicPr>
          <p:cNvPr id="15" name="Picture 2" descr="Leicester City city council logo">
            <a:extLst>
              <a:ext uri="{FF2B5EF4-FFF2-40B4-BE49-F238E27FC236}">
                <a16:creationId xmlns:a16="http://schemas.microsoft.com/office/drawing/2014/main" id="{CE3204F2-3953-4433-9186-13290871C31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825801" y="5441200"/>
            <a:ext cx="2119142" cy="75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84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071" y="165931"/>
            <a:ext cx="7474172" cy="1325563"/>
          </a:xfrm>
        </p:spPr>
        <p:txBody>
          <a:bodyPr>
            <a:normAutofit/>
          </a:bodyPr>
          <a:lstStyle/>
          <a:p>
            <a:r>
              <a:rPr lang="en-GB" b="1"/>
              <a:t>Litter Innovation Fund</a:t>
            </a:r>
          </a:p>
        </p:txBody>
      </p:sp>
      <p:sp>
        <p:nvSpPr>
          <p:cNvPr id="3" name="Content Placeholder 2"/>
          <p:cNvSpPr>
            <a:spLocks noGrp="1"/>
          </p:cNvSpPr>
          <p:nvPr>
            <p:ph idx="1"/>
          </p:nvPr>
        </p:nvSpPr>
        <p:spPr>
          <a:xfrm>
            <a:off x="532747" y="1349406"/>
            <a:ext cx="4820488" cy="4891596"/>
          </a:xfrm>
        </p:spPr>
        <p:txBody>
          <a:bodyPr anchor="ctr">
            <a:noAutofit/>
          </a:bodyPr>
          <a:lstStyle/>
          <a:p>
            <a:r>
              <a:rPr lang="en-GB" sz="2200"/>
              <a:t>As part of the Litter Innovation Fund, funded by DEFRA and managed by Wrap UK, Leicester City Council are conducting a media campaign involving local schools to highlight the issue of litter in Leicester and beyond.</a:t>
            </a:r>
            <a:endParaRPr lang="en-GB" sz="2200">
              <a:cs typeface="Calibri"/>
            </a:endParaRPr>
          </a:p>
          <a:p>
            <a:r>
              <a:rPr lang="en-GB" sz="2200"/>
              <a:t>The campaign comprises of a series of short, hard-hitting clips to be used in digital media across the city. </a:t>
            </a:r>
            <a:endParaRPr lang="en-GB" sz="2200">
              <a:cs typeface="Calibri"/>
            </a:endParaRPr>
          </a:p>
          <a:p>
            <a:r>
              <a:rPr lang="en-GB" sz="2200"/>
              <a:t>Three key themes which will be addressed;</a:t>
            </a:r>
            <a:endParaRPr lang="en-GB" sz="2200">
              <a:cs typeface="Calibri"/>
            </a:endParaRPr>
          </a:p>
          <a:p>
            <a:pPr lvl="1"/>
            <a:r>
              <a:rPr lang="en-GB" sz="2200"/>
              <a:t>Litter down drains</a:t>
            </a:r>
            <a:endParaRPr lang="en-GB" sz="2200">
              <a:cs typeface="Calibri"/>
            </a:endParaRPr>
          </a:p>
          <a:p>
            <a:pPr lvl="1"/>
            <a:r>
              <a:rPr lang="en-GB" sz="2200"/>
              <a:t>Fly-tipping</a:t>
            </a:r>
            <a:endParaRPr lang="en-GB" sz="2200">
              <a:cs typeface="Calibri"/>
            </a:endParaRPr>
          </a:p>
          <a:p>
            <a:pPr lvl="1"/>
            <a:r>
              <a:rPr lang="en-GB" sz="2200"/>
              <a:t>How litter impacts wildlife</a:t>
            </a:r>
            <a:endParaRPr lang="en-GB" sz="2200">
              <a:cs typeface="Calibri"/>
            </a:endParaRPr>
          </a:p>
        </p:txBody>
      </p:sp>
      <p:sp>
        <p:nvSpPr>
          <p:cNvPr id="38" name="Rectangle 3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68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ED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Love where you live logo"/>
          <p:cNvPicPr>
            <a:picLocks noChangeAspect="1" noChangeArrowheads="1"/>
          </p:cNvPicPr>
          <p:nvPr/>
        </p:nvPicPr>
        <p:blipFill rotWithShape="1">
          <a:blip r:embed="rId3">
            <a:alphaModFix/>
            <a:extLst>
              <a:ext uri="{28A0092B-C50C-407E-A947-70E740481C1C}">
                <a14:useLocalDpi xmlns:a14="http://schemas.microsoft.com/office/drawing/2010/main"/>
              </a:ext>
            </a:extLst>
          </a:blip>
          <a:srcRect/>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descr="Litter Innovation Campaign Poster">
            <a:extLst>
              <a:ext uri="{FF2B5EF4-FFF2-40B4-BE49-F238E27FC236}">
                <a16:creationId xmlns:a16="http://schemas.microsoft.com/office/drawing/2014/main" id="{F8A35BAA-C70D-468A-8853-6861C443E7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1489" y="284881"/>
            <a:ext cx="2258298" cy="3195013"/>
          </a:xfrm>
          <a:prstGeom prst="rect">
            <a:avLst/>
          </a:prstGeom>
          <a:ln>
            <a:solidFill>
              <a:schemeClr val="tx1"/>
            </a:solidFill>
          </a:ln>
        </p:spPr>
      </p:pic>
      <p:pic>
        <p:nvPicPr>
          <p:cNvPr id="8" name="Picture 7" descr="Litter Innovation Campaign Poster">
            <a:extLst>
              <a:ext uri="{FF2B5EF4-FFF2-40B4-BE49-F238E27FC236}">
                <a16:creationId xmlns:a16="http://schemas.microsoft.com/office/drawing/2014/main" id="{8A5F9BB5-17BF-470C-A889-74ADC245E6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6148" y="3859695"/>
            <a:ext cx="1775465" cy="2539946"/>
          </a:xfrm>
          <a:prstGeom prst="rect">
            <a:avLst/>
          </a:prstGeom>
          <a:ln>
            <a:solidFill>
              <a:schemeClr val="tx1"/>
            </a:solidFill>
          </a:ln>
        </p:spPr>
      </p:pic>
      <p:pic>
        <p:nvPicPr>
          <p:cNvPr id="10" name="Picture 9" descr="Litter Innovation Campaign Poster">
            <a:extLst>
              <a:ext uri="{FF2B5EF4-FFF2-40B4-BE49-F238E27FC236}">
                <a16:creationId xmlns:a16="http://schemas.microsoft.com/office/drawing/2014/main" id="{43F24F2F-4232-4127-A4F4-B166EE5FE1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3882" y="3859695"/>
            <a:ext cx="1749190" cy="2539946"/>
          </a:xfrm>
          <a:prstGeom prst="rect">
            <a:avLst/>
          </a:prstGeom>
          <a:ln>
            <a:solidFill>
              <a:schemeClr val="tx1"/>
            </a:solidFill>
          </a:ln>
        </p:spPr>
      </p:pic>
    </p:spTree>
    <p:extLst>
      <p:ext uri="{BB962C8B-B14F-4D97-AF65-F5344CB8AC3E}">
        <p14:creationId xmlns:p14="http://schemas.microsoft.com/office/powerpoint/2010/main" val="2927734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071" y="165931"/>
            <a:ext cx="7474172" cy="1325563"/>
          </a:xfrm>
        </p:spPr>
        <p:txBody>
          <a:bodyPr>
            <a:normAutofit/>
          </a:bodyPr>
          <a:lstStyle/>
          <a:p>
            <a:r>
              <a:rPr lang="en-GB" b="1"/>
              <a:t>Litter Innovation Fund </a:t>
            </a:r>
            <a:r>
              <a:rPr lang="en-GB" b="1">
                <a:solidFill>
                  <a:schemeClr val="bg1"/>
                </a:solidFill>
              </a:rPr>
              <a:t>2</a:t>
            </a:r>
          </a:p>
        </p:txBody>
      </p:sp>
      <p:sp>
        <p:nvSpPr>
          <p:cNvPr id="3" name="Content Placeholder 2"/>
          <p:cNvSpPr>
            <a:spLocks noGrp="1"/>
          </p:cNvSpPr>
          <p:nvPr>
            <p:ph idx="1"/>
          </p:nvPr>
        </p:nvSpPr>
        <p:spPr>
          <a:xfrm>
            <a:off x="364071" y="1375321"/>
            <a:ext cx="5563253" cy="4974612"/>
          </a:xfrm>
        </p:spPr>
        <p:txBody>
          <a:bodyPr anchor="ctr">
            <a:noAutofit/>
          </a:bodyPr>
          <a:lstStyle/>
          <a:p>
            <a:r>
              <a:rPr lang="en-GB" sz="2200"/>
              <a:t>The clips have been filmed by a professional film crew and star children from six Leicester Schools</a:t>
            </a:r>
            <a:endParaRPr lang="en-GB" sz="2200">
              <a:cs typeface="Calibri"/>
            </a:endParaRPr>
          </a:p>
          <a:p>
            <a:r>
              <a:rPr lang="en-GB" sz="2200"/>
              <a:t>All clips have been subtitled in English and subtitled in the 10 most spoken languages in Leicester: Gujarati, Urdu, Punjabi, Bengali, Somali, Arabic, Farsi, Polish, Slovak and Chinese</a:t>
            </a:r>
            <a:endParaRPr lang="en-GB" sz="2200">
              <a:cs typeface="Calibri"/>
            </a:endParaRPr>
          </a:p>
          <a:p>
            <a:r>
              <a:rPr lang="en-GB" sz="2200"/>
              <a:t>We will be conducting litter surveys, both before and after the campaign, in areas local to schools in order to assess the impact the campaign has</a:t>
            </a:r>
          </a:p>
          <a:p>
            <a:endParaRPr lang="en-GB" sz="2200"/>
          </a:p>
          <a:p>
            <a:r>
              <a:rPr lang="en-GB" sz="2200" u="sng"/>
              <a:t>schools.leicester.gov.uk/litter </a:t>
            </a:r>
            <a:endParaRPr lang="en-GB" sz="2400" u="sng"/>
          </a:p>
        </p:txBody>
      </p:sp>
      <p:sp>
        <p:nvSpPr>
          <p:cNvPr id="38" name="Rectangle 3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68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ED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Love where you live logo"/>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descr="Litter Innovation Campaign Poster">
            <a:extLst>
              <a:ext uri="{FF2B5EF4-FFF2-40B4-BE49-F238E27FC236}">
                <a16:creationId xmlns:a16="http://schemas.microsoft.com/office/drawing/2014/main" id="{127DC256-88CC-4327-94D4-B8821D9328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0828" y="3073706"/>
            <a:ext cx="2424151" cy="3429000"/>
          </a:xfrm>
          <a:prstGeom prst="rect">
            <a:avLst/>
          </a:prstGeom>
          <a:ln>
            <a:solidFill>
              <a:schemeClr val="tx1"/>
            </a:solidFill>
          </a:ln>
        </p:spPr>
      </p:pic>
      <p:pic>
        <p:nvPicPr>
          <p:cNvPr id="8" name="Picture 7" descr="Litter Innovation Campaign Poster">
            <a:extLst>
              <a:ext uri="{FF2B5EF4-FFF2-40B4-BE49-F238E27FC236}">
                <a16:creationId xmlns:a16="http://schemas.microsoft.com/office/drawing/2014/main" id="{63E14FA1-5754-47C7-8912-2F4C00E850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0519" y="276389"/>
            <a:ext cx="1553793" cy="2197865"/>
          </a:xfrm>
          <a:prstGeom prst="rect">
            <a:avLst/>
          </a:prstGeom>
          <a:ln>
            <a:solidFill>
              <a:schemeClr val="tx1"/>
            </a:solidFill>
          </a:ln>
        </p:spPr>
      </p:pic>
      <p:pic>
        <p:nvPicPr>
          <p:cNvPr id="12" name="Picture 11" descr="Litter Innovation Campaign Poster">
            <a:extLst>
              <a:ext uri="{FF2B5EF4-FFF2-40B4-BE49-F238E27FC236}">
                <a16:creationId xmlns:a16="http://schemas.microsoft.com/office/drawing/2014/main" id="{5637FFA0-A143-4A7D-8DC2-902BCF2C32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5986" y="617912"/>
            <a:ext cx="1598954" cy="2261747"/>
          </a:xfrm>
          <a:prstGeom prst="rect">
            <a:avLst/>
          </a:prstGeom>
          <a:ln>
            <a:solidFill>
              <a:schemeClr val="tx1"/>
            </a:solidFill>
          </a:ln>
        </p:spPr>
      </p:pic>
    </p:spTree>
    <p:extLst>
      <p:ext uri="{BB962C8B-B14F-4D97-AF65-F5344CB8AC3E}">
        <p14:creationId xmlns:p14="http://schemas.microsoft.com/office/powerpoint/2010/main" val="36871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721659" y="1924237"/>
            <a:ext cx="11147502"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a:cs typeface="Calibri"/>
              </a:rPr>
              <a:t>109 registered on the programme</a:t>
            </a:r>
            <a:endParaRPr lang="en-GB"/>
          </a:p>
          <a:p>
            <a:r>
              <a:rPr lang="en-GB">
                <a:cs typeface="Calibri"/>
              </a:rPr>
              <a:t>of those, 91 have achieved bronze</a:t>
            </a:r>
          </a:p>
          <a:p>
            <a:r>
              <a:rPr lang="en-GB">
                <a:cs typeface="Calibri"/>
              </a:rPr>
              <a:t>of those, 78 have achieved silver</a:t>
            </a:r>
          </a:p>
          <a:p>
            <a:r>
              <a:rPr lang="en-GB">
                <a:cs typeface="Calibri"/>
              </a:rPr>
              <a:t>of those 52 have achieved Green Flag </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181" y="5642344"/>
            <a:ext cx="2743200" cy="851338"/>
          </a:xfrm>
          <a:prstGeom prst="rect">
            <a:avLst/>
          </a:prstGeom>
        </p:spPr>
      </p:pic>
      <p:pic>
        <p:nvPicPr>
          <p:cNvPr id="4" name="Picture 4" descr="Graph to show number of eco schools in Leicester">
            <a:extLst>
              <a:ext uri="{FF2B5EF4-FFF2-40B4-BE49-F238E27FC236}">
                <a16:creationId xmlns:a16="http://schemas.microsoft.com/office/drawing/2014/main" id="{8837998F-F17C-47EF-A702-BFFDC07A7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9829" y="2754936"/>
            <a:ext cx="5317273" cy="3741813"/>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54A3-9F13-4D4C-B855-BFA84335A3ED}"/>
              </a:ext>
            </a:extLst>
          </p:cNvPr>
          <p:cNvSpPr>
            <a:spLocks noGrp="1"/>
          </p:cNvSpPr>
          <p:nvPr>
            <p:ph type="title"/>
          </p:nvPr>
        </p:nvSpPr>
        <p:spPr/>
        <p:txBody>
          <a:bodyPr/>
          <a:lstStyle/>
          <a:p>
            <a:r>
              <a:rPr lang="en-GB">
                <a:cs typeface="Calibri Light"/>
              </a:rPr>
              <a:t>Marine pollution 2</a:t>
            </a:r>
            <a:endParaRPr lang="en-GB"/>
          </a:p>
        </p:txBody>
      </p:sp>
      <p:pic>
        <p:nvPicPr>
          <p:cNvPr id="4" name="Online Media 3" title="Seas and Rivers Chemical Pollution - Love Where you live">
            <a:hlinkClick r:id="" action="ppaction://media"/>
            <a:extLst>
              <a:ext uri="{FF2B5EF4-FFF2-40B4-BE49-F238E27FC236}">
                <a16:creationId xmlns:a16="http://schemas.microsoft.com/office/drawing/2014/main" id="{5AD354B1-B540-4656-925F-197E895E6E83}"/>
              </a:ext>
            </a:extLst>
          </p:cNvPr>
          <p:cNvPicPr>
            <a:picLocks noGrp="1" noRot="1" noChangeAspect="1"/>
          </p:cNvPicPr>
          <p:nvPr>
            <p:ph idx="1"/>
            <a:videoFile r:link="rId1"/>
          </p:nvPr>
        </p:nvPicPr>
        <p:blipFill>
          <a:blip r:embed="rId3"/>
          <a:stretch>
            <a:fillRect/>
          </a:stretch>
        </p:blipFill>
        <p:spPr>
          <a:xfrm>
            <a:off x="609138" y="344541"/>
            <a:ext cx="10981742" cy="6177089"/>
          </a:xfrm>
          <a:prstGeom prst="rect">
            <a:avLst/>
          </a:prstGeom>
        </p:spPr>
      </p:pic>
    </p:spTree>
    <p:extLst>
      <p:ext uri="{BB962C8B-B14F-4D97-AF65-F5344CB8AC3E}">
        <p14:creationId xmlns:p14="http://schemas.microsoft.com/office/powerpoint/2010/main" val="12841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BBEF-B096-4A26-B98A-F7EBD09BC9F0}"/>
              </a:ext>
            </a:extLst>
          </p:cNvPr>
          <p:cNvSpPr>
            <a:spLocks noGrp="1"/>
          </p:cNvSpPr>
          <p:nvPr>
            <p:ph type="title"/>
          </p:nvPr>
        </p:nvSpPr>
        <p:spPr/>
        <p:txBody>
          <a:bodyPr/>
          <a:lstStyle/>
          <a:p>
            <a:r>
              <a:rPr lang="en-GB">
                <a:cs typeface="Calibri Light"/>
              </a:rPr>
              <a:t>Marine pollution 1</a:t>
            </a:r>
            <a:endParaRPr lang="en-GB"/>
          </a:p>
        </p:txBody>
      </p:sp>
      <p:pic>
        <p:nvPicPr>
          <p:cNvPr id="4" name="Online Media 3" title="Seas and Rivers Plastic Pollution ￢ﾀﾓ Love Where you Live! (Bengali subtitles)">
            <a:hlinkClick r:id="" action="ppaction://media"/>
            <a:extLst>
              <a:ext uri="{FF2B5EF4-FFF2-40B4-BE49-F238E27FC236}">
                <a16:creationId xmlns:a16="http://schemas.microsoft.com/office/drawing/2014/main" id="{8E0046F2-0CD4-4AA4-B16D-77628EEE27B7}"/>
              </a:ext>
            </a:extLst>
          </p:cNvPr>
          <p:cNvPicPr>
            <a:picLocks noGrp="1" noRot="1" noChangeAspect="1"/>
          </p:cNvPicPr>
          <p:nvPr>
            <p:ph idx="1"/>
            <a:videoFile r:link="rId1"/>
          </p:nvPr>
        </p:nvPicPr>
        <p:blipFill>
          <a:blip r:embed="rId3"/>
          <a:stretch>
            <a:fillRect/>
          </a:stretch>
        </p:blipFill>
        <p:spPr>
          <a:xfrm>
            <a:off x="571053" y="307616"/>
            <a:ext cx="11076603" cy="6230447"/>
          </a:xfrm>
          <a:prstGeom prst="rect">
            <a:avLst/>
          </a:prstGeom>
        </p:spPr>
      </p:pic>
    </p:spTree>
    <p:extLst>
      <p:ext uri="{BB962C8B-B14F-4D97-AF65-F5344CB8AC3E}">
        <p14:creationId xmlns:p14="http://schemas.microsoft.com/office/powerpoint/2010/main" val="16766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lstStyle/>
          <a:p>
            <a:r>
              <a:rPr lang="en-US" b="1">
                <a:cs typeface="Calibri Light"/>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a:cs typeface="Calibri Light"/>
              </a:rPr>
              <a:t>Climate Emergency Documents</a:t>
            </a:r>
          </a:p>
        </p:txBody>
      </p:sp>
      <p:pic>
        <p:nvPicPr>
          <p:cNvPr id="2" name="Picture 1" descr="Climate emergency action plan template ">
            <a:extLst>
              <a:ext uri="{FF2B5EF4-FFF2-40B4-BE49-F238E27FC236}">
                <a16:creationId xmlns:a16="http://schemas.microsoft.com/office/drawing/2014/main" id="{0A133ECF-1BE6-4AD8-996D-EB2FC67DAA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a:extLst>
              <a:ext uri="{FF2B5EF4-FFF2-40B4-BE49-F238E27FC236}">
                <a16:creationId xmlns:a16="http://schemas.microsoft.com/office/drawing/2014/main" id="{DB22785B-73BF-4B88-8357-DDFB7D36F5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rPr>
              <a:t>Other opportunities coming up </a:t>
            </a:r>
            <a:endParaRPr lang="en-GB">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090574" y="801866"/>
            <a:ext cx="5306084" cy="5230634"/>
          </a:xfrm>
        </p:spPr>
        <p:txBody>
          <a:bodyPr vert="horz" lIns="91440" tIns="45720" rIns="91440" bIns="45720" rtlCol="0" anchor="ctr">
            <a:normAutofit/>
          </a:bodyPr>
          <a:lstStyle/>
          <a:p>
            <a:endParaRPr lang="en-GB" sz="1700" b="1">
              <a:solidFill>
                <a:srgbClr val="000000"/>
              </a:solidFill>
              <a:cs typeface="Calibri"/>
            </a:endParaRPr>
          </a:p>
          <a:p>
            <a:r>
              <a:rPr lang="en-GB" sz="1700" b="1">
                <a:solidFill>
                  <a:srgbClr val="000000"/>
                </a:solidFill>
                <a:hlinkClick r:id="rId3"/>
              </a:rPr>
              <a:t>UN Climate Change Learn Online</a:t>
            </a:r>
            <a:r>
              <a:rPr lang="en-GB" sz="1700" b="1">
                <a:solidFill>
                  <a:srgbClr val="000000"/>
                </a:solidFill>
              </a:rPr>
              <a:t> </a:t>
            </a:r>
            <a:endParaRPr lang="en-GB" sz="1700" b="1">
              <a:solidFill>
                <a:srgbClr val="000000"/>
              </a:solidFill>
              <a:cs typeface="Calibri"/>
            </a:endParaRPr>
          </a:p>
          <a:p>
            <a:pPr lvl="1"/>
            <a:r>
              <a:rPr lang="en-GB" sz="1700">
                <a:solidFill>
                  <a:srgbClr val="000000"/>
                </a:solidFill>
                <a:ea typeface="+mn-lt"/>
                <a:cs typeface="+mn-lt"/>
              </a:rPr>
              <a:t>Climate Change: From Learning to Action (8 hours)</a:t>
            </a:r>
            <a:endParaRPr lang="en-GB" sz="1700">
              <a:solidFill>
                <a:srgbClr val="000000"/>
              </a:solidFill>
              <a:cs typeface="Calibri" panose="020F0502020204030204"/>
            </a:endParaRPr>
          </a:p>
          <a:p>
            <a:pPr lvl="1"/>
            <a:r>
              <a:rPr lang="en-GB" sz="1700">
                <a:solidFill>
                  <a:srgbClr val="000000"/>
                </a:solidFill>
                <a:ea typeface="+mn-lt"/>
                <a:cs typeface="+mn-lt"/>
              </a:rPr>
              <a:t>Children and Climate Change (6 hours)</a:t>
            </a:r>
            <a:endParaRPr lang="en-GB" sz="1700">
              <a:solidFill>
                <a:srgbClr val="000000"/>
              </a:solidFill>
              <a:cs typeface="Calibri"/>
            </a:endParaRPr>
          </a:p>
          <a:p>
            <a:pPr lvl="1"/>
            <a:r>
              <a:rPr lang="en-GB" sz="1700">
                <a:solidFill>
                  <a:srgbClr val="000000"/>
                </a:solidFill>
                <a:ea typeface="+mn-lt"/>
                <a:cs typeface="+mn-lt"/>
              </a:rPr>
              <a:t>Cities and Climate Change (2 hours)</a:t>
            </a:r>
            <a:endParaRPr lang="en-GB" sz="1700">
              <a:solidFill>
                <a:srgbClr val="000000"/>
              </a:solidFill>
              <a:cs typeface="Calibri"/>
            </a:endParaRPr>
          </a:p>
          <a:p>
            <a:pPr lvl="1"/>
            <a:r>
              <a:rPr lang="en-GB" sz="1700">
                <a:solidFill>
                  <a:srgbClr val="000000"/>
                </a:solidFill>
                <a:ea typeface="+mn-lt"/>
                <a:cs typeface="+mn-lt"/>
              </a:rPr>
              <a:t>Human Health and Climate Change (2 hours)</a:t>
            </a:r>
          </a:p>
          <a:p>
            <a:pPr lvl="1"/>
            <a:r>
              <a:rPr lang="en-GB" sz="1700">
                <a:solidFill>
                  <a:srgbClr val="000000"/>
                </a:solidFill>
                <a:ea typeface="+mn-lt"/>
                <a:cs typeface="+mn-lt"/>
              </a:rPr>
              <a:t>Module 1 of Open Online Course on Gender and Environment (6 hours)</a:t>
            </a:r>
            <a:endParaRPr lang="en-GB" sz="1700">
              <a:solidFill>
                <a:srgbClr val="000000"/>
              </a:solidFill>
              <a:cs typeface="Calibri" panose="020F0502020204030204"/>
            </a:endParaRPr>
          </a:p>
          <a:p>
            <a:endParaRPr lang="en-GB" sz="1700">
              <a:solidFill>
                <a:srgbClr val="000000"/>
              </a:solidFill>
              <a:cs typeface="Calibri" panose="020F0502020204030204"/>
            </a:endParaRPr>
          </a:p>
          <a:p>
            <a:r>
              <a:rPr lang="en-GB" sz="1700" b="1">
                <a:solidFill>
                  <a:srgbClr val="000000"/>
                </a:solidFill>
                <a:cs typeface="Calibri"/>
                <a:hlinkClick r:id="rId4"/>
              </a:rPr>
              <a:t>Off School website</a:t>
            </a:r>
            <a:r>
              <a:rPr lang="en-GB" sz="1700">
                <a:solidFill>
                  <a:srgbClr val="000000"/>
                </a:solidFill>
                <a:cs typeface="Calibri"/>
              </a:rPr>
              <a:t> - </a:t>
            </a:r>
            <a:r>
              <a:rPr lang="en-GB" sz="170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700">
              <a:solidFill>
                <a:srgbClr val="000000"/>
              </a:solidFill>
            </a:endParaRPr>
          </a:p>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3616343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5F1F4-95B7-4DF2-A4AA-FC873FE6D292}"/>
              </a:ext>
            </a:extLst>
          </p:cNvPr>
          <p:cNvSpPr>
            <a:spLocks noGrp="1"/>
          </p:cNvSpPr>
          <p:nvPr>
            <p:ph type="title"/>
          </p:nvPr>
        </p:nvSpPr>
        <p:spPr>
          <a:xfrm>
            <a:off x="863029" y="1012004"/>
            <a:ext cx="3416158" cy="4795408"/>
          </a:xfrm>
        </p:spPr>
        <p:txBody>
          <a:bodyPr>
            <a:normAutofit/>
          </a:bodyPr>
          <a:lstStyle/>
          <a:p>
            <a:r>
              <a:rPr lang="en-US" b="1">
                <a:solidFill>
                  <a:srgbClr val="FFFFFF"/>
                </a:solidFill>
                <a:cs typeface="Calibri Light"/>
              </a:rPr>
              <a:t>Grant opportunities </a:t>
            </a:r>
            <a:endParaRPr lang="en-US" b="1">
              <a:solidFill>
                <a:srgbClr val="FFFFFF"/>
              </a:solidFill>
            </a:endParaRPr>
          </a:p>
        </p:txBody>
      </p:sp>
      <p:graphicFrame>
        <p:nvGraphicFramePr>
          <p:cNvPr id="7" name="Content Placeholder 2" descr="Decorative ">
            <a:extLst>
              <a:ext uri="{FF2B5EF4-FFF2-40B4-BE49-F238E27FC236}">
                <a16:creationId xmlns:a16="http://schemas.microsoft.com/office/drawing/2014/main" id="{3E33473A-9132-4F33-9D1B-53DFAD7E6C2E}"/>
              </a:ext>
            </a:extLst>
          </p:cNvPr>
          <p:cNvGraphicFramePr>
            <a:graphicFrameLocks noGrp="1"/>
          </p:cNvGraphicFramePr>
          <p:nvPr>
            <p:ph idx="1"/>
            <p:extLst>
              <p:ext uri="{D42A27DB-BD31-4B8C-83A1-F6EECF244321}">
                <p14:modId xmlns:p14="http://schemas.microsoft.com/office/powerpoint/2010/main" val="264806264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446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3658053"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b="1" kern="1200">
                <a:solidFill>
                  <a:srgbClr val="FFFFFF"/>
                </a:solidFill>
                <a:latin typeface="+mj-lt"/>
                <a:ea typeface="+mj-ea"/>
                <a:cs typeface="+mj-cs"/>
              </a:rPr>
              <a:t>Future Webinars </a:t>
            </a:r>
            <a:endParaRPr lang="en-US" kern="1200">
              <a:solidFill>
                <a:srgbClr val="FFFFFF"/>
              </a:solidFill>
              <a:latin typeface="+mj-lt"/>
              <a:ea typeface="+mj-ea"/>
              <a:cs typeface="+mj-cs"/>
            </a:endParaRPr>
          </a:p>
        </p:txBody>
      </p:sp>
      <p:pic>
        <p:nvPicPr>
          <p:cNvPr id="28" name="Picture 26">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extLst>
              <a:ext uri="{28A0092B-C50C-407E-A947-70E740481C1C}">
                <a14:useLocalDpi xmlns:a14="http://schemas.microsoft.com/office/drawing/2010/main"/>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9" name="Rectangle 28">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6">
            <a:extLst>
              <a:ext uri="{FF2B5EF4-FFF2-40B4-BE49-F238E27FC236}">
                <a16:creationId xmlns:a16="http://schemas.microsoft.com/office/drawing/2014/main" id="{B2C3F2FD-9F42-41A3-BE40-ECCDC513CD06}"/>
              </a:ext>
            </a:extLst>
          </p:cNvPr>
          <p:cNvGraphicFramePr>
            <a:graphicFrameLocks/>
          </p:cNvGraphicFramePr>
          <p:nvPr>
            <p:extLst>
              <p:ext uri="{D42A27DB-BD31-4B8C-83A1-F6EECF244321}">
                <p14:modId xmlns:p14="http://schemas.microsoft.com/office/powerpoint/2010/main" val="294491926"/>
              </p:ext>
            </p:extLst>
          </p:nvPr>
        </p:nvGraphicFramePr>
        <p:xfrm>
          <a:off x="922365" y="1434142"/>
          <a:ext cx="10344221" cy="904323"/>
        </p:xfrm>
        <a:graphic>
          <a:graphicData uri="http://schemas.openxmlformats.org/drawingml/2006/table">
            <a:tbl>
              <a:tblPr firstRow="1" bandRow="1">
                <a:tableStyleId>{5940675A-B579-460E-94D1-54222C63F5DA}</a:tableStyleId>
              </a:tblPr>
              <a:tblGrid>
                <a:gridCol w="1352483">
                  <a:extLst>
                    <a:ext uri="{9D8B030D-6E8A-4147-A177-3AD203B41FA5}">
                      <a16:colId xmlns:a16="http://schemas.microsoft.com/office/drawing/2014/main" val="186147542"/>
                    </a:ext>
                  </a:extLst>
                </a:gridCol>
                <a:gridCol w="8991738">
                  <a:extLst>
                    <a:ext uri="{9D8B030D-6E8A-4147-A177-3AD203B41FA5}">
                      <a16:colId xmlns:a16="http://schemas.microsoft.com/office/drawing/2014/main" val="3933056512"/>
                    </a:ext>
                  </a:extLst>
                </a:gridCol>
              </a:tblGrid>
              <a:tr h="904323">
                <a:tc>
                  <a:txBody>
                    <a:bodyPr/>
                    <a:lstStyle/>
                    <a:p>
                      <a:pPr marL="0" algn="ctr" rtl="0" eaLnBrk="1" latinLnBrk="0" hangingPunct="1">
                        <a:spcBef>
                          <a:spcPts val="0"/>
                        </a:spcBef>
                        <a:spcAft>
                          <a:spcPts val="0"/>
                        </a:spcAft>
                      </a:pPr>
                      <a:r>
                        <a:rPr lang="en-GB" sz="1700" kern="1200">
                          <a:effectLst/>
                        </a:rPr>
                        <a:t>1 July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a:t>
                      </a:r>
                      <a:r>
                        <a:rPr lang="en-GB" sz="1700" b="1" kern="1200">
                          <a:effectLst/>
                        </a:rPr>
                        <a:t>How to submit your Green Flag application</a:t>
                      </a:r>
                      <a:endParaRPr lang="en-GB" sz="1700">
                        <a:effectLst/>
                      </a:endParaRPr>
                    </a:p>
                  </a:txBody>
                  <a:tcPr marL="0" marR="0" marT="0" marB="0" anchor="ctr"/>
                </a:tc>
                <a:extLst>
                  <a:ext uri="{0D108BD9-81ED-4DB2-BD59-A6C34878D82A}">
                    <a16:rowId xmlns:a16="http://schemas.microsoft.com/office/drawing/2014/main" val="860698000"/>
                  </a:ext>
                </a:extLst>
              </a:tr>
            </a:tbl>
          </a:graphicData>
        </a:graphic>
      </p:graphicFrame>
    </p:spTree>
    <p:extLst>
      <p:ext uri="{BB962C8B-B14F-4D97-AF65-F5344CB8AC3E}">
        <p14:creationId xmlns:p14="http://schemas.microsoft.com/office/powerpoint/2010/main" val="2527096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err="1">
                <a:cs typeface="Calibri"/>
              </a:rPr>
              <a:t>EnvEducationLeicester</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a:t>
            </a:r>
            <a:r>
              <a:rPr lang="en-US" b="1" err="1">
                <a:cs typeface="Calibri"/>
              </a:rPr>
              <a:t>eBulletins</a:t>
            </a:r>
            <a:r>
              <a:rPr lang="en-US" b="1">
                <a:cs typeface="Calibri"/>
              </a:rPr>
              <a:t>)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a:cs typeface="Calibri Light"/>
              </a:rPr>
              <a:t>Step 1</a:t>
            </a:r>
            <a:endParaRPr lang="en-US"/>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Image from Litter Less 2019 Celebration">
            <a:extLst>
              <a:ext uri="{FF2B5EF4-FFF2-40B4-BE49-F238E27FC236}">
                <a16:creationId xmlns:a16="http://schemas.microsoft.com/office/drawing/2014/main" id="{19650E17-6255-4D5D-856C-54F2B2E447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Tree>
    <p:extLst>
      <p:ext uri="{BB962C8B-B14F-4D97-AF65-F5344CB8AC3E}">
        <p14:creationId xmlns:p14="http://schemas.microsoft.com/office/powerpoint/2010/main" val="541870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a:cs typeface="Calibri"/>
              </a:rPr>
              <a:t>Step 2 – Environmental Review – investigating the school's environmental performance</a:t>
            </a:r>
            <a:endParaRPr lang="en-US"/>
          </a:p>
          <a:p>
            <a:endParaRPr lang="en-US">
              <a:cs typeface="Calibri"/>
            </a:endParaRPr>
          </a:p>
          <a:p>
            <a:pPr lvl="1"/>
            <a:r>
              <a:rPr lang="en-US">
                <a:cs typeface="Calibri"/>
              </a:rPr>
              <a:t>Covers all 10 Eco-Schools topics</a:t>
            </a:r>
          </a:p>
          <a:p>
            <a:pPr lvl="1"/>
            <a:r>
              <a:rPr lang="en-US">
                <a:cs typeface="Calibri"/>
              </a:rPr>
              <a:t>A copy is displayed on the notice board</a:t>
            </a:r>
          </a:p>
          <a:p>
            <a:pPr lvl="1"/>
            <a:r>
              <a:rPr lang="en-US">
                <a:cs typeface="Calibri"/>
              </a:rPr>
              <a:t>It is updated/reviewed at least every 2 years </a:t>
            </a:r>
            <a:r>
              <a:rPr lang="en-US" i="1">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09AB7996-CFFA-44D5-971B-E4B780A73AE4}"/>
              </a:ext>
            </a:extLst>
          </p:cNvPr>
          <p:cNvSpPr>
            <a:spLocks noGrp="1"/>
          </p:cNvSpPr>
          <p:nvPr>
            <p:ph type="title"/>
          </p:nvPr>
        </p:nvSpPr>
        <p:spPr/>
        <p:txBody>
          <a:bodyPr/>
          <a:lstStyle/>
          <a:p>
            <a:r>
              <a:rPr lang="en-GB"/>
              <a:t>Step 2</a:t>
            </a:r>
          </a:p>
        </p:txBody>
      </p:sp>
    </p:spTree>
    <p:extLst>
      <p:ext uri="{BB962C8B-B14F-4D97-AF65-F5344CB8AC3E}">
        <p14:creationId xmlns:p14="http://schemas.microsoft.com/office/powerpoint/2010/main" val="88951655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7208786-5fda-4d52-8188-350e4ac2c784">
      <UserInfo>
        <DisplayName>Amy Peace</DisplayName>
        <AccountId>7</AccountId>
        <AccountType/>
      </UserInfo>
      <UserInfo>
        <DisplayName>Lee Jowett</DisplayName>
        <AccountId>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EA9C6-A517-4B1B-89CC-6F97254D317A}">
  <ds:schemaRefs>
    <ds:schemaRef ds:uri="87208786-5fda-4d52-8188-350e4ac2c784"/>
    <ds:schemaRef ds:uri="96d4bfab-46c3-48a0-8f25-f4e9dde697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D64F1E-BF00-4C4B-97B1-33B50C9B3E8E}">
  <ds:schemaRefs>
    <ds:schemaRef ds:uri="87208786-5fda-4d52-8188-350e4ac2c784"/>
    <ds:schemaRef ds:uri="96d4bfab-46c3-48a0-8f25-f4e9dde697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B995FE-1084-4477-8401-C6BA89F87F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5449</Words>
  <Application>Microsoft Office PowerPoint</Application>
  <PresentationFormat>Widescreen</PresentationFormat>
  <Paragraphs>632</Paragraphs>
  <Slides>68</Slides>
  <Notes>26</Notes>
  <HiddenSlides>0</HiddenSlides>
  <MMClips>12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68</vt:i4>
      </vt:variant>
    </vt:vector>
  </HeadingPairs>
  <TitlesOfParts>
    <vt:vector size="81" baseType="lpstr">
      <vt:lpstr>Arial</vt:lpstr>
      <vt:lpstr>Calibri</vt:lpstr>
      <vt:lpstr>Calibri Light</vt:lpstr>
      <vt:lpstr>dosislight</vt:lpstr>
      <vt:lpstr>Franklin Gothic Book</vt:lpstr>
      <vt:lpstr>Liberation Serif</vt:lpstr>
      <vt:lpstr>StarSymbol</vt:lpstr>
      <vt:lpstr>Office Theme</vt:lpstr>
      <vt:lpstr>1_Office Theme</vt:lpstr>
      <vt:lpstr>2_Office Theme</vt:lpstr>
      <vt:lpstr>3_office theme</vt:lpstr>
      <vt:lpstr>4_Office Theme</vt:lpstr>
      <vt:lpstr>5_Office Theme</vt:lpstr>
      <vt:lpstr>#EcoTeach Webinar  Marine Holding screen</vt:lpstr>
      <vt:lpstr>#EcoTeach Webinar  Marine</vt:lpstr>
      <vt:lpstr>#EcoTeachMeet Webinar Series </vt:lpstr>
      <vt:lpstr>Overview of #EcoTeach Webinar format and dates/times of webinars</vt:lpstr>
      <vt:lpstr>What is Environmental Education Leicester?</vt:lpstr>
      <vt:lpstr>Eco-Schools – Our Work in Leicester</vt:lpstr>
      <vt:lpstr>Eco-Schools Programme 7 step model</vt:lpstr>
      <vt:lpstr>Step 1</vt:lpstr>
      <vt:lpstr>Step 2</vt:lpstr>
      <vt:lpstr>Step 3</vt:lpstr>
      <vt:lpstr>Step 4</vt:lpstr>
      <vt:lpstr>Step 5</vt:lpstr>
      <vt:lpstr>Step 6</vt:lpstr>
      <vt:lpstr>Eco-Schools model  - 7 steps</vt:lpstr>
      <vt:lpstr>Eco-Schools model 10 topics</vt:lpstr>
      <vt:lpstr>Key things to think about in topics</vt:lpstr>
      <vt:lpstr>Marine Projects </vt:lpstr>
      <vt:lpstr>Projects by the Flooding and Drainage Team</vt:lpstr>
      <vt:lpstr>The sea starts here</vt:lpstr>
      <vt:lpstr>The Big Issue! </vt:lpstr>
      <vt:lpstr>What’s involved?</vt:lpstr>
      <vt:lpstr>Which Eco-Schools topics?</vt:lpstr>
      <vt:lpstr>Sea starts here photo</vt:lpstr>
      <vt:lpstr>Yellow Fish Project</vt:lpstr>
      <vt:lpstr>Yellow Fish</vt:lpstr>
      <vt:lpstr>What’s Involved? 2</vt:lpstr>
      <vt:lpstr>Which Eco-Schools topics? 2</vt:lpstr>
      <vt:lpstr>Bincentives – A cool seas campaign</vt:lpstr>
      <vt:lpstr>Bincentives</vt:lpstr>
      <vt:lpstr>What’s Involved? 3</vt:lpstr>
      <vt:lpstr>Which Eco-Schools topics? 3</vt:lpstr>
      <vt:lpstr>Do you know your flood risk?</vt:lpstr>
      <vt:lpstr>Project structure</vt:lpstr>
      <vt:lpstr>Which Eco-Schools topics? 4</vt:lpstr>
      <vt:lpstr>Previous work</vt:lpstr>
      <vt:lpstr>Sustainable Drainage Systems (SuDS)</vt:lpstr>
      <vt:lpstr>Introduction</vt:lpstr>
      <vt:lpstr>Image of flood</vt:lpstr>
      <vt:lpstr>SuDS types</vt:lpstr>
      <vt:lpstr>7-week course: Design and Build a Rain Garden </vt:lpstr>
      <vt:lpstr>Eco-School topics covered </vt:lpstr>
      <vt:lpstr>Useful resources</vt:lpstr>
      <vt:lpstr>How to get involved</vt:lpstr>
      <vt:lpstr>Leicester Environmental Volunteers (LEV)</vt:lpstr>
      <vt:lpstr>Leicester Environmental Volunteer Sessions</vt:lpstr>
      <vt:lpstr>Refill Leicester</vt:lpstr>
      <vt:lpstr>Water Fountain Design Competition </vt:lpstr>
      <vt:lpstr>Water Fountain Design</vt:lpstr>
      <vt:lpstr>Severn Trent opportunities</vt:lpstr>
      <vt:lpstr>World Water Day </vt:lpstr>
      <vt:lpstr>Practical Action</vt:lpstr>
      <vt:lpstr>Water Explorer – water projects</vt:lpstr>
      <vt:lpstr>Marine Steward Council (MSC)</vt:lpstr>
      <vt:lpstr>Plastic Free Schools</vt:lpstr>
      <vt:lpstr>Plastic Free Schools 2</vt:lpstr>
      <vt:lpstr>Balloon releases </vt:lpstr>
      <vt:lpstr>Riverbank Party at Highfields </vt:lpstr>
      <vt:lpstr>Litter Innovation Fund</vt:lpstr>
      <vt:lpstr>Litter Innovation Fund 2</vt:lpstr>
      <vt:lpstr>Marine pollution 2</vt:lpstr>
      <vt:lpstr>Marine pollution 1</vt:lpstr>
      <vt:lpstr>Declaring a Climate Emergency in School</vt:lpstr>
      <vt:lpstr>Climate Emergency Documents</vt:lpstr>
      <vt:lpstr>Other opportunities coming up </vt:lpstr>
      <vt:lpstr>Grant opportunities </vt:lpstr>
      <vt:lpstr>Questions and Answers</vt:lpstr>
      <vt:lpstr>Future Webinars </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School Grounds  </dc:title>
  <dc:creator>Lee Jowett</dc:creator>
  <cp:lastModifiedBy>Lee Jowett</cp:lastModifiedBy>
  <cp:revision>2</cp:revision>
  <dcterms:created xsi:type="dcterms:W3CDTF">2020-05-01T18:14:00Z</dcterms:created>
  <dcterms:modified xsi:type="dcterms:W3CDTF">2020-06-24T12:43:12Z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ies>
</file>