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0" r:id="rId5"/>
    <p:sldMasterId id="2147483812" r:id="rId6"/>
    <p:sldMasterId id="2147483815" r:id="rId7"/>
  </p:sldMasterIdLst>
  <p:notesMasterIdLst>
    <p:notesMasterId r:id="rId111"/>
  </p:notesMasterIdLst>
  <p:handoutMasterIdLst>
    <p:handoutMasterId r:id="rId112"/>
  </p:handoutMasterIdLst>
  <p:sldIdLst>
    <p:sldId id="256" r:id="rId8"/>
    <p:sldId id="499" r:id="rId9"/>
    <p:sldId id="257" r:id="rId10"/>
    <p:sldId id="258" r:id="rId11"/>
    <p:sldId id="259" r:id="rId12"/>
    <p:sldId id="260" r:id="rId13"/>
    <p:sldId id="285" r:id="rId14"/>
    <p:sldId id="276" r:id="rId15"/>
    <p:sldId id="277" r:id="rId16"/>
    <p:sldId id="278" r:id="rId17"/>
    <p:sldId id="282" r:id="rId18"/>
    <p:sldId id="283" r:id="rId19"/>
    <p:sldId id="284" r:id="rId20"/>
    <p:sldId id="286" r:id="rId21"/>
    <p:sldId id="288" r:id="rId22"/>
    <p:sldId id="287" r:id="rId23"/>
    <p:sldId id="262" r:id="rId24"/>
    <p:sldId id="336" r:id="rId25"/>
    <p:sldId id="334" r:id="rId26"/>
    <p:sldId id="304" r:id="rId27"/>
    <p:sldId id="337" r:id="rId28"/>
    <p:sldId id="338" r:id="rId29"/>
    <p:sldId id="307" r:id="rId30"/>
    <p:sldId id="446" r:id="rId31"/>
    <p:sldId id="445" r:id="rId32"/>
    <p:sldId id="447" r:id="rId33"/>
    <p:sldId id="464" r:id="rId34"/>
    <p:sldId id="469" r:id="rId35"/>
    <p:sldId id="470" r:id="rId36"/>
    <p:sldId id="347" r:id="rId37"/>
    <p:sldId id="471" r:id="rId38"/>
    <p:sldId id="435" r:id="rId39"/>
    <p:sldId id="441" r:id="rId40"/>
    <p:sldId id="472" r:id="rId41"/>
    <p:sldId id="473" r:id="rId42"/>
    <p:sldId id="474" r:id="rId43"/>
    <p:sldId id="475" r:id="rId44"/>
    <p:sldId id="476" r:id="rId45"/>
    <p:sldId id="477" r:id="rId46"/>
    <p:sldId id="434" r:id="rId47"/>
    <p:sldId id="498" r:id="rId48"/>
    <p:sldId id="443" r:id="rId49"/>
    <p:sldId id="478" r:id="rId50"/>
    <p:sldId id="479" r:id="rId51"/>
    <p:sldId id="268" r:id="rId52"/>
    <p:sldId id="308" r:id="rId53"/>
    <p:sldId id="290" r:id="rId54"/>
    <p:sldId id="261" r:id="rId55"/>
    <p:sldId id="297" r:id="rId56"/>
    <p:sldId id="295" r:id="rId57"/>
    <p:sldId id="309" r:id="rId58"/>
    <p:sldId id="279" r:id="rId59"/>
    <p:sldId id="310" r:id="rId60"/>
    <p:sldId id="311" r:id="rId61"/>
    <p:sldId id="298" r:id="rId62"/>
    <p:sldId id="312" r:id="rId63"/>
    <p:sldId id="313" r:id="rId64"/>
    <p:sldId id="314" r:id="rId65"/>
    <p:sldId id="315" r:id="rId66"/>
    <p:sldId id="316" r:id="rId67"/>
    <p:sldId id="273" r:id="rId68"/>
    <p:sldId id="317" r:id="rId69"/>
    <p:sldId id="318" r:id="rId70"/>
    <p:sldId id="319" r:id="rId71"/>
    <p:sldId id="320" r:id="rId72"/>
    <p:sldId id="321" r:id="rId73"/>
    <p:sldId id="322" r:id="rId74"/>
    <p:sldId id="323" r:id="rId75"/>
    <p:sldId id="324" r:id="rId76"/>
    <p:sldId id="289" r:id="rId77"/>
    <p:sldId id="291" r:id="rId78"/>
    <p:sldId id="486" r:id="rId79"/>
    <p:sldId id="487" r:id="rId80"/>
    <p:sldId id="488" r:id="rId81"/>
    <p:sldId id="489" r:id="rId82"/>
    <p:sldId id="490" r:id="rId83"/>
    <p:sldId id="491" r:id="rId84"/>
    <p:sldId id="492" r:id="rId85"/>
    <p:sldId id="493" r:id="rId86"/>
    <p:sldId id="264" r:id="rId87"/>
    <p:sldId id="348" r:id="rId88"/>
    <p:sldId id="302" r:id="rId89"/>
    <p:sldId id="481" r:id="rId90"/>
    <p:sldId id="482" r:id="rId91"/>
    <p:sldId id="483" r:id="rId92"/>
    <p:sldId id="484" r:id="rId93"/>
    <p:sldId id="494" r:id="rId94"/>
    <p:sldId id="495" r:id="rId95"/>
    <p:sldId id="496" r:id="rId96"/>
    <p:sldId id="305" r:id="rId97"/>
    <p:sldId id="306" r:id="rId98"/>
    <p:sldId id="485" r:id="rId99"/>
    <p:sldId id="274" r:id="rId100"/>
    <p:sldId id="497" r:id="rId101"/>
    <p:sldId id="292" r:id="rId102"/>
    <p:sldId id="293" r:id="rId103"/>
    <p:sldId id="501" r:id="rId104"/>
    <p:sldId id="480" r:id="rId105"/>
    <p:sldId id="299" r:id="rId106"/>
    <p:sldId id="265" r:id="rId107"/>
    <p:sldId id="263" r:id="rId108"/>
    <p:sldId id="301" r:id="rId109"/>
    <p:sldId id="300"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Jowett" initials="LJ" lastIdx="1" clrIdx="0">
    <p:extLst>
      <p:ext uri="{19B8F6BF-5375-455C-9EA6-DF929625EA0E}">
        <p15:presenceInfo xmlns:p15="http://schemas.microsoft.com/office/powerpoint/2012/main" userId="S::Lee.Jowett@leicester.gov.uk::b4c18200-571b-4fac-968d-92e9fa7f3d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6740A-A32E-4E12-B822-447508FCBD89}" v="38" dt="2020-06-10T08:49:20.777"/>
    <p1510:client id="{5CA88F6F-1DD0-474E-AF32-9C47E9D06A57}" v="2" dt="2020-06-09T09:53:41.491"/>
    <p1510:client id="{EC4C9FC3-7F0D-4CFE-9CAB-7D01AB59F152}" v="342" dt="2020-06-09T11:04:56.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8" autoAdjust="0"/>
    <p:restoredTop sz="94249" autoAdjust="0"/>
  </p:normalViewPr>
  <p:slideViewPr>
    <p:cSldViewPr snapToGrid="0">
      <p:cViewPr varScale="1">
        <p:scale>
          <a:sx n="107" d="100"/>
          <a:sy n="107" d="100"/>
        </p:scale>
        <p:origin x="37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tableStyles" Target="tableStyle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handoutMaster" Target="handoutMasters/handout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slide" Target="slides/slide103.xml"/><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commentAuthors" Target="commentAuthors.xml"/><Relationship Id="rId118"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eace" userId="S::amy.peace@leicester.gov.uk::caef7dc3-0d83-4f8b-849b-f17cf985f9e9" providerId="AD" clId="Web-{3286531B-0CF1-4877-B5E6-2053578EDC9B}"/>
    <pc:docChg chg="addSld modSld">
      <pc:chgData name="Amy Peace" userId="S::amy.peace@leicester.gov.uk::caef7dc3-0d83-4f8b-849b-f17cf985f9e9" providerId="AD" clId="Web-{3286531B-0CF1-4877-B5E6-2053578EDC9B}" dt="2020-06-08T16:04:59.761" v="692" actId="20577"/>
      <pc:docMkLst>
        <pc:docMk/>
      </pc:docMkLst>
      <pc:sldChg chg="modSp">
        <pc:chgData name="Amy Peace" userId="S::amy.peace@leicester.gov.uk::caef7dc3-0d83-4f8b-849b-f17cf985f9e9" providerId="AD" clId="Web-{3286531B-0CF1-4877-B5E6-2053578EDC9B}" dt="2020-06-08T15:45:45.966" v="346" actId="20577"/>
        <pc:sldMkLst>
          <pc:docMk/>
          <pc:sldMk cId="1362260283" sldId="262"/>
        </pc:sldMkLst>
        <pc:spChg chg="mod">
          <ac:chgData name="Amy Peace" userId="S::amy.peace@leicester.gov.uk::caef7dc3-0d83-4f8b-849b-f17cf985f9e9" providerId="AD" clId="Web-{3286531B-0CF1-4877-B5E6-2053578EDC9B}" dt="2020-06-08T15:45:45.966" v="346" actId="20577"/>
          <ac:spMkLst>
            <pc:docMk/>
            <pc:sldMk cId="1362260283" sldId="262"/>
            <ac:spMk id="3" creationId="{24E98E51-A193-4087-9499-CF2F2B23E83F}"/>
          </ac:spMkLst>
        </pc:spChg>
      </pc:sldChg>
      <pc:sldChg chg="addSp modSp">
        <pc:chgData name="Amy Peace" userId="S::amy.peace@leicester.gov.uk::caef7dc3-0d83-4f8b-849b-f17cf985f9e9" providerId="AD" clId="Web-{3286531B-0CF1-4877-B5E6-2053578EDC9B}" dt="2020-06-08T16:04:59.136" v="690" actId="20577"/>
        <pc:sldMkLst>
          <pc:docMk/>
          <pc:sldMk cId="3927832779" sldId="306"/>
        </pc:sldMkLst>
        <pc:spChg chg="add mod">
          <ac:chgData name="Amy Peace" userId="S::amy.peace@leicester.gov.uk::caef7dc3-0d83-4f8b-849b-f17cf985f9e9" providerId="AD" clId="Web-{3286531B-0CF1-4877-B5E6-2053578EDC9B}" dt="2020-06-08T16:03:21.214" v="663" actId="1076"/>
          <ac:spMkLst>
            <pc:docMk/>
            <pc:sldMk cId="3927832779" sldId="306"/>
            <ac:spMk id="4" creationId="{A99FCDB7-1209-4867-A9A5-2676675DE7C0}"/>
          </ac:spMkLst>
        </pc:spChg>
        <pc:spChg chg="add mod">
          <ac:chgData name="Amy Peace" userId="S::amy.peace@leicester.gov.uk::caef7dc3-0d83-4f8b-849b-f17cf985f9e9" providerId="AD" clId="Web-{3286531B-0CF1-4877-B5E6-2053578EDC9B}" dt="2020-06-08T16:04:59.136" v="690" actId="20577"/>
          <ac:spMkLst>
            <pc:docMk/>
            <pc:sldMk cId="3927832779" sldId="306"/>
            <ac:spMk id="5" creationId="{CE60D557-CBB0-473E-966D-0FD08FD13C3C}"/>
          </ac:spMkLst>
        </pc:spChg>
        <pc:picChg chg="add mod">
          <ac:chgData name="Amy Peace" userId="S::amy.peace@leicester.gov.uk::caef7dc3-0d83-4f8b-849b-f17cf985f9e9" providerId="AD" clId="Web-{3286531B-0CF1-4877-B5E6-2053578EDC9B}" dt="2020-06-08T16:04:38.776" v="676" actId="1076"/>
          <ac:picMkLst>
            <pc:docMk/>
            <pc:sldMk cId="3927832779" sldId="306"/>
            <ac:picMk id="3" creationId="{032B3271-640B-4F38-BBDF-6DDBD8F00957}"/>
          </ac:picMkLst>
        </pc:picChg>
        <pc:picChg chg="add mod">
          <ac:chgData name="Amy Peace" userId="S::amy.peace@leicester.gov.uk::caef7dc3-0d83-4f8b-849b-f17cf985f9e9" providerId="AD" clId="Web-{3286531B-0CF1-4877-B5E6-2053578EDC9B}" dt="2020-06-08T16:04:40.151" v="677" actId="1076"/>
          <ac:picMkLst>
            <pc:docMk/>
            <pc:sldMk cId="3927832779" sldId="306"/>
            <ac:picMk id="6" creationId="{04375C22-8AEB-45F0-AA76-C9954B3EAACF}"/>
          </ac:picMkLst>
        </pc:picChg>
        <pc:picChg chg="add mod">
          <ac:chgData name="Amy Peace" userId="S::amy.peace@leicester.gov.uk::caef7dc3-0d83-4f8b-849b-f17cf985f9e9" providerId="AD" clId="Web-{3286531B-0CF1-4877-B5E6-2053578EDC9B}" dt="2020-06-08T16:04:26.620" v="672" actId="1076"/>
          <ac:picMkLst>
            <pc:docMk/>
            <pc:sldMk cId="3927832779" sldId="306"/>
            <ac:picMk id="7" creationId="{253CF465-C419-4403-BD3E-CF786FA4DC45}"/>
          </ac:picMkLst>
        </pc:picChg>
        <pc:picChg chg="add mod">
          <ac:chgData name="Amy Peace" userId="S::amy.peace@leicester.gov.uk::caef7dc3-0d83-4f8b-849b-f17cf985f9e9" providerId="AD" clId="Web-{3286531B-0CF1-4877-B5E6-2053578EDC9B}" dt="2020-06-08T16:04:35.198" v="675" actId="1076"/>
          <ac:picMkLst>
            <pc:docMk/>
            <pc:sldMk cId="3927832779" sldId="306"/>
            <ac:picMk id="8" creationId="{3C5D7A5D-414A-41B1-9585-A798F9D31DFC}"/>
          </ac:picMkLst>
        </pc:picChg>
      </pc:sldChg>
      <pc:sldChg chg="addSp delSp modSp">
        <pc:chgData name="Amy Peace" userId="S::amy.peace@leicester.gov.uk::caef7dc3-0d83-4f8b-849b-f17cf985f9e9" providerId="AD" clId="Web-{3286531B-0CF1-4877-B5E6-2053578EDC9B}" dt="2020-06-08T15:50:20.137" v="411" actId="1076"/>
        <pc:sldMkLst>
          <pc:docMk/>
          <pc:sldMk cId="636981773" sldId="348"/>
        </pc:sldMkLst>
        <pc:spChg chg="mod">
          <ac:chgData name="Amy Peace" userId="S::amy.peace@leicester.gov.uk::caef7dc3-0d83-4f8b-849b-f17cf985f9e9" providerId="AD" clId="Web-{3286531B-0CF1-4877-B5E6-2053578EDC9B}" dt="2020-06-08T15:50:11.669" v="410" actId="14100"/>
          <ac:spMkLst>
            <pc:docMk/>
            <pc:sldMk cId="636981773" sldId="348"/>
            <ac:spMk id="5" creationId="{95ABD860-FB5B-4894-9832-20ABFC3B7200}"/>
          </ac:spMkLst>
        </pc:spChg>
        <pc:spChg chg="mod">
          <ac:chgData name="Amy Peace" userId="S::amy.peace@leicester.gov.uk::caef7dc3-0d83-4f8b-849b-f17cf985f9e9" providerId="AD" clId="Web-{3286531B-0CF1-4877-B5E6-2053578EDC9B}" dt="2020-06-08T15:50:20.137" v="411" actId="1076"/>
          <ac:spMkLst>
            <pc:docMk/>
            <pc:sldMk cId="636981773" sldId="348"/>
            <ac:spMk id="10" creationId="{2CC92AFF-2215-40E2-9FA0-F3D1379C4C28}"/>
          </ac:spMkLst>
        </pc:spChg>
        <pc:picChg chg="del">
          <ac:chgData name="Amy Peace" userId="S::amy.peace@leicester.gov.uk::caef7dc3-0d83-4f8b-849b-f17cf985f9e9" providerId="AD" clId="Web-{3286531B-0CF1-4877-B5E6-2053578EDC9B}" dt="2020-06-08T15:47:30.482" v="371"/>
          <ac:picMkLst>
            <pc:docMk/>
            <pc:sldMk cId="636981773" sldId="348"/>
            <ac:picMk id="3" creationId="{369C006D-3E65-4F43-985F-BAB9AE9DC385}"/>
          </ac:picMkLst>
        </pc:picChg>
        <pc:picChg chg="del">
          <ac:chgData name="Amy Peace" userId="S::amy.peace@leicester.gov.uk::caef7dc3-0d83-4f8b-849b-f17cf985f9e9" providerId="AD" clId="Web-{3286531B-0CF1-4877-B5E6-2053578EDC9B}" dt="2020-06-08T15:47:31.747" v="372"/>
          <ac:picMkLst>
            <pc:docMk/>
            <pc:sldMk cId="636981773" sldId="348"/>
            <ac:picMk id="4" creationId="{77ECB434-8568-40BC-854C-AD3226A29ED9}"/>
          </ac:picMkLst>
        </pc:picChg>
        <pc:picChg chg="add mod">
          <ac:chgData name="Amy Peace" userId="S::amy.peace@leicester.gov.uk::caef7dc3-0d83-4f8b-849b-f17cf985f9e9" providerId="AD" clId="Web-{3286531B-0CF1-4877-B5E6-2053578EDC9B}" dt="2020-06-08T15:49:02.544" v="381" actId="14100"/>
          <ac:picMkLst>
            <pc:docMk/>
            <pc:sldMk cId="636981773" sldId="348"/>
            <ac:picMk id="7" creationId="{95F207F5-F41E-4E0C-B0BA-60BE57DEB93C}"/>
          </ac:picMkLst>
        </pc:picChg>
        <pc:picChg chg="add mod">
          <ac:chgData name="Amy Peace" userId="S::amy.peace@leicester.gov.uk::caef7dc3-0d83-4f8b-849b-f17cf985f9e9" providerId="AD" clId="Web-{3286531B-0CF1-4877-B5E6-2053578EDC9B}" dt="2020-06-08T15:48:57.185" v="379" actId="14100"/>
          <ac:picMkLst>
            <pc:docMk/>
            <pc:sldMk cId="636981773" sldId="348"/>
            <ac:picMk id="8" creationId="{83193F66-8ED1-44B7-B52E-4659726E5118}"/>
          </ac:picMkLst>
        </pc:picChg>
      </pc:sldChg>
      <pc:sldChg chg="modSp">
        <pc:chgData name="Amy Peace" userId="S::amy.peace@leicester.gov.uk::caef7dc3-0d83-4f8b-849b-f17cf985f9e9" providerId="AD" clId="Web-{3286531B-0CF1-4877-B5E6-2053578EDC9B}" dt="2020-06-08T15:50:58.231" v="415" actId="1076"/>
        <pc:sldMkLst>
          <pc:docMk/>
          <pc:sldMk cId="1718972779" sldId="482"/>
        </pc:sldMkLst>
        <pc:spChg chg="mod">
          <ac:chgData name="Amy Peace" userId="S::amy.peace@leicester.gov.uk::caef7dc3-0d83-4f8b-849b-f17cf985f9e9" providerId="AD" clId="Web-{3286531B-0CF1-4877-B5E6-2053578EDC9B}" dt="2020-06-08T15:50:55.091" v="414" actId="1076"/>
          <ac:spMkLst>
            <pc:docMk/>
            <pc:sldMk cId="1718972779" sldId="482"/>
            <ac:spMk id="6" creationId="{907AE1CD-1122-4526-97CF-A187BCE2F00B}"/>
          </ac:spMkLst>
        </pc:spChg>
        <pc:picChg chg="mod">
          <ac:chgData name="Amy Peace" userId="S::amy.peace@leicester.gov.uk::caef7dc3-0d83-4f8b-849b-f17cf985f9e9" providerId="AD" clId="Web-{3286531B-0CF1-4877-B5E6-2053578EDC9B}" dt="2020-06-08T15:50:58.231" v="415" actId="1076"/>
          <ac:picMkLst>
            <pc:docMk/>
            <pc:sldMk cId="1718972779" sldId="482"/>
            <ac:picMk id="3" creationId="{194658A2-F7E6-496F-A93E-F1A6F6749B96}"/>
          </ac:picMkLst>
        </pc:picChg>
      </pc:sldChg>
      <pc:sldChg chg="modSp">
        <pc:chgData name="Amy Peace" userId="S::amy.peace@leicester.gov.uk::caef7dc3-0d83-4f8b-849b-f17cf985f9e9" providerId="AD" clId="Web-{3286531B-0CF1-4877-B5E6-2053578EDC9B}" dt="2020-06-08T15:51:44.356" v="428" actId="1076"/>
        <pc:sldMkLst>
          <pc:docMk/>
          <pc:sldMk cId="1108327272" sldId="483"/>
        </pc:sldMkLst>
        <pc:spChg chg="mod">
          <ac:chgData name="Amy Peace" userId="S::amy.peace@leicester.gov.uk::caef7dc3-0d83-4f8b-849b-f17cf985f9e9" providerId="AD" clId="Web-{3286531B-0CF1-4877-B5E6-2053578EDC9B}" dt="2020-06-08T15:51:29.403" v="425"/>
          <ac:spMkLst>
            <pc:docMk/>
            <pc:sldMk cId="1108327272" sldId="483"/>
            <ac:spMk id="6" creationId="{A657E8BD-6D5C-47D8-B03E-A57579053130}"/>
          </ac:spMkLst>
        </pc:spChg>
        <pc:spChg chg="mod">
          <ac:chgData name="Amy Peace" userId="S::amy.peace@leicester.gov.uk::caef7dc3-0d83-4f8b-849b-f17cf985f9e9" providerId="AD" clId="Web-{3286531B-0CF1-4877-B5E6-2053578EDC9B}" dt="2020-06-08T15:51:44.356" v="428" actId="1076"/>
          <ac:spMkLst>
            <pc:docMk/>
            <pc:sldMk cId="1108327272" sldId="483"/>
            <ac:spMk id="8" creationId="{4219B389-F4E7-4549-8DC7-12E94186A0C9}"/>
          </ac:spMkLst>
        </pc:spChg>
        <pc:picChg chg="mod">
          <ac:chgData name="Amy Peace" userId="S::amy.peace@leicester.gov.uk::caef7dc3-0d83-4f8b-849b-f17cf985f9e9" providerId="AD" clId="Web-{3286531B-0CF1-4877-B5E6-2053578EDC9B}" dt="2020-06-08T15:51:22.887" v="422" actId="1076"/>
          <ac:picMkLst>
            <pc:docMk/>
            <pc:sldMk cId="1108327272" sldId="483"/>
            <ac:picMk id="3" creationId="{F6662B9E-9E3A-4044-8C23-B32539786C03}"/>
          </ac:picMkLst>
        </pc:picChg>
      </pc:sldChg>
      <pc:sldChg chg="modSp">
        <pc:chgData name="Amy Peace" userId="S::amy.peace@leicester.gov.uk::caef7dc3-0d83-4f8b-849b-f17cf985f9e9" providerId="AD" clId="Web-{3286531B-0CF1-4877-B5E6-2053578EDC9B}" dt="2020-06-08T15:51:56.153" v="432" actId="1076"/>
        <pc:sldMkLst>
          <pc:docMk/>
          <pc:sldMk cId="2664593740" sldId="484"/>
        </pc:sldMkLst>
        <pc:picChg chg="mod">
          <ac:chgData name="Amy Peace" userId="S::amy.peace@leicester.gov.uk::caef7dc3-0d83-4f8b-849b-f17cf985f9e9" providerId="AD" clId="Web-{3286531B-0CF1-4877-B5E6-2053578EDC9B}" dt="2020-06-08T15:51:56.153" v="432" actId="1076"/>
          <ac:picMkLst>
            <pc:docMk/>
            <pc:sldMk cId="2664593740" sldId="484"/>
            <ac:picMk id="7" creationId="{7C95534D-4339-4FC3-884F-0787D1360AF0}"/>
          </ac:picMkLst>
        </pc:picChg>
        <pc:picChg chg="mod">
          <ac:chgData name="Amy Peace" userId="S::amy.peace@leicester.gov.uk::caef7dc3-0d83-4f8b-849b-f17cf985f9e9" providerId="AD" clId="Web-{3286531B-0CF1-4877-B5E6-2053578EDC9B}" dt="2020-06-08T15:51:54.637" v="431" actId="1076"/>
          <ac:picMkLst>
            <pc:docMk/>
            <pc:sldMk cId="2664593740" sldId="484"/>
            <ac:picMk id="8" creationId="{386609FA-27C9-4E16-80B0-47C1DF78CD02}"/>
          </ac:picMkLst>
        </pc:picChg>
        <pc:picChg chg="mod">
          <ac:chgData name="Amy Peace" userId="S::amy.peace@leicester.gov.uk::caef7dc3-0d83-4f8b-849b-f17cf985f9e9" providerId="AD" clId="Web-{3286531B-0CF1-4877-B5E6-2053578EDC9B}" dt="2020-06-08T15:51:52.965" v="430" actId="1076"/>
          <ac:picMkLst>
            <pc:docMk/>
            <pc:sldMk cId="2664593740" sldId="484"/>
            <ac:picMk id="9" creationId="{C878E99D-5522-4DC4-8403-693EEF61383F}"/>
          </ac:picMkLst>
        </pc:picChg>
      </pc:sldChg>
      <pc:sldChg chg="addSp delSp modSp">
        <pc:chgData name="Amy Peace" userId="S::amy.peace@leicester.gov.uk::caef7dc3-0d83-4f8b-849b-f17cf985f9e9" providerId="AD" clId="Web-{3286531B-0CF1-4877-B5E6-2053578EDC9B}" dt="2020-06-08T15:39:25.280" v="258" actId="20577"/>
        <pc:sldMkLst>
          <pc:docMk/>
          <pc:sldMk cId="1125943693" sldId="485"/>
        </pc:sldMkLst>
        <pc:spChg chg="add mod">
          <ac:chgData name="Amy Peace" userId="S::amy.peace@leicester.gov.uk::caef7dc3-0d83-4f8b-849b-f17cf985f9e9" providerId="AD" clId="Web-{3286531B-0CF1-4877-B5E6-2053578EDC9B}" dt="2020-06-08T15:39:25.280" v="258" actId="20577"/>
          <ac:spMkLst>
            <pc:docMk/>
            <pc:sldMk cId="1125943693" sldId="485"/>
            <ac:spMk id="4" creationId="{909F424E-A432-46C5-BE13-1BF911873B28}"/>
          </ac:spMkLst>
        </pc:spChg>
        <pc:spChg chg="add del mod">
          <ac:chgData name="Amy Peace" userId="S::amy.peace@leicester.gov.uk::caef7dc3-0d83-4f8b-849b-f17cf985f9e9" providerId="AD" clId="Web-{3286531B-0CF1-4877-B5E6-2053578EDC9B}" dt="2020-06-08T15:36:12.655" v="167"/>
          <ac:spMkLst>
            <pc:docMk/>
            <pc:sldMk cId="1125943693" sldId="485"/>
            <ac:spMk id="6" creationId="{3984CB76-0774-48A1-A424-CB0E53F36EBD}"/>
          </ac:spMkLst>
        </pc:spChg>
        <pc:spChg chg="add mod">
          <ac:chgData name="Amy Peace" userId="S::amy.peace@leicester.gov.uk::caef7dc3-0d83-4f8b-849b-f17cf985f9e9" providerId="AD" clId="Web-{3286531B-0CF1-4877-B5E6-2053578EDC9B}" dt="2020-06-08T15:38:41.889" v="242" actId="1076"/>
          <ac:spMkLst>
            <pc:docMk/>
            <pc:sldMk cId="1125943693" sldId="485"/>
            <ac:spMk id="7" creationId="{03C0F44B-E21C-4A1F-BCFF-CC39747B0FD3}"/>
          </ac:spMkLst>
        </pc:spChg>
        <pc:picChg chg="add mod">
          <ac:chgData name="Amy Peace" userId="S::amy.peace@leicester.gov.uk::caef7dc3-0d83-4f8b-849b-f17cf985f9e9" providerId="AD" clId="Web-{3286531B-0CF1-4877-B5E6-2053578EDC9B}" dt="2020-06-08T15:27:09.250" v="88" actId="1076"/>
          <ac:picMkLst>
            <pc:docMk/>
            <pc:sldMk cId="1125943693" sldId="485"/>
            <ac:picMk id="3" creationId="{C89AAAD1-F06D-4DBB-A75F-5AA8289B3EBF}"/>
          </ac:picMkLst>
        </pc:picChg>
        <pc:picChg chg="add mod">
          <ac:chgData name="Amy Peace" userId="S::amy.peace@leicester.gov.uk::caef7dc3-0d83-4f8b-849b-f17cf985f9e9" providerId="AD" clId="Web-{3286531B-0CF1-4877-B5E6-2053578EDC9B}" dt="2020-06-08T15:36:54.764" v="186" actId="1076"/>
          <ac:picMkLst>
            <pc:docMk/>
            <pc:sldMk cId="1125943693" sldId="485"/>
            <ac:picMk id="5" creationId="{0E08FCA2-9E59-4D5E-BFE5-F5F76D52E1C9}"/>
          </ac:picMkLst>
        </pc:picChg>
        <pc:picChg chg="add mod modCrop">
          <ac:chgData name="Amy Peace" userId="S::amy.peace@leicester.gov.uk::caef7dc3-0d83-4f8b-849b-f17cf985f9e9" providerId="AD" clId="Web-{3286531B-0CF1-4877-B5E6-2053578EDC9B}" dt="2020-06-08T15:36:20.921" v="170" actId="1076"/>
          <ac:picMkLst>
            <pc:docMk/>
            <pc:sldMk cId="1125943693" sldId="485"/>
            <ac:picMk id="8" creationId="{F1AD1A3C-C9AA-47ED-B140-BBB0695B60A4}"/>
          </ac:picMkLst>
        </pc:picChg>
        <pc:picChg chg="add mod modCrop">
          <ac:chgData name="Amy Peace" userId="S::amy.peace@leicester.gov.uk::caef7dc3-0d83-4f8b-849b-f17cf985f9e9" providerId="AD" clId="Web-{3286531B-0CF1-4877-B5E6-2053578EDC9B}" dt="2020-06-08T15:36:57.217" v="187" actId="1076"/>
          <ac:picMkLst>
            <pc:docMk/>
            <pc:sldMk cId="1125943693" sldId="485"/>
            <ac:picMk id="9" creationId="{CC2DD402-FA83-4C2B-B9DE-9F5FE29B2AB2}"/>
          </ac:picMkLst>
        </pc:picChg>
      </pc:sldChg>
      <pc:sldChg chg="modSp">
        <pc:chgData name="Amy Peace" userId="S::amy.peace@leicester.gov.uk::caef7dc3-0d83-4f8b-849b-f17cf985f9e9" providerId="AD" clId="Web-{3286531B-0CF1-4877-B5E6-2053578EDC9B}" dt="2020-06-08T16:02:13.917" v="645" actId="20577"/>
        <pc:sldMkLst>
          <pc:docMk/>
          <pc:sldMk cId="3220640843" sldId="494"/>
        </pc:sldMkLst>
        <pc:spChg chg="mod">
          <ac:chgData name="Amy Peace" userId="S::amy.peace@leicester.gov.uk::caef7dc3-0d83-4f8b-849b-f17cf985f9e9" providerId="AD" clId="Web-{3286531B-0CF1-4877-B5E6-2053578EDC9B}" dt="2020-06-08T15:52:17.122" v="436" actId="20577"/>
          <ac:spMkLst>
            <pc:docMk/>
            <pc:sldMk cId="3220640843" sldId="494"/>
            <ac:spMk id="2" creationId="{EE8062C2-C35D-4F77-ADA4-249AD401285A}"/>
          </ac:spMkLst>
        </pc:spChg>
        <pc:spChg chg="mod">
          <ac:chgData name="Amy Peace" userId="S::amy.peace@leicester.gov.uk::caef7dc3-0d83-4f8b-849b-f17cf985f9e9" providerId="AD" clId="Web-{3286531B-0CF1-4877-B5E6-2053578EDC9B}" dt="2020-06-08T16:02:13.917" v="645" actId="20577"/>
          <ac:spMkLst>
            <pc:docMk/>
            <pc:sldMk cId="3220640843" sldId="494"/>
            <ac:spMk id="5" creationId="{C1F7A53E-CDB0-49DA-BACC-FB71347A16E8}"/>
          </ac:spMkLst>
        </pc:spChg>
        <pc:picChg chg="mod">
          <ac:chgData name="Amy Peace" userId="S::amy.peace@leicester.gov.uk::caef7dc3-0d83-4f8b-849b-f17cf985f9e9" providerId="AD" clId="Web-{3286531B-0CF1-4877-B5E6-2053578EDC9B}" dt="2020-06-08T15:54:10.465" v="489" actId="1076"/>
          <ac:picMkLst>
            <pc:docMk/>
            <pc:sldMk cId="3220640843" sldId="494"/>
            <ac:picMk id="6" creationId="{A0B2F88E-CD05-4749-B110-68C3C9B3C380}"/>
          </ac:picMkLst>
        </pc:picChg>
      </pc:sldChg>
      <pc:sldChg chg="modSp">
        <pc:chgData name="Amy Peace" userId="S::amy.peace@leicester.gov.uk::caef7dc3-0d83-4f8b-849b-f17cf985f9e9" providerId="AD" clId="Web-{3286531B-0CF1-4877-B5E6-2053578EDC9B}" dt="2020-06-08T15:54:43.871" v="491" actId="14100"/>
        <pc:sldMkLst>
          <pc:docMk/>
          <pc:sldMk cId="4242622600" sldId="495"/>
        </pc:sldMkLst>
        <pc:spChg chg="mod">
          <ac:chgData name="Amy Peace" userId="S::amy.peace@leicester.gov.uk::caef7dc3-0d83-4f8b-849b-f17cf985f9e9" providerId="AD" clId="Web-{3286531B-0CF1-4877-B5E6-2053578EDC9B}" dt="2020-06-08T15:52:29.872" v="447" actId="20577"/>
          <ac:spMkLst>
            <pc:docMk/>
            <pc:sldMk cId="4242622600" sldId="495"/>
            <ac:spMk id="2" creationId="{EE8062C2-C35D-4F77-ADA4-249AD401285A}"/>
          </ac:spMkLst>
        </pc:spChg>
        <pc:spChg chg="mod">
          <ac:chgData name="Amy Peace" userId="S::amy.peace@leicester.gov.uk::caef7dc3-0d83-4f8b-849b-f17cf985f9e9" providerId="AD" clId="Web-{3286531B-0CF1-4877-B5E6-2053578EDC9B}" dt="2020-06-08T15:53:42.699" v="479" actId="20577"/>
          <ac:spMkLst>
            <pc:docMk/>
            <pc:sldMk cId="4242622600" sldId="495"/>
            <ac:spMk id="5" creationId="{C1F7A53E-CDB0-49DA-BACC-FB71347A16E8}"/>
          </ac:spMkLst>
        </pc:spChg>
        <pc:picChg chg="mod">
          <ac:chgData name="Amy Peace" userId="S::amy.peace@leicester.gov.uk::caef7dc3-0d83-4f8b-849b-f17cf985f9e9" providerId="AD" clId="Web-{3286531B-0CF1-4877-B5E6-2053578EDC9B}" dt="2020-06-08T15:54:43.871" v="491" actId="14100"/>
          <ac:picMkLst>
            <pc:docMk/>
            <pc:sldMk cId="4242622600" sldId="495"/>
            <ac:picMk id="6" creationId="{A0B2F88E-CD05-4749-B110-68C3C9B3C380}"/>
          </ac:picMkLst>
        </pc:picChg>
      </pc:sldChg>
      <pc:sldChg chg="modSp">
        <pc:chgData name="Amy Peace" userId="S::amy.peace@leicester.gov.uk::caef7dc3-0d83-4f8b-849b-f17cf985f9e9" providerId="AD" clId="Web-{3286531B-0CF1-4877-B5E6-2053578EDC9B}" dt="2020-06-08T15:54:48.887" v="492" actId="1076"/>
        <pc:sldMkLst>
          <pc:docMk/>
          <pc:sldMk cId="795293259" sldId="496"/>
        </pc:sldMkLst>
        <pc:spChg chg="mod">
          <ac:chgData name="Amy Peace" userId="S::amy.peace@leicester.gov.uk::caef7dc3-0d83-4f8b-849b-f17cf985f9e9" providerId="AD" clId="Web-{3286531B-0CF1-4877-B5E6-2053578EDC9B}" dt="2020-06-08T15:52:36.575" v="452" actId="20577"/>
          <ac:spMkLst>
            <pc:docMk/>
            <pc:sldMk cId="795293259" sldId="496"/>
            <ac:spMk id="2" creationId="{EE8062C2-C35D-4F77-ADA4-249AD401285A}"/>
          </ac:spMkLst>
        </pc:spChg>
        <pc:spChg chg="mod">
          <ac:chgData name="Amy Peace" userId="S::amy.peace@leicester.gov.uk::caef7dc3-0d83-4f8b-849b-f17cf985f9e9" providerId="AD" clId="Web-{3286531B-0CF1-4877-B5E6-2053578EDC9B}" dt="2020-06-08T15:54:05.528" v="487" actId="20577"/>
          <ac:spMkLst>
            <pc:docMk/>
            <pc:sldMk cId="795293259" sldId="496"/>
            <ac:spMk id="7" creationId="{3E395989-49E7-409F-BC91-DCAAF95CF3DC}"/>
          </ac:spMkLst>
        </pc:spChg>
        <pc:picChg chg="mod">
          <ac:chgData name="Amy Peace" userId="S::amy.peace@leicester.gov.uk::caef7dc3-0d83-4f8b-849b-f17cf985f9e9" providerId="AD" clId="Web-{3286531B-0CF1-4877-B5E6-2053578EDC9B}" dt="2020-06-08T15:54:48.887" v="492" actId="1076"/>
          <ac:picMkLst>
            <pc:docMk/>
            <pc:sldMk cId="795293259" sldId="496"/>
            <ac:picMk id="6" creationId="{A0B2F88E-CD05-4749-B110-68C3C9B3C380}"/>
          </ac:picMkLst>
        </pc:picChg>
      </pc:sldChg>
      <pc:sldChg chg="addSp modSp add">
        <pc:chgData name="Amy Peace" userId="S::amy.peace@leicester.gov.uk::caef7dc3-0d83-4f8b-849b-f17cf985f9e9" providerId="AD" clId="Web-{3286531B-0CF1-4877-B5E6-2053578EDC9B}" dt="2020-06-08T15:43:51.545" v="308" actId="20577"/>
        <pc:sldMkLst>
          <pc:docMk/>
          <pc:sldMk cId="3115794020" sldId="497"/>
        </pc:sldMkLst>
        <pc:spChg chg="mod">
          <ac:chgData name="Amy Peace" userId="S::amy.peace@leicester.gov.uk::caef7dc3-0d83-4f8b-849b-f17cf985f9e9" providerId="AD" clId="Web-{3286531B-0CF1-4877-B5E6-2053578EDC9B}" dt="2020-06-08T15:42:55.623" v="273" actId="1076"/>
          <ac:spMkLst>
            <pc:docMk/>
            <pc:sldMk cId="3115794020" sldId="497"/>
            <ac:spMk id="2" creationId="{CD4B33E9-177F-4A4E-845D-94CCE1B9CC95}"/>
          </ac:spMkLst>
        </pc:spChg>
        <pc:spChg chg="mod">
          <ac:chgData name="Amy Peace" userId="S::amy.peace@leicester.gov.uk::caef7dc3-0d83-4f8b-849b-f17cf985f9e9" providerId="AD" clId="Web-{3286531B-0CF1-4877-B5E6-2053578EDC9B}" dt="2020-06-08T15:43:00.638" v="274" actId="1076"/>
          <ac:spMkLst>
            <pc:docMk/>
            <pc:sldMk cId="3115794020" sldId="497"/>
            <ac:spMk id="4" creationId="{47860234-342B-4416-8F21-757D04D286BA}"/>
          </ac:spMkLst>
        </pc:spChg>
        <pc:spChg chg="mod">
          <ac:chgData name="Amy Peace" userId="S::amy.peace@leicester.gov.uk::caef7dc3-0d83-4f8b-849b-f17cf985f9e9" providerId="AD" clId="Web-{3286531B-0CF1-4877-B5E6-2053578EDC9B}" dt="2020-06-08T15:42:41.779" v="271"/>
          <ac:spMkLst>
            <pc:docMk/>
            <pc:sldMk cId="3115794020" sldId="497"/>
            <ac:spMk id="6" creationId="{3295A773-9780-49EF-A019-123399D39126}"/>
          </ac:spMkLst>
        </pc:spChg>
        <pc:spChg chg="mod">
          <ac:chgData name="Amy Peace" userId="S::amy.peace@leicester.gov.uk::caef7dc3-0d83-4f8b-849b-f17cf985f9e9" providerId="AD" clId="Web-{3286531B-0CF1-4877-B5E6-2053578EDC9B}" dt="2020-06-08T15:43:51.545" v="308" actId="20577"/>
          <ac:spMkLst>
            <pc:docMk/>
            <pc:sldMk cId="3115794020" sldId="497"/>
            <ac:spMk id="13" creationId="{10AC288B-553C-44A9-99E0-267623630408}"/>
          </ac:spMkLst>
        </pc:spChg>
        <pc:spChg chg="mod">
          <ac:chgData name="Amy Peace" userId="S::amy.peace@leicester.gov.uk::caef7dc3-0d83-4f8b-849b-f17cf985f9e9" providerId="AD" clId="Web-{3286531B-0CF1-4877-B5E6-2053578EDC9B}" dt="2020-06-08T15:42:41.779" v="271"/>
          <ac:spMkLst>
            <pc:docMk/>
            <pc:sldMk cId="3115794020" sldId="497"/>
            <ac:spMk id="32" creationId="{D6C3DBDC-ADC3-4BE4-8C80-9F4C7B692BC4}"/>
          </ac:spMkLst>
        </pc:spChg>
        <pc:spChg chg="add">
          <ac:chgData name="Amy Peace" userId="S::amy.peace@leicester.gov.uk::caef7dc3-0d83-4f8b-849b-f17cf985f9e9" providerId="AD" clId="Web-{3286531B-0CF1-4877-B5E6-2053578EDC9B}" dt="2020-06-08T15:42:41.779" v="271"/>
          <ac:spMkLst>
            <pc:docMk/>
            <pc:sldMk cId="3115794020" sldId="497"/>
            <ac:spMk id="37" creationId="{799A8B4F-0FED-46C0-9186-5A8E116D8744}"/>
          </ac:spMkLst>
        </pc:spChg>
        <pc:spChg chg="add">
          <ac:chgData name="Amy Peace" userId="S::amy.peace@leicester.gov.uk::caef7dc3-0d83-4f8b-849b-f17cf985f9e9" providerId="AD" clId="Web-{3286531B-0CF1-4877-B5E6-2053578EDC9B}" dt="2020-06-08T15:42:41.779" v="271"/>
          <ac:spMkLst>
            <pc:docMk/>
            <pc:sldMk cId="3115794020" sldId="497"/>
            <ac:spMk id="41" creationId="{38A69B74-22E3-47CC-823F-18BE7930C814}"/>
          </ac:spMkLst>
        </pc:spChg>
        <pc:spChg chg="add">
          <ac:chgData name="Amy Peace" userId="S::amy.peace@leicester.gov.uk::caef7dc3-0d83-4f8b-849b-f17cf985f9e9" providerId="AD" clId="Web-{3286531B-0CF1-4877-B5E6-2053578EDC9B}" dt="2020-06-08T15:42:41.779" v="271"/>
          <ac:spMkLst>
            <pc:docMk/>
            <pc:sldMk cId="3115794020" sldId="497"/>
            <ac:spMk id="43" creationId="{1778637B-5DB8-4A75-B2E6-FC2B1BB9A7DB}"/>
          </ac:spMkLst>
        </pc:spChg>
        <pc:spChg chg="add">
          <ac:chgData name="Amy Peace" userId="S::amy.peace@leicester.gov.uk::caef7dc3-0d83-4f8b-849b-f17cf985f9e9" providerId="AD" clId="Web-{3286531B-0CF1-4877-B5E6-2053578EDC9B}" dt="2020-06-08T15:42:41.779" v="271"/>
          <ac:spMkLst>
            <pc:docMk/>
            <pc:sldMk cId="3115794020" sldId="497"/>
            <ac:spMk id="45" creationId="{0035A30C-45F3-4EFB-B2E8-6E2A11843D39}"/>
          </ac:spMkLst>
        </pc:spChg>
        <pc:picChg chg="mod">
          <ac:chgData name="Amy Peace" userId="S::amy.peace@leicester.gov.uk::caef7dc3-0d83-4f8b-849b-f17cf985f9e9" providerId="AD" clId="Web-{3286531B-0CF1-4877-B5E6-2053578EDC9B}" dt="2020-06-08T15:42:41.779" v="271"/>
          <ac:picMkLst>
            <pc:docMk/>
            <pc:sldMk cId="3115794020" sldId="497"/>
            <ac:picMk id="3" creationId="{5F8D9F3A-37D4-4BC8-9454-283AE14B7FAB}"/>
          </ac:picMkLst>
        </pc:picChg>
        <pc:picChg chg="mod">
          <ac:chgData name="Amy Peace" userId="S::amy.peace@leicester.gov.uk::caef7dc3-0d83-4f8b-849b-f17cf985f9e9" providerId="AD" clId="Web-{3286531B-0CF1-4877-B5E6-2053578EDC9B}" dt="2020-06-08T15:42:41.779" v="271"/>
          <ac:picMkLst>
            <pc:docMk/>
            <pc:sldMk cId="3115794020" sldId="497"/>
            <ac:picMk id="5" creationId="{0ED72E88-2199-405D-92D4-1DE7AC18D4CD}"/>
          </ac:picMkLst>
        </pc:picChg>
        <pc:picChg chg="mod">
          <ac:chgData name="Amy Peace" userId="S::amy.peace@leicester.gov.uk::caef7dc3-0d83-4f8b-849b-f17cf985f9e9" providerId="AD" clId="Web-{3286531B-0CF1-4877-B5E6-2053578EDC9B}" dt="2020-06-08T15:42:41.779" v="271"/>
          <ac:picMkLst>
            <pc:docMk/>
            <pc:sldMk cId="3115794020" sldId="497"/>
            <ac:picMk id="8" creationId="{7FEBF950-2F22-47F2-B5FF-3F1335C5FCDD}"/>
          </ac:picMkLst>
        </pc:picChg>
        <pc:picChg chg="add">
          <ac:chgData name="Amy Peace" userId="S::amy.peace@leicester.gov.uk::caef7dc3-0d83-4f8b-849b-f17cf985f9e9" providerId="AD" clId="Web-{3286531B-0CF1-4877-B5E6-2053578EDC9B}" dt="2020-06-08T15:42:41.779" v="271"/>
          <ac:picMkLst>
            <pc:docMk/>
            <pc:sldMk cId="3115794020" sldId="497"/>
            <ac:picMk id="39" creationId="{DA6861EE-7660-46C9-80BD-173B8F7454B8}"/>
          </ac:picMkLst>
        </pc:picChg>
      </pc:sldChg>
    </pc:docChg>
  </pc:docChgLst>
  <pc:docChgLst>
    <pc:chgData name="Amy Peace" userId="S::amy.peace@leicester.gov.uk::caef7dc3-0d83-4f8b-849b-f17cf985f9e9" providerId="AD" clId="Web-{14991CC6-A786-4198-B930-12F414540F74}"/>
    <pc:docChg chg="addSld delSld modSld">
      <pc:chgData name="Amy Peace" userId="S::amy.peace@leicester.gov.uk::caef7dc3-0d83-4f8b-849b-f17cf985f9e9" providerId="AD" clId="Web-{14991CC6-A786-4198-B930-12F414540F74}" dt="2020-06-08T14:28:23.491" v="1830" actId="1076"/>
      <pc:docMkLst>
        <pc:docMk/>
      </pc:docMkLst>
      <pc:sldChg chg="addSp modSp">
        <pc:chgData name="Amy Peace" userId="S::amy.peace@leicester.gov.uk::caef7dc3-0d83-4f8b-849b-f17cf985f9e9" providerId="AD" clId="Web-{14991CC6-A786-4198-B930-12F414540F74}" dt="2020-06-08T13:31:55.646" v="109" actId="1076"/>
        <pc:sldMkLst>
          <pc:docMk/>
          <pc:sldMk cId="1718972779" sldId="482"/>
        </pc:sldMkLst>
        <pc:spChg chg="mod">
          <ac:chgData name="Amy Peace" userId="S::amy.peace@leicester.gov.uk::caef7dc3-0d83-4f8b-849b-f17cf985f9e9" providerId="AD" clId="Web-{14991CC6-A786-4198-B930-12F414540F74}" dt="2020-06-08T13:31:35.894" v="101" actId="14100"/>
          <ac:spMkLst>
            <pc:docMk/>
            <pc:sldMk cId="1718972779" sldId="482"/>
            <ac:spMk id="4" creationId="{1FCAD825-18E3-4F97-B6DB-770EB334F7F4}"/>
          </ac:spMkLst>
        </pc:spChg>
        <pc:spChg chg="add mod">
          <ac:chgData name="Amy Peace" userId="S::amy.peace@leicester.gov.uk::caef7dc3-0d83-4f8b-849b-f17cf985f9e9" providerId="AD" clId="Web-{14991CC6-A786-4198-B930-12F414540F74}" dt="2020-06-08T13:31:55.646" v="109" actId="1076"/>
          <ac:spMkLst>
            <pc:docMk/>
            <pc:sldMk cId="1718972779" sldId="482"/>
            <ac:spMk id="5" creationId="{FA0FBFA3-511A-4974-BE04-A9D05AB97084}"/>
          </ac:spMkLst>
        </pc:spChg>
        <pc:spChg chg="add mod">
          <ac:chgData name="Amy Peace" userId="S::amy.peace@leicester.gov.uk::caef7dc3-0d83-4f8b-849b-f17cf985f9e9" providerId="AD" clId="Web-{14991CC6-A786-4198-B930-12F414540F74}" dt="2020-06-08T13:31:11.282" v="87" actId="20577"/>
          <ac:spMkLst>
            <pc:docMk/>
            <pc:sldMk cId="1718972779" sldId="482"/>
            <ac:spMk id="6" creationId="{907AE1CD-1122-4526-97CF-A187BCE2F00B}"/>
          </ac:spMkLst>
        </pc:spChg>
        <pc:spChg chg="add mod">
          <ac:chgData name="Amy Peace" userId="S::amy.peace@leicester.gov.uk::caef7dc3-0d83-4f8b-849b-f17cf985f9e9" providerId="AD" clId="Web-{14991CC6-A786-4198-B930-12F414540F74}" dt="2020-06-08T13:31:48.645" v="108" actId="1076"/>
          <ac:spMkLst>
            <pc:docMk/>
            <pc:sldMk cId="1718972779" sldId="482"/>
            <ac:spMk id="7" creationId="{BBB8A4EE-80CB-4050-A260-D998F0B29E4B}"/>
          </ac:spMkLst>
        </pc:spChg>
        <pc:picChg chg="add mod">
          <ac:chgData name="Amy Peace" userId="S::amy.peace@leicester.gov.uk::caef7dc3-0d83-4f8b-849b-f17cf985f9e9" providerId="AD" clId="Web-{14991CC6-A786-4198-B930-12F414540F74}" dt="2020-06-08T13:31:35.925" v="104" actId="14100"/>
          <ac:picMkLst>
            <pc:docMk/>
            <pc:sldMk cId="1718972779" sldId="482"/>
            <ac:picMk id="8" creationId="{AB057EA8-D12E-480F-BFDF-BBC03B788DD3}"/>
          </ac:picMkLst>
        </pc:picChg>
      </pc:sldChg>
      <pc:sldChg chg="addSp delSp modSp">
        <pc:chgData name="Amy Peace" userId="S::amy.peace@leicester.gov.uk::caef7dc3-0d83-4f8b-849b-f17cf985f9e9" providerId="AD" clId="Web-{14991CC6-A786-4198-B930-12F414540F74}" dt="2020-06-08T13:46:34.805" v="446" actId="14100"/>
        <pc:sldMkLst>
          <pc:docMk/>
          <pc:sldMk cId="1108327272" sldId="483"/>
        </pc:sldMkLst>
        <pc:spChg chg="add mod">
          <ac:chgData name="Amy Peace" userId="S::amy.peace@leicester.gov.uk::caef7dc3-0d83-4f8b-849b-f17cf985f9e9" providerId="AD" clId="Web-{14991CC6-A786-4198-B930-12F414540F74}" dt="2020-06-08T13:46:34.805" v="446" actId="14100"/>
          <ac:spMkLst>
            <pc:docMk/>
            <pc:sldMk cId="1108327272" sldId="483"/>
            <ac:spMk id="4" creationId="{D363A518-7AEF-4273-AAE4-8E27D8938B99}"/>
          </ac:spMkLst>
        </pc:spChg>
        <pc:spChg chg="add mod">
          <ac:chgData name="Amy Peace" userId="S::amy.peace@leicester.gov.uk::caef7dc3-0d83-4f8b-849b-f17cf985f9e9" providerId="AD" clId="Web-{14991CC6-A786-4198-B930-12F414540F74}" dt="2020-06-08T13:46:29.977" v="444" actId="20577"/>
          <ac:spMkLst>
            <pc:docMk/>
            <pc:sldMk cId="1108327272" sldId="483"/>
            <ac:spMk id="6" creationId="{A657E8BD-6D5C-47D8-B03E-A57579053130}"/>
          </ac:spMkLst>
        </pc:spChg>
        <pc:spChg chg="add mod">
          <ac:chgData name="Amy Peace" userId="S::amy.peace@leicester.gov.uk::caef7dc3-0d83-4f8b-849b-f17cf985f9e9" providerId="AD" clId="Web-{14991CC6-A786-4198-B930-12F414540F74}" dt="2020-06-08T13:41:36.027" v="173" actId="14100"/>
          <ac:spMkLst>
            <pc:docMk/>
            <pc:sldMk cId="1108327272" sldId="483"/>
            <ac:spMk id="8" creationId="{4219B389-F4E7-4549-8DC7-12E94186A0C9}"/>
          </ac:spMkLst>
        </pc:spChg>
        <pc:picChg chg="add mod">
          <ac:chgData name="Amy Peace" userId="S::amy.peace@leicester.gov.uk::caef7dc3-0d83-4f8b-849b-f17cf985f9e9" providerId="AD" clId="Web-{14991CC6-A786-4198-B930-12F414540F74}" dt="2020-06-08T13:33:39.546" v="111" actId="1076"/>
          <ac:picMkLst>
            <pc:docMk/>
            <pc:sldMk cId="1108327272" sldId="483"/>
            <ac:picMk id="3" creationId="{F6662B9E-9E3A-4044-8C23-B32539786C03}"/>
          </ac:picMkLst>
        </pc:picChg>
        <pc:picChg chg="add mod">
          <ac:chgData name="Amy Peace" userId="S::amy.peace@leicester.gov.uk::caef7dc3-0d83-4f8b-849b-f17cf985f9e9" providerId="AD" clId="Web-{14991CC6-A786-4198-B930-12F414540F74}" dt="2020-06-08T13:44:04.276" v="226" actId="1076"/>
          <ac:picMkLst>
            <pc:docMk/>
            <pc:sldMk cId="1108327272" sldId="483"/>
            <ac:picMk id="5" creationId="{F2EC9C24-3A15-4749-92B6-4126D21ACC1F}"/>
          </ac:picMkLst>
        </pc:picChg>
        <pc:picChg chg="add del mod">
          <ac:chgData name="Amy Peace" userId="S::amy.peace@leicester.gov.uk::caef7dc3-0d83-4f8b-849b-f17cf985f9e9" providerId="AD" clId="Web-{14991CC6-A786-4198-B930-12F414540F74}" dt="2020-06-08T13:44:37.310" v="245"/>
          <ac:picMkLst>
            <pc:docMk/>
            <pc:sldMk cId="1108327272" sldId="483"/>
            <ac:picMk id="7" creationId="{3F69C422-60B5-415C-AFDE-0F9C0CDC9217}"/>
          </ac:picMkLst>
        </pc:picChg>
      </pc:sldChg>
      <pc:sldChg chg="addSp delSp modSp">
        <pc:chgData name="Amy Peace" userId="S::amy.peace@leicester.gov.uk::caef7dc3-0d83-4f8b-849b-f17cf985f9e9" providerId="AD" clId="Web-{14991CC6-A786-4198-B930-12F414540F74}" dt="2020-06-08T14:28:23.491" v="1830" actId="1076"/>
        <pc:sldMkLst>
          <pc:docMk/>
          <pc:sldMk cId="2664593740" sldId="484"/>
        </pc:sldMkLst>
        <pc:spChg chg="mod">
          <ac:chgData name="Amy Peace" userId="S::amy.peace@leicester.gov.uk::caef7dc3-0d83-4f8b-849b-f17cf985f9e9" providerId="AD" clId="Web-{14991CC6-A786-4198-B930-12F414540F74}" dt="2020-06-08T13:49:32.775" v="478"/>
          <ac:spMkLst>
            <pc:docMk/>
            <pc:sldMk cId="2664593740" sldId="484"/>
            <ac:spMk id="2" creationId="{EE8062C2-C35D-4F77-ADA4-249AD401285A}"/>
          </ac:spMkLst>
        </pc:spChg>
        <pc:spChg chg="add mod">
          <ac:chgData name="Amy Peace" userId="S::amy.peace@leicester.gov.uk::caef7dc3-0d83-4f8b-849b-f17cf985f9e9" providerId="AD" clId="Web-{14991CC6-A786-4198-B930-12F414540F74}" dt="2020-06-08T13:52:05.977" v="482" actId="14100"/>
          <ac:spMkLst>
            <pc:docMk/>
            <pc:sldMk cId="2664593740" sldId="484"/>
            <ac:spMk id="3" creationId="{FA6A58B9-3923-4451-895D-8E363219B8B2}"/>
          </ac:spMkLst>
        </pc:spChg>
        <pc:spChg chg="add mod">
          <ac:chgData name="Amy Peace" userId="S::amy.peace@leicester.gov.uk::caef7dc3-0d83-4f8b-849b-f17cf985f9e9" providerId="AD" clId="Web-{14991CC6-A786-4198-B930-12F414540F74}" dt="2020-06-08T14:15:38.780" v="1818" actId="20577"/>
          <ac:spMkLst>
            <pc:docMk/>
            <pc:sldMk cId="2664593740" sldId="484"/>
            <ac:spMk id="5" creationId="{C1F7A53E-CDB0-49DA-BACC-FB71347A16E8}"/>
          </ac:spMkLst>
        </pc:spChg>
        <pc:picChg chg="add mod modCrop">
          <ac:chgData name="Amy Peace" userId="S::amy.peace@leicester.gov.uk::caef7dc3-0d83-4f8b-849b-f17cf985f9e9" providerId="AD" clId="Web-{14991CC6-A786-4198-B930-12F414540F74}" dt="2020-06-08T13:49:06.866" v="472"/>
          <ac:picMkLst>
            <pc:docMk/>
            <pc:sldMk cId="2664593740" sldId="484"/>
            <ac:picMk id="4" creationId="{13378DA9-33A7-43D6-BA43-371784EF74C9}"/>
          </ac:picMkLst>
        </pc:picChg>
        <pc:picChg chg="add del mod">
          <ac:chgData name="Amy Peace" userId="S::amy.peace@leicester.gov.uk::caef7dc3-0d83-4f8b-849b-f17cf985f9e9" providerId="AD" clId="Web-{14991CC6-A786-4198-B930-12F414540F74}" dt="2020-06-08T14:17:00.522" v="1822"/>
          <ac:picMkLst>
            <pc:docMk/>
            <pc:sldMk cId="2664593740" sldId="484"/>
            <ac:picMk id="6" creationId="{A0B2F88E-CD05-4749-B110-68C3C9B3C380}"/>
          </ac:picMkLst>
        </pc:picChg>
        <pc:picChg chg="add mod">
          <ac:chgData name="Amy Peace" userId="S::amy.peace@leicester.gov.uk::caef7dc3-0d83-4f8b-849b-f17cf985f9e9" providerId="AD" clId="Web-{14991CC6-A786-4198-B930-12F414540F74}" dt="2020-06-08T14:28:23.304" v="1828" actId="1076"/>
          <ac:picMkLst>
            <pc:docMk/>
            <pc:sldMk cId="2664593740" sldId="484"/>
            <ac:picMk id="7" creationId="{7C95534D-4339-4FC3-884F-0787D1360AF0}"/>
          </ac:picMkLst>
        </pc:picChg>
        <pc:picChg chg="add mod">
          <ac:chgData name="Amy Peace" userId="S::amy.peace@leicester.gov.uk::caef7dc3-0d83-4f8b-849b-f17cf985f9e9" providerId="AD" clId="Web-{14991CC6-A786-4198-B930-12F414540F74}" dt="2020-06-08T14:28:23.398" v="1829" actId="1076"/>
          <ac:picMkLst>
            <pc:docMk/>
            <pc:sldMk cId="2664593740" sldId="484"/>
            <ac:picMk id="8" creationId="{386609FA-27C9-4E16-80B0-47C1DF78CD02}"/>
          </ac:picMkLst>
        </pc:picChg>
        <pc:picChg chg="add mod">
          <ac:chgData name="Amy Peace" userId="S::amy.peace@leicester.gov.uk::caef7dc3-0d83-4f8b-849b-f17cf985f9e9" providerId="AD" clId="Web-{14991CC6-A786-4198-B930-12F414540F74}" dt="2020-06-08T14:28:23.491" v="1830" actId="1076"/>
          <ac:picMkLst>
            <pc:docMk/>
            <pc:sldMk cId="2664593740" sldId="484"/>
            <ac:picMk id="9" creationId="{C878E99D-5522-4DC4-8403-693EEF61383F}"/>
          </ac:picMkLst>
        </pc:picChg>
      </pc:sldChg>
      <pc:sldChg chg="add del replId">
        <pc:chgData name="Amy Peace" userId="S::amy.peace@leicester.gov.uk::caef7dc3-0d83-4f8b-849b-f17cf985f9e9" providerId="AD" clId="Web-{14991CC6-A786-4198-B930-12F414540F74}" dt="2020-06-08T13:52:48.637" v="484"/>
        <pc:sldMkLst>
          <pc:docMk/>
          <pc:sldMk cId="418919465" sldId="494"/>
        </pc:sldMkLst>
      </pc:sldChg>
      <pc:sldChg chg="modSp add replId">
        <pc:chgData name="Amy Peace" userId="S::amy.peace@leicester.gov.uk::caef7dc3-0d83-4f8b-849b-f17cf985f9e9" providerId="AD" clId="Web-{14991CC6-A786-4198-B930-12F414540F74}" dt="2020-06-08T14:03:49.620" v="1030" actId="1076"/>
        <pc:sldMkLst>
          <pc:docMk/>
          <pc:sldMk cId="3220640843" sldId="494"/>
        </pc:sldMkLst>
        <pc:spChg chg="mod">
          <ac:chgData name="Amy Peace" userId="S::amy.peace@leicester.gov.uk::caef7dc3-0d83-4f8b-849b-f17cf985f9e9" providerId="AD" clId="Web-{14991CC6-A786-4198-B930-12F414540F74}" dt="2020-06-08T13:54:44.633" v="626" actId="20577"/>
          <ac:spMkLst>
            <pc:docMk/>
            <pc:sldMk cId="3220640843" sldId="494"/>
            <ac:spMk id="2" creationId="{EE8062C2-C35D-4F77-ADA4-249AD401285A}"/>
          </ac:spMkLst>
        </pc:spChg>
        <pc:spChg chg="mod">
          <ac:chgData name="Amy Peace" userId="S::amy.peace@leicester.gov.uk::caef7dc3-0d83-4f8b-849b-f17cf985f9e9" providerId="AD" clId="Web-{14991CC6-A786-4198-B930-12F414540F74}" dt="2020-06-08T14:03:49.620" v="1030" actId="1076"/>
          <ac:spMkLst>
            <pc:docMk/>
            <pc:sldMk cId="3220640843" sldId="494"/>
            <ac:spMk id="3" creationId="{FA6A58B9-3923-4451-895D-8E363219B8B2}"/>
          </ac:spMkLst>
        </pc:spChg>
        <pc:spChg chg="mod">
          <ac:chgData name="Amy Peace" userId="S::amy.peace@leicester.gov.uk::caef7dc3-0d83-4f8b-849b-f17cf985f9e9" providerId="AD" clId="Web-{14991CC6-A786-4198-B930-12F414540F74}" dt="2020-06-08T14:03:29.806" v="1024" actId="20577"/>
          <ac:spMkLst>
            <pc:docMk/>
            <pc:sldMk cId="3220640843" sldId="494"/>
            <ac:spMk id="5" creationId="{C1F7A53E-CDB0-49DA-BACC-FB71347A16E8}"/>
          </ac:spMkLst>
        </pc:spChg>
        <pc:picChg chg="mod modCrop">
          <ac:chgData name="Amy Peace" userId="S::amy.peace@leicester.gov.uk::caef7dc3-0d83-4f8b-849b-f17cf985f9e9" providerId="AD" clId="Web-{14991CC6-A786-4198-B930-12F414540F74}" dt="2020-06-08T13:58:54.593" v="694"/>
          <ac:picMkLst>
            <pc:docMk/>
            <pc:sldMk cId="3220640843" sldId="494"/>
            <ac:picMk id="6" creationId="{A0B2F88E-CD05-4749-B110-68C3C9B3C380}"/>
          </ac:picMkLst>
        </pc:picChg>
      </pc:sldChg>
      <pc:sldChg chg="modSp add replId">
        <pc:chgData name="Amy Peace" userId="S::amy.peace@leicester.gov.uk::caef7dc3-0d83-4f8b-849b-f17cf985f9e9" providerId="AD" clId="Web-{14991CC6-A786-4198-B930-12F414540F74}" dt="2020-06-08T14:14:28.070" v="1809" actId="1076"/>
        <pc:sldMkLst>
          <pc:docMk/>
          <pc:sldMk cId="4242622600" sldId="495"/>
        </pc:sldMkLst>
        <pc:spChg chg="mod">
          <ac:chgData name="Amy Peace" userId="S::amy.peace@leicester.gov.uk::caef7dc3-0d83-4f8b-849b-f17cf985f9e9" providerId="AD" clId="Web-{14991CC6-A786-4198-B930-12F414540F74}" dt="2020-06-08T14:07:14.155" v="1447" actId="20577"/>
          <ac:spMkLst>
            <pc:docMk/>
            <pc:sldMk cId="4242622600" sldId="495"/>
            <ac:spMk id="5" creationId="{C1F7A53E-CDB0-49DA-BACC-FB71347A16E8}"/>
          </ac:spMkLst>
        </pc:spChg>
        <pc:picChg chg="mod modCrop">
          <ac:chgData name="Amy Peace" userId="S::amy.peace@leicester.gov.uk::caef7dc3-0d83-4f8b-849b-f17cf985f9e9" providerId="AD" clId="Web-{14991CC6-A786-4198-B930-12F414540F74}" dt="2020-06-08T14:14:28.070" v="1809" actId="1076"/>
          <ac:picMkLst>
            <pc:docMk/>
            <pc:sldMk cId="4242622600" sldId="495"/>
            <ac:picMk id="6" creationId="{A0B2F88E-CD05-4749-B110-68C3C9B3C380}"/>
          </ac:picMkLst>
        </pc:picChg>
      </pc:sldChg>
      <pc:sldChg chg="addSp modSp add replId">
        <pc:chgData name="Amy Peace" userId="S::amy.peace@leicester.gov.uk::caef7dc3-0d83-4f8b-849b-f17cf985f9e9" providerId="AD" clId="Web-{14991CC6-A786-4198-B930-12F414540F74}" dt="2020-06-08T14:13:48.238" v="1807" actId="1076"/>
        <pc:sldMkLst>
          <pc:docMk/>
          <pc:sldMk cId="795293259" sldId="496"/>
        </pc:sldMkLst>
        <pc:spChg chg="mod">
          <ac:chgData name="Amy Peace" userId="S::amy.peace@leicester.gov.uk::caef7dc3-0d83-4f8b-849b-f17cf985f9e9" providerId="AD" clId="Web-{14991CC6-A786-4198-B930-12F414540F74}" dt="2020-06-08T13:56:26.626" v="673" actId="20577"/>
          <ac:spMkLst>
            <pc:docMk/>
            <pc:sldMk cId="795293259" sldId="496"/>
            <ac:spMk id="5" creationId="{C1F7A53E-CDB0-49DA-BACC-FB71347A16E8}"/>
          </ac:spMkLst>
        </pc:spChg>
        <pc:spChg chg="add mod">
          <ac:chgData name="Amy Peace" userId="S::amy.peace@leicester.gov.uk::caef7dc3-0d83-4f8b-849b-f17cf985f9e9" providerId="AD" clId="Web-{14991CC6-A786-4198-B930-12F414540F74}" dt="2020-06-08T14:13:42.816" v="1805" actId="20577"/>
          <ac:spMkLst>
            <pc:docMk/>
            <pc:sldMk cId="795293259" sldId="496"/>
            <ac:spMk id="7" creationId="{3E395989-49E7-409F-BC91-DCAAF95CF3DC}"/>
          </ac:spMkLst>
        </pc:spChg>
        <pc:picChg chg="mod modCrop">
          <ac:chgData name="Amy Peace" userId="S::amy.peace@leicester.gov.uk::caef7dc3-0d83-4f8b-849b-f17cf985f9e9" providerId="AD" clId="Web-{14991CC6-A786-4198-B930-12F414540F74}" dt="2020-06-08T14:13:48.238" v="1807" actId="1076"/>
          <ac:picMkLst>
            <pc:docMk/>
            <pc:sldMk cId="795293259" sldId="496"/>
            <ac:picMk id="6" creationId="{A0B2F88E-CD05-4749-B110-68C3C9B3C380}"/>
          </ac:picMkLst>
        </pc:picChg>
      </pc:sldChg>
    </pc:docChg>
  </pc:docChgLst>
  <pc:docChgLst>
    <pc:chgData name="Hannah Boydon" userId="S::hboydon_mayflower.leicester.sch.uk#ext#@leicestercitycouncil.onmicrosoft.com::f5977674-a4d3-4a8e-b006-0a6356646e49" providerId="AD" clId="Web-{859BADB2-F6FB-42A1-865D-A82C17F582F9}"/>
    <pc:docChg chg="addSld delSld modSld">
      <pc:chgData name="Hannah Boydon" userId="S::hboydon_mayflower.leicester.sch.uk#ext#@leicestercitycouncil.onmicrosoft.com::f5977674-a4d3-4a8e-b006-0a6356646e49" providerId="AD" clId="Web-{859BADB2-F6FB-42A1-865D-A82C17F582F9}" dt="2020-06-07T13:11:23.893" v="95" actId="1076"/>
      <pc:docMkLst>
        <pc:docMk/>
      </pc:docMkLst>
      <pc:sldChg chg="modSp">
        <pc:chgData name="Hannah Boydon" userId="S::hboydon_mayflower.leicester.sch.uk#ext#@leicestercitycouncil.onmicrosoft.com::f5977674-a4d3-4a8e-b006-0a6356646e49" providerId="AD" clId="Web-{859BADB2-F6FB-42A1-865D-A82C17F582F9}" dt="2020-06-07T13:10:08.955" v="89" actId="14100"/>
        <pc:sldMkLst>
          <pc:docMk/>
          <pc:sldMk cId="0" sldId="261"/>
        </pc:sldMkLst>
        <pc:spChg chg="mod">
          <ac:chgData name="Hannah Boydon" userId="S::hboydon_mayflower.leicester.sch.uk#ext#@leicestercitycouncil.onmicrosoft.com::f5977674-a4d3-4a8e-b006-0a6356646e49" providerId="AD" clId="Web-{859BADB2-F6FB-42A1-865D-A82C17F582F9}" dt="2020-06-07T13:10:08.955" v="89" actId="14100"/>
          <ac:spMkLst>
            <pc:docMk/>
            <pc:sldMk cId="0" sldId="261"/>
            <ac:spMk id="12292" creationId="{C74EA0CB-B935-43CA-81A4-030E77E64B6F}"/>
          </ac:spMkLst>
        </pc:spChg>
      </pc:sldChg>
      <pc:sldChg chg="addSp delSp modSp">
        <pc:chgData name="Hannah Boydon" userId="S::hboydon_mayflower.leicester.sch.uk#ext#@leicestercitycouncil.onmicrosoft.com::f5977674-a4d3-4a8e-b006-0a6356646e49" providerId="AD" clId="Web-{859BADB2-F6FB-42A1-865D-A82C17F582F9}" dt="2020-06-07T11:33:56.647" v="1"/>
        <pc:sldMkLst>
          <pc:docMk/>
          <pc:sldMk cId="1362260283" sldId="262"/>
        </pc:sldMkLst>
        <pc:picChg chg="add del mod">
          <ac:chgData name="Hannah Boydon" userId="S::hboydon_mayflower.leicester.sch.uk#ext#@leicestercitycouncil.onmicrosoft.com::f5977674-a4d3-4a8e-b006-0a6356646e49" providerId="AD" clId="Web-{859BADB2-F6FB-42A1-865D-A82C17F582F9}" dt="2020-06-07T11:33:56.647" v="1"/>
          <ac:picMkLst>
            <pc:docMk/>
            <pc:sldMk cId="1362260283" sldId="262"/>
            <ac:picMk id="4" creationId="{F5A324B2-0C73-4559-8342-20EF9916AEFA}"/>
          </ac:picMkLst>
        </pc:picChg>
      </pc:sldChg>
      <pc:sldChg chg="modSp">
        <pc:chgData name="Hannah Boydon" userId="S::hboydon_mayflower.leicester.sch.uk#ext#@leicestercitycouncil.onmicrosoft.com::f5977674-a4d3-4a8e-b006-0a6356646e49" providerId="AD" clId="Web-{859BADB2-F6FB-42A1-865D-A82C17F582F9}" dt="2020-06-07T13:09:59.096" v="88" actId="14100"/>
        <pc:sldMkLst>
          <pc:docMk/>
          <pc:sldMk cId="0" sldId="290"/>
        </pc:sldMkLst>
        <pc:spChg chg="mod">
          <ac:chgData name="Hannah Boydon" userId="S::hboydon_mayflower.leicester.sch.uk#ext#@leicestercitycouncil.onmicrosoft.com::f5977674-a4d3-4a8e-b006-0a6356646e49" providerId="AD" clId="Web-{859BADB2-F6FB-42A1-865D-A82C17F582F9}" dt="2020-06-07T13:09:59.096" v="88" actId="14100"/>
          <ac:spMkLst>
            <pc:docMk/>
            <pc:sldMk cId="0" sldId="290"/>
            <ac:spMk id="11268" creationId="{CE452663-5B4B-4283-BDAB-C549B7E09406}"/>
          </ac:spMkLst>
        </pc:spChg>
      </pc:sldChg>
      <pc:sldChg chg="del">
        <pc:chgData name="Hannah Boydon" userId="S::hboydon_mayflower.leicester.sch.uk#ext#@leicestercitycouncil.onmicrosoft.com::f5977674-a4d3-4a8e-b006-0a6356646e49" providerId="AD" clId="Web-{859BADB2-F6FB-42A1-865D-A82C17F582F9}" dt="2020-06-07T13:09:29.549" v="85"/>
        <pc:sldMkLst>
          <pc:docMk/>
          <pc:sldMk cId="0" sldId="294"/>
        </pc:sldMkLst>
      </pc:sldChg>
      <pc:sldChg chg="modSp">
        <pc:chgData name="Hannah Boydon" userId="S::hboydon_mayflower.leicester.sch.uk#ext#@leicestercitycouncil.onmicrosoft.com::f5977674-a4d3-4a8e-b006-0a6356646e49" providerId="AD" clId="Web-{859BADB2-F6FB-42A1-865D-A82C17F582F9}" dt="2020-06-07T13:10:33.190" v="94" actId="14100"/>
        <pc:sldMkLst>
          <pc:docMk/>
          <pc:sldMk cId="0" sldId="297"/>
        </pc:sldMkLst>
        <pc:picChg chg="mod">
          <ac:chgData name="Hannah Boydon" userId="S::hboydon_mayflower.leicester.sch.uk#ext#@leicestercitycouncil.onmicrosoft.com::f5977674-a4d3-4a8e-b006-0a6356646e49" providerId="AD" clId="Web-{859BADB2-F6FB-42A1-865D-A82C17F582F9}" dt="2020-06-07T13:10:33.190" v="94" actId="14100"/>
          <ac:picMkLst>
            <pc:docMk/>
            <pc:sldMk cId="0" sldId="297"/>
            <ac:picMk id="13317" creationId="{CF7905BD-758B-4DEE-948B-09F0E2D31FD1}"/>
          </ac:picMkLst>
        </pc:picChg>
      </pc:sldChg>
      <pc:sldChg chg="modSp">
        <pc:chgData name="Hannah Boydon" userId="S::hboydon_mayflower.leicester.sch.uk#ext#@leicestercitycouncil.onmicrosoft.com::f5977674-a4d3-4a8e-b006-0a6356646e49" providerId="AD" clId="Web-{859BADB2-F6FB-42A1-865D-A82C17F582F9}" dt="2020-06-07T13:09:45.424" v="86" actId="14100"/>
        <pc:sldMkLst>
          <pc:docMk/>
          <pc:sldMk cId="0" sldId="308"/>
        </pc:sldMkLst>
        <pc:spChg chg="mod">
          <ac:chgData name="Hannah Boydon" userId="S::hboydon_mayflower.leicester.sch.uk#ext#@leicestercitycouncil.onmicrosoft.com::f5977674-a4d3-4a8e-b006-0a6356646e49" providerId="AD" clId="Web-{859BADB2-F6FB-42A1-865D-A82C17F582F9}" dt="2020-06-07T13:09:45.424" v="86" actId="14100"/>
          <ac:spMkLst>
            <pc:docMk/>
            <pc:sldMk cId="0" sldId="308"/>
            <ac:spMk id="5124" creationId="{61C10E56-B8B3-4822-A45A-5F5DD772DBC1}"/>
          </ac:spMkLst>
        </pc:spChg>
      </pc:sldChg>
      <pc:sldChg chg="modSp">
        <pc:chgData name="Hannah Boydon" userId="S::hboydon_mayflower.leicester.sch.uk#ext#@leicestercitycouncil.onmicrosoft.com::f5977674-a4d3-4a8e-b006-0a6356646e49" providerId="AD" clId="Web-{859BADB2-F6FB-42A1-865D-A82C17F582F9}" dt="2020-06-07T13:05:31.502" v="83" actId="1076"/>
        <pc:sldMkLst>
          <pc:docMk/>
          <pc:sldMk cId="0" sldId="312"/>
        </pc:sldMkLst>
        <pc:picChg chg="mod">
          <ac:chgData name="Hannah Boydon" userId="S::hboydon_mayflower.leicester.sch.uk#ext#@leicestercitycouncil.onmicrosoft.com::f5977674-a4d3-4a8e-b006-0a6356646e49" providerId="AD" clId="Web-{859BADB2-F6FB-42A1-865D-A82C17F582F9}" dt="2020-06-07T13:05:31.502" v="83" actId="1076"/>
          <ac:picMkLst>
            <pc:docMk/>
            <pc:sldMk cId="0" sldId="312"/>
            <ac:picMk id="25605" creationId="{83F1B997-CB03-4555-BEFC-F92872A1116C}"/>
          </ac:picMkLst>
        </pc:picChg>
      </pc:sldChg>
      <pc:sldChg chg="modSp">
        <pc:chgData name="Hannah Boydon" userId="S::hboydon_mayflower.leicester.sch.uk#ext#@leicestercitycouncil.onmicrosoft.com::f5977674-a4d3-4a8e-b006-0a6356646e49" providerId="AD" clId="Web-{859BADB2-F6FB-42A1-865D-A82C17F582F9}" dt="2020-06-07T13:11:23.893" v="95" actId="1076"/>
        <pc:sldMkLst>
          <pc:docMk/>
          <pc:sldMk cId="0" sldId="314"/>
        </pc:sldMkLst>
        <pc:picChg chg="mod">
          <ac:chgData name="Hannah Boydon" userId="S::hboydon_mayflower.leicester.sch.uk#ext#@leicestercitycouncil.onmicrosoft.com::f5977674-a4d3-4a8e-b006-0a6356646e49" providerId="AD" clId="Web-{859BADB2-F6FB-42A1-865D-A82C17F582F9}" dt="2020-06-07T13:11:23.893" v="95" actId="1076"/>
          <ac:picMkLst>
            <pc:docMk/>
            <pc:sldMk cId="0" sldId="314"/>
            <ac:picMk id="29699" creationId="{AB8D251A-352A-4A6C-BB0F-9C7EB762F32F}"/>
          </ac:picMkLst>
        </pc:picChg>
      </pc:sldChg>
      <pc:sldChg chg="del">
        <pc:chgData name="Hannah Boydon" userId="S::hboydon_mayflower.leicester.sch.uk#ext#@leicestercitycouncil.onmicrosoft.com::f5977674-a4d3-4a8e-b006-0a6356646e49" providerId="AD" clId="Web-{859BADB2-F6FB-42A1-865D-A82C17F582F9}" dt="2020-06-07T13:06:30.658" v="84"/>
        <pc:sldMkLst>
          <pc:docMk/>
          <pc:sldMk cId="0" sldId="325"/>
        </pc:sldMkLst>
      </pc:sldChg>
      <pc:sldChg chg="addSp delSp modSp new del">
        <pc:chgData name="Hannah Boydon" userId="S::hboydon_mayflower.leicester.sch.uk#ext#@leicestercitycouncil.onmicrosoft.com::f5977674-a4d3-4a8e-b006-0a6356646e49" providerId="AD" clId="Web-{859BADB2-F6FB-42A1-865D-A82C17F582F9}" dt="2020-06-07T13:04:51.533" v="82"/>
        <pc:sldMkLst>
          <pc:docMk/>
          <pc:sldMk cId="4270326266" sldId="326"/>
        </pc:sldMkLst>
        <pc:spChg chg="mod">
          <ac:chgData name="Hannah Boydon" userId="S::hboydon_mayflower.leicester.sch.uk#ext#@leicestercitycouncil.onmicrosoft.com::f5977674-a4d3-4a8e-b006-0a6356646e49" providerId="AD" clId="Web-{859BADB2-F6FB-42A1-865D-A82C17F582F9}" dt="2020-06-07T11:37:36.086" v="24" actId="20577"/>
          <ac:spMkLst>
            <pc:docMk/>
            <pc:sldMk cId="4270326266" sldId="326"/>
            <ac:spMk id="2" creationId="{8FAB0EA0-675C-4B77-8022-6372D125F21A}"/>
          </ac:spMkLst>
        </pc:spChg>
        <pc:spChg chg="add del">
          <ac:chgData name="Hannah Boydon" userId="S::hboydon_mayflower.leicester.sch.uk#ext#@leicestercitycouncil.onmicrosoft.com::f5977674-a4d3-4a8e-b006-0a6356646e49" providerId="AD" clId="Web-{859BADB2-F6FB-42A1-865D-A82C17F582F9}" dt="2020-06-07T11:36:42.051" v="5"/>
          <ac:spMkLst>
            <pc:docMk/>
            <pc:sldMk cId="4270326266" sldId="326"/>
            <ac:spMk id="3" creationId="{00F0C247-2DA2-4A72-89C5-4694B5129D85}"/>
          </ac:spMkLst>
        </pc:spChg>
        <pc:spChg chg="add mod">
          <ac:chgData name="Hannah Boydon" userId="S::hboydon_mayflower.leicester.sch.uk#ext#@leicestercitycouncil.onmicrosoft.com::f5977674-a4d3-4a8e-b006-0a6356646e49" providerId="AD" clId="Web-{859BADB2-F6FB-42A1-865D-A82C17F582F9}" dt="2020-06-07T11:42:56.237" v="79" actId="20577"/>
          <ac:spMkLst>
            <pc:docMk/>
            <pc:sldMk cId="4270326266" sldId="326"/>
            <ac:spMk id="7" creationId="{5ED6E652-8880-41A7-85E4-CA0AB2A8FBB9}"/>
          </ac:spMkLst>
        </pc:spChg>
        <pc:picChg chg="add del mod ord">
          <ac:chgData name="Hannah Boydon" userId="S::hboydon_mayflower.leicester.sch.uk#ext#@leicestercitycouncil.onmicrosoft.com::f5977674-a4d3-4a8e-b006-0a6356646e49" providerId="AD" clId="Web-{859BADB2-F6FB-42A1-865D-A82C17F582F9}" dt="2020-06-07T11:34:39.322" v="4"/>
          <ac:picMkLst>
            <pc:docMk/>
            <pc:sldMk cId="4270326266" sldId="326"/>
            <ac:picMk id="4" creationId="{C6A57092-E879-4704-810E-EA5DD8451845}"/>
          </ac:picMkLst>
        </pc:picChg>
        <pc:picChg chg="add del mod ord">
          <ac:chgData name="Hannah Boydon" userId="S::hboydon_mayflower.leicester.sch.uk#ext#@leicestercitycouncil.onmicrosoft.com::f5977674-a4d3-4a8e-b006-0a6356646e49" providerId="AD" clId="Web-{859BADB2-F6FB-42A1-865D-A82C17F582F9}" dt="2020-06-07T11:37:06.975" v="9"/>
          <ac:picMkLst>
            <pc:docMk/>
            <pc:sldMk cId="4270326266" sldId="326"/>
            <ac:picMk id="5" creationId="{93B6A482-5725-423C-8607-AE639CF56BF7}"/>
          </ac:picMkLst>
        </pc:picChg>
      </pc:sldChg>
      <pc:sldChg chg="new">
        <pc:chgData name="Hannah Boydon" userId="S::hboydon_mayflower.leicester.sch.uk#ext#@leicestercitycouncil.onmicrosoft.com::f5977674-a4d3-4a8e-b006-0a6356646e49" providerId="AD" clId="Web-{859BADB2-F6FB-42A1-865D-A82C17F582F9}" dt="2020-06-07T11:49:11.393" v="81"/>
        <pc:sldMkLst>
          <pc:docMk/>
          <pc:sldMk cId="2205377840" sldId="327"/>
        </pc:sldMkLst>
      </pc:sldChg>
    </pc:docChg>
  </pc:docChgLst>
  <pc:docChgLst>
    <pc:chgData name="Amy Peace" userId="S::amy.peace@leicester.gov.uk::caef7dc3-0d83-4f8b-849b-f17cf985f9e9" providerId="AD" clId="Web-{F86AE534-A279-DA54-AB0F-B675E3BF4483}"/>
    <pc:docChg chg="addSld delSld modSld sldOrd">
      <pc:chgData name="Amy Peace" userId="S::amy.peace@leicester.gov.uk::caef7dc3-0d83-4f8b-849b-f17cf985f9e9" providerId="AD" clId="Web-{F86AE534-A279-DA54-AB0F-B675E3BF4483}" dt="2020-06-08T09:42:31.875" v="834" actId="20577"/>
      <pc:docMkLst>
        <pc:docMk/>
      </pc:docMkLst>
      <pc:sldChg chg="addSp modSp ord">
        <pc:chgData name="Amy Peace" userId="S::amy.peace@leicester.gov.uk::caef7dc3-0d83-4f8b-849b-f17cf985f9e9" providerId="AD" clId="Web-{F86AE534-A279-DA54-AB0F-B675E3BF4483}" dt="2020-06-08T09:42:31.875" v="833" actId="20577"/>
        <pc:sldMkLst>
          <pc:docMk/>
          <pc:sldMk cId="2309665888" sldId="302"/>
        </pc:sldMkLst>
        <pc:spChg chg="add mod">
          <ac:chgData name="Amy Peace" userId="S::amy.peace@leicester.gov.uk::caef7dc3-0d83-4f8b-849b-f17cf985f9e9" providerId="AD" clId="Web-{F86AE534-A279-DA54-AB0F-B675E3BF4483}" dt="2020-06-08T08:52:55.459" v="779" actId="20577"/>
          <ac:spMkLst>
            <pc:docMk/>
            <pc:sldMk cId="2309665888" sldId="302"/>
            <ac:spMk id="4" creationId="{F1AA9064-52A1-41C9-84E1-B1264096D690}"/>
          </ac:spMkLst>
        </pc:spChg>
        <pc:spChg chg="add mod">
          <ac:chgData name="Amy Peace" userId="S::amy.peace@leicester.gov.uk::caef7dc3-0d83-4f8b-849b-f17cf985f9e9" providerId="AD" clId="Web-{F86AE534-A279-DA54-AB0F-B675E3BF4483}" dt="2020-06-08T09:42:31.875" v="833" actId="20577"/>
          <ac:spMkLst>
            <pc:docMk/>
            <pc:sldMk cId="2309665888" sldId="302"/>
            <ac:spMk id="6" creationId="{2436C6F4-24BA-4C9C-BCFE-674529A87761}"/>
          </ac:spMkLst>
        </pc:spChg>
        <pc:picChg chg="mod">
          <ac:chgData name="Amy Peace" userId="S::amy.peace@leicester.gov.uk::caef7dc3-0d83-4f8b-849b-f17cf985f9e9" providerId="AD" clId="Web-{F86AE534-A279-DA54-AB0F-B675E3BF4483}" dt="2020-06-08T08:57:33.645" v="795" actId="1076"/>
          <ac:picMkLst>
            <pc:docMk/>
            <pc:sldMk cId="2309665888" sldId="302"/>
            <ac:picMk id="3" creationId="{AAB916B9-464B-41DC-B4A5-0A7A8B2B6BD8}"/>
          </ac:picMkLst>
        </pc:picChg>
        <pc:picChg chg="add mod modCrop">
          <ac:chgData name="Amy Peace" userId="S::amy.peace@leicester.gov.uk::caef7dc3-0d83-4f8b-849b-f17cf985f9e9" providerId="AD" clId="Web-{F86AE534-A279-DA54-AB0F-B675E3BF4483}" dt="2020-06-08T08:57:47.582" v="798"/>
          <ac:picMkLst>
            <pc:docMk/>
            <pc:sldMk cId="2309665888" sldId="302"/>
            <ac:picMk id="5" creationId="{E704259E-8F56-4F99-A916-3ADBC59A0D95}"/>
          </ac:picMkLst>
        </pc:picChg>
        <pc:picChg chg="add mod">
          <ac:chgData name="Amy Peace" userId="S::amy.peace@leicester.gov.uk::caef7dc3-0d83-4f8b-849b-f17cf985f9e9" providerId="AD" clId="Web-{F86AE534-A279-DA54-AB0F-B675E3BF4483}" dt="2020-06-08T08:57:29.582" v="794" actId="1076"/>
          <ac:picMkLst>
            <pc:docMk/>
            <pc:sldMk cId="2309665888" sldId="302"/>
            <ac:picMk id="7" creationId="{56AF8241-52FC-4D01-8D84-C44F00FA0721}"/>
          </ac:picMkLst>
        </pc:picChg>
        <pc:picChg chg="add mod">
          <ac:chgData name="Amy Peace" userId="S::amy.peace@leicester.gov.uk::caef7dc3-0d83-4f8b-849b-f17cf985f9e9" providerId="AD" clId="Web-{F86AE534-A279-DA54-AB0F-B675E3BF4483}" dt="2020-06-08T08:57:27.535" v="793" actId="1076"/>
          <ac:picMkLst>
            <pc:docMk/>
            <pc:sldMk cId="2309665888" sldId="302"/>
            <ac:picMk id="8" creationId="{22D0D016-92E9-4D1E-B733-0B4C5BB06C08}"/>
          </ac:picMkLst>
        </pc:picChg>
      </pc:sldChg>
      <pc:sldChg chg="del ord">
        <pc:chgData name="Amy Peace" userId="S::amy.peace@leicester.gov.uk::caef7dc3-0d83-4f8b-849b-f17cf985f9e9" providerId="AD" clId="Web-{F86AE534-A279-DA54-AB0F-B675E3BF4483}" dt="2020-06-08T08:29:20.143" v="117"/>
        <pc:sldMkLst>
          <pc:docMk/>
          <pc:sldMk cId="3782683958" sldId="303"/>
        </pc:sldMkLst>
      </pc:sldChg>
      <pc:sldChg chg="modSp ord">
        <pc:chgData name="Amy Peace" userId="S::amy.peace@leicester.gov.uk::caef7dc3-0d83-4f8b-849b-f17cf985f9e9" providerId="AD" clId="Web-{F86AE534-A279-DA54-AB0F-B675E3BF4483}" dt="2020-06-08T08:29:36.939" v="148" actId="20577"/>
        <pc:sldMkLst>
          <pc:docMk/>
          <pc:sldMk cId="3927832779" sldId="306"/>
        </pc:sldMkLst>
        <pc:spChg chg="mod">
          <ac:chgData name="Amy Peace" userId="S::amy.peace@leicester.gov.uk::caef7dc3-0d83-4f8b-849b-f17cf985f9e9" providerId="AD" clId="Web-{F86AE534-A279-DA54-AB0F-B675E3BF4483}" dt="2020-06-08T08:29:36.939" v="148" actId="20577"/>
          <ac:spMkLst>
            <pc:docMk/>
            <pc:sldMk cId="3927832779" sldId="306"/>
            <ac:spMk id="2" creationId="{89DA5CAB-6220-4A76-B1A9-257513D82FA7}"/>
          </ac:spMkLst>
        </pc:spChg>
      </pc:sldChg>
      <pc:sldChg chg="ord">
        <pc:chgData name="Amy Peace" userId="S::amy.peace@leicester.gov.uk::caef7dc3-0d83-4f8b-849b-f17cf985f9e9" providerId="AD" clId="Web-{F86AE534-A279-DA54-AB0F-B675E3BF4483}" dt="2020-06-08T08:27:01.503" v="0"/>
        <pc:sldMkLst>
          <pc:docMk/>
          <pc:sldMk cId="636981773" sldId="348"/>
        </pc:sldMkLst>
      </pc:sldChg>
      <pc:sldChg chg="ord">
        <pc:chgData name="Amy Peace" userId="S::amy.peace@leicester.gov.uk::caef7dc3-0d83-4f8b-849b-f17cf985f9e9" providerId="AD" clId="Web-{F86AE534-A279-DA54-AB0F-B675E3BF4483}" dt="2020-06-08T08:29:18.471" v="116"/>
        <pc:sldMkLst>
          <pc:docMk/>
          <pc:sldMk cId="3571660121" sldId="481"/>
        </pc:sldMkLst>
      </pc:sldChg>
      <pc:sldChg chg="addSp modSp new">
        <pc:chgData name="Amy Peace" userId="S::amy.peace@leicester.gov.uk::caef7dc3-0d83-4f8b-849b-f17cf985f9e9" providerId="AD" clId="Web-{F86AE534-A279-DA54-AB0F-B675E3BF4483}" dt="2020-06-08T09:01:08.846" v="804" actId="1076"/>
        <pc:sldMkLst>
          <pc:docMk/>
          <pc:sldMk cId="1718972779" sldId="482"/>
        </pc:sldMkLst>
        <pc:spChg chg="mod">
          <ac:chgData name="Amy Peace" userId="S::amy.peace@leicester.gov.uk::caef7dc3-0d83-4f8b-849b-f17cf985f9e9" providerId="AD" clId="Web-{F86AE534-A279-DA54-AB0F-B675E3BF4483}" dt="2020-06-08T08:27:28.862" v="37" actId="20577"/>
          <ac:spMkLst>
            <pc:docMk/>
            <pc:sldMk cId="1718972779" sldId="482"/>
            <ac:spMk id="2" creationId="{E63130A6-8C27-4682-A7DA-B2446D7750D3}"/>
          </ac:spMkLst>
        </pc:spChg>
        <pc:spChg chg="add mod">
          <ac:chgData name="Amy Peace" userId="S::amy.peace@leicester.gov.uk::caef7dc3-0d83-4f8b-849b-f17cf985f9e9" providerId="AD" clId="Web-{F86AE534-A279-DA54-AB0F-B675E3BF4483}" dt="2020-06-08T09:01:08.846" v="804" actId="1076"/>
          <ac:spMkLst>
            <pc:docMk/>
            <pc:sldMk cId="1718972779" sldId="482"/>
            <ac:spMk id="4" creationId="{1FCAD825-18E3-4F97-B6DB-770EB334F7F4}"/>
          </ac:spMkLst>
        </pc:spChg>
        <pc:picChg chg="add mod">
          <ac:chgData name="Amy Peace" userId="S::amy.peace@leicester.gov.uk::caef7dc3-0d83-4f8b-849b-f17cf985f9e9" providerId="AD" clId="Web-{F86AE534-A279-DA54-AB0F-B675E3BF4483}" dt="2020-06-08T08:59:57.925" v="800" actId="1076"/>
          <ac:picMkLst>
            <pc:docMk/>
            <pc:sldMk cId="1718972779" sldId="482"/>
            <ac:picMk id="3" creationId="{194658A2-F7E6-496F-A93E-F1A6F6749B96}"/>
          </ac:picMkLst>
        </pc:picChg>
      </pc:sldChg>
      <pc:sldChg chg="addSp delSp modSp new">
        <pc:chgData name="Amy Peace" userId="S::amy.peace@leicester.gov.uk::caef7dc3-0d83-4f8b-849b-f17cf985f9e9" providerId="AD" clId="Web-{F86AE534-A279-DA54-AB0F-B675E3BF4483}" dt="2020-06-08T08:28:04.878" v="90" actId="20577"/>
        <pc:sldMkLst>
          <pc:docMk/>
          <pc:sldMk cId="1108327272" sldId="483"/>
        </pc:sldMkLst>
        <pc:spChg chg="mod">
          <ac:chgData name="Amy Peace" userId="S::amy.peace@leicester.gov.uk::caef7dc3-0d83-4f8b-849b-f17cf985f9e9" providerId="AD" clId="Web-{F86AE534-A279-DA54-AB0F-B675E3BF4483}" dt="2020-06-08T08:28:04.878" v="90" actId="20577"/>
          <ac:spMkLst>
            <pc:docMk/>
            <pc:sldMk cId="1108327272" sldId="483"/>
            <ac:spMk id="2" creationId="{CCE12980-BB61-4D27-BF35-1C5F8A2993B3}"/>
          </ac:spMkLst>
        </pc:spChg>
        <pc:spChg chg="add del mod">
          <ac:chgData name="Amy Peace" userId="S::amy.peace@leicester.gov.uk::caef7dc3-0d83-4f8b-849b-f17cf985f9e9" providerId="AD" clId="Web-{F86AE534-A279-DA54-AB0F-B675E3BF4483}" dt="2020-06-08T08:27:42.800" v="46"/>
          <ac:spMkLst>
            <pc:docMk/>
            <pc:sldMk cId="1108327272" sldId="483"/>
            <ac:spMk id="3" creationId="{043FF584-1B89-4D71-AE4A-6432176C4EA5}"/>
          </ac:spMkLst>
        </pc:spChg>
      </pc:sldChg>
      <pc:sldChg chg="modSp new">
        <pc:chgData name="Amy Peace" userId="S::amy.peace@leicester.gov.uk::caef7dc3-0d83-4f8b-849b-f17cf985f9e9" providerId="AD" clId="Web-{F86AE534-A279-DA54-AB0F-B675E3BF4483}" dt="2020-06-08T08:28:20.534" v="111" actId="20577"/>
        <pc:sldMkLst>
          <pc:docMk/>
          <pc:sldMk cId="2664593740" sldId="484"/>
        </pc:sldMkLst>
        <pc:spChg chg="mod">
          <ac:chgData name="Amy Peace" userId="S::amy.peace@leicester.gov.uk::caef7dc3-0d83-4f8b-849b-f17cf985f9e9" providerId="AD" clId="Web-{F86AE534-A279-DA54-AB0F-B675E3BF4483}" dt="2020-06-08T08:28:20.534" v="111" actId="20577"/>
          <ac:spMkLst>
            <pc:docMk/>
            <pc:sldMk cId="2664593740" sldId="484"/>
            <ac:spMk id="2" creationId="{EE8062C2-C35D-4F77-ADA4-249AD401285A}"/>
          </ac:spMkLst>
        </pc:spChg>
      </pc:sldChg>
      <pc:sldChg chg="modSp new">
        <pc:chgData name="Amy Peace" userId="S::amy.peace@leicester.gov.uk::caef7dc3-0d83-4f8b-849b-f17cf985f9e9" providerId="AD" clId="Web-{F86AE534-A279-DA54-AB0F-B675E3BF4483}" dt="2020-06-08T08:34:57.468" v="175" actId="20577"/>
        <pc:sldMkLst>
          <pc:docMk/>
          <pc:sldMk cId="1125943693" sldId="485"/>
        </pc:sldMkLst>
        <pc:spChg chg="mod">
          <ac:chgData name="Amy Peace" userId="S::amy.peace@leicester.gov.uk::caef7dc3-0d83-4f8b-849b-f17cf985f9e9" providerId="AD" clId="Web-{F86AE534-A279-DA54-AB0F-B675E3BF4483}" dt="2020-06-08T08:34:57.468" v="175" actId="20577"/>
          <ac:spMkLst>
            <pc:docMk/>
            <pc:sldMk cId="1125943693" sldId="485"/>
            <ac:spMk id="2" creationId="{43D0F36E-FD32-464D-A69C-0ACDC0E87337}"/>
          </ac:spMkLst>
        </pc:spChg>
      </pc:sldChg>
    </pc:docChg>
  </pc:docChgLst>
  <pc:docChgLst>
    <pc:chgData name="Lee Jowett" userId="S::lee.jowett@leicester.gov.uk::b4c18200-571b-4fac-968d-92e9fa7f3d31" providerId="AD" clId="Web-{83EA23D3-EB27-4049-B9D6-E2921EDDC363}"/>
    <pc:docChg chg="modSld">
      <pc:chgData name="Lee Jowett" userId="S::lee.jowett@leicester.gov.uk::b4c18200-571b-4fac-968d-92e9fa7f3d31" providerId="AD" clId="Web-{83EA23D3-EB27-4049-B9D6-E2921EDDC363}" dt="2020-06-08T08:49:57.782" v="1" actId="20577"/>
      <pc:docMkLst>
        <pc:docMk/>
      </pc:docMkLst>
      <pc:sldChg chg="modSp">
        <pc:chgData name="Lee Jowett" userId="S::lee.jowett@leicester.gov.uk::b4c18200-571b-4fac-968d-92e9fa7f3d31" providerId="AD" clId="Web-{83EA23D3-EB27-4049-B9D6-E2921EDDC363}" dt="2020-06-08T08:49:57.767" v="0" actId="20577"/>
        <pc:sldMkLst>
          <pc:docMk/>
          <pc:sldMk cId="2309665888" sldId="302"/>
        </pc:sldMkLst>
        <pc:spChg chg="mod">
          <ac:chgData name="Lee Jowett" userId="S::lee.jowett@leicester.gov.uk::b4c18200-571b-4fac-968d-92e9fa7f3d31" providerId="AD" clId="Web-{83EA23D3-EB27-4049-B9D6-E2921EDDC363}" dt="2020-06-08T08:49:57.767" v="0" actId="20577"/>
          <ac:spMkLst>
            <pc:docMk/>
            <pc:sldMk cId="2309665888" sldId="302"/>
            <ac:spMk id="4" creationId="{F1AA9064-52A1-41C9-84E1-B1264096D690}"/>
          </ac:spMkLst>
        </pc:spChg>
      </pc:sldChg>
    </pc:docChg>
  </pc:docChgLst>
  <pc:docChgLst>
    <pc:chgData name="Lee Jowett" userId="b4c18200-571b-4fac-968d-92e9fa7f3d31" providerId="ADAL" clId="{EC4C9FC3-7F0D-4CFE-9CAB-7D01AB59F152}"/>
    <pc:docChg chg="undo custSel mod addSld delSld modSld sldOrd modMainMaster">
      <pc:chgData name="Lee Jowett" userId="b4c18200-571b-4fac-968d-92e9fa7f3d31" providerId="ADAL" clId="{EC4C9FC3-7F0D-4CFE-9CAB-7D01AB59F152}" dt="2020-06-09T11:04:56.385" v="1414"/>
      <pc:docMkLst>
        <pc:docMk/>
      </pc:docMkLst>
      <pc:sldChg chg="modSp addCm modCm">
        <pc:chgData name="Lee Jowett" userId="b4c18200-571b-4fac-968d-92e9fa7f3d31" providerId="ADAL" clId="{EC4C9FC3-7F0D-4CFE-9CAB-7D01AB59F152}" dt="2020-06-09T11:04:56.385" v="1414"/>
        <pc:sldMkLst>
          <pc:docMk/>
          <pc:sldMk cId="899484424" sldId="256"/>
        </pc:sldMkLst>
        <pc:spChg chg="mod">
          <ac:chgData name="Lee Jowett" userId="b4c18200-571b-4fac-968d-92e9fa7f3d31" providerId="ADAL" clId="{EC4C9FC3-7F0D-4CFE-9CAB-7D01AB59F152}" dt="2020-06-09T10:47:33.868" v="1063" actId="20577"/>
          <ac:spMkLst>
            <pc:docMk/>
            <pc:sldMk cId="899484424" sldId="256"/>
            <ac:spMk id="3" creationId="{3DCFFD74-8732-46D0-A805-FC99D462827D}"/>
          </ac:spMkLst>
        </pc:spChg>
      </pc:sldChg>
      <pc:sldChg chg="modSp">
        <pc:chgData name="Lee Jowett" userId="b4c18200-571b-4fac-968d-92e9fa7f3d31" providerId="ADAL" clId="{EC4C9FC3-7F0D-4CFE-9CAB-7D01AB59F152}" dt="2020-06-07T17:22:42.823" v="603" actId="14100"/>
        <pc:sldMkLst>
          <pc:docMk/>
          <pc:sldMk cId="0" sldId="261"/>
        </pc:sldMkLst>
        <pc:spChg chg="mod">
          <ac:chgData name="Lee Jowett" userId="b4c18200-571b-4fac-968d-92e9fa7f3d31" providerId="ADAL" clId="{EC4C9FC3-7F0D-4CFE-9CAB-7D01AB59F152}" dt="2020-06-07T17:01:58.703" v="358" actId="14100"/>
          <ac:spMkLst>
            <pc:docMk/>
            <pc:sldMk cId="0" sldId="261"/>
            <ac:spMk id="2" creationId="{941F4967-0000-4AA6-A5A4-BC4F6DE71629}"/>
          </ac:spMkLst>
        </pc:spChg>
        <pc:spChg chg="mod">
          <ac:chgData name="Lee Jowett" userId="b4c18200-571b-4fac-968d-92e9fa7f3d31" providerId="ADAL" clId="{EC4C9FC3-7F0D-4CFE-9CAB-7D01AB59F152}" dt="2020-06-07T17:22:42.823" v="603" actId="14100"/>
          <ac:spMkLst>
            <pc:docMk/>
            <pc:sldMk cId="0" sldId="261"/>
            <ac:spMk id="12292" creationId="{C74EA0CB-B935-43CA-81A4-030E77E64B6F}"/>
          </ac:spMkLst>
        </pc:spChg>
        <pc:picChg chg="mod">
          <ac:chgData name="Lee Jowett" userId="b4c18200-571b-4fac-968d-92e9fa7f3d31" providerId="ADAL" clId="{EC4C9FC3-7F0D-4CFE-9CAB-7D01AB59F152}" dt="2020-06-07T17:22:11.055" v="596" actId="1076"/>
          <ac:picMkLst>
            <pc:docMk/>
            <pc:sldMk cId="0" sldId="261"/>
            <ac:picMk id="12294" creationId="{320DBB7B-5D58-420D-9B31-61558D25382D}"/>
          </ac:picMkLst>
        </pc:picChg>
      </pc:sldChg>
      <pc:sldChg chg="addSp modSp">
        <pc:chgData name="Lee Jowett" userId="b4c18200-571b-4fac-968d-92e9fa7f3d31" providerId="ADAL" clId="{EC4C9FC3-7F0D-4CFE-9CAB-7D01AB59F152}" dt="2020-06-09T11:03:30.324" v="1400" actId="1038"/>
        <pc:sldMkLst>
          <pc:docMk/>
          <pc:sldMk cId="1362260283" sldId="262"/>
        </pc:sldMkLst>
        <pc:spChg chg="mod">
          <ac:chgData name="Lee Jowett" userId="b4c18200-571b-4fac-968d-92e9fa7f3d31" providerId="ADAL" clId="{EC4C9FC3-7F0D-4CFE-9CAB-7D01AB59F152}" dt="2020-06-09T11:03:25.044" v="1390" actId="1076"/>
          <ac:spMkLst>
            <pc:docMk/>
            <pc:sldMk cId="1362260283" sldId="262"/>
            <ac:spMk id="3" creationId="{24E98E51-A193-4087-9499-CF2F2B23E83F}"/>
          </ac:spMkLst>
        </pc:spChg>
        <pc:spChg chg="add mod">
          <ac:chgData name="Lee Jowett" userId="b4c18200-571b-4fac-968d-92e9fa7f3d31" providerId="ADAL" clId="{EC4C9FC3-7F0D-4CFE-9CAB-7D01AB59F152}" dt="2020-06-09T11:03:30.324" v="1400" actId="1038"/>
          <ac:spMkLst>
            <pc:docMk/>
            <pc:sldMk cId="1362260283" sldId="262"/>
            <ac:spMk id="4" creationId="{6072C75B-3FCE-48CE-8B05-7C5294340789}"/>
          </ac:spMkLst>
        </pc:spChg>
      </pc:sldChg>
      <pc:sldChg chg="add del">
        <pc:chgData name="Lee Jowett" userId="b4c18200-571b-4fac-968d-92e9fa7f3d31" providerId="ADAL" clId="{EC4C9FC3-7F0D-4CFE-9CAB-7D01AB59F152}" dt="2020-06-08T10:51:07.775" v="982"/>
        <pc:sldMkLst>
          <pc:docMk/>
          <pc:sldMk cId="4212213320" sldId="264"/>
        </pc:sldMkLst>
      </pc:sldChg>
      <pc:sldChg chg="modSp">
        <pc:chgData name="Lee Jowett" userId="b4c18200-571b-4fac-968d-92e9fa7f3d31" providerId="ADAL" clId="{EC4C9FC3-7F0D-4CFE-9CAB-7D01AB59F152}" dt="2020-06-09T11:04:13.309" v="1412" actId="20577"/>
        <pc:sldMkLst>
          <pc:docMk/>
          <pc:sldMk cId="2769446588" sldId="265"/>
        </pc:sldMkLst>
        <pc:spChg chg="mod">
          <ac:chgData name="Lee Jowett" userId="b4c18200-571b-4fac-968d-92e9fa7f3d31" providerId="ADAL" clId="{EC4C9FC3-7F0D-4CFE-9CAB-7D01AB59F152}" dt="2020-06-09T11:04:13.309" v="1412" actId="20577"/>
          <ac:spMkLst>
            <pc:docMk/>
            <pc:sldMk cId="2769446588" sldId="265"/>
            <ac:spMk id="2" creationId="{76E5F1F4-95B7-4DF2-A4AA-FC873FE6D292}"/>
          </ac:spMkLst>
        </pc:spChg>
        <pc:graphicFrameChg chg="mod">
          <ac:chgData name="Lee Jowett" userId="b4c18200-571b-4fac-968d-92e9fa7f3d31" providerId="ADAL" clId="{EC4C9FC3-7F0D-4CFE-9CAB-7D01AB59F152}" dt="2020-06-07T17:44:41.995" v="836" actId="27349"/>
          <ac:graphicFrameMkLst>
            <pc:docMk/>
            <pc:sldMk cId="2769446588" sldId="265"/>
            <ac:graphicFrameMk id="7" creationId="{3E33473A-9132-4F33-9D1B-53DFAD7E6C2E}"/>
          </ac:graphicFrameMkLst>
        </pc:graphicFrameChg>
      </pc:sldChg>
      <pc:sldChg chg="modSp">
        <pc:chgData name="Lee Jowett" userId="b4c18200-571b-4fac-968d-92e9fa7f3d31" providerId="ADAL" clId="{EC4C9FC3-7F0D-4CFE-9CAB-7D01AB59F152}" dt="2020-06-07T17:10:44.384" v="458" actId="14100"/>
        <pc:sldMkLst>
          <pc:docMk/>
          <pc:sldMk cId="0" sldId="273"/>
        </pc:sldMkLst>
        <pc:spChg chg="mod">
          <ac:chgData name="Lee Jowett" userId="b4c18200-571b-4fac-968d-92e9fa7f3d31" providerId="ADAL" clId="{EC4C9FC3-7F0D-4CFE-9CAB-7D01AB59F152}" dt="2020-06-07T17:09:37.961" v="454" actId="20577"/>
          <ac:spMkLst>
            <pc:docMk/>
            <pc:sldMk cId="0" sldId="273"/>
            <ac:spMk id="2" creationId="{BB6C8F01-C4B4-4C9B-9688-80A034C51A95}"/>
          </ac:spMkLst>
        </pc:spChg>
        <pc:spChg chg="mod">
          <ac:chgData name="Lee Jowett" userId="b4c18200-571b-4fac-968d-92e9fa7f3d31" providerId="ADAL" clId="{EC4C9FC3-7F0D-4CFE-9CAB-7D01AB59F152}" dt="2020-06-07T17:10:38.484" v="456" actId="6549"/>
          <ac:spMkLst>
            <pc:docMk/>
            <pc:sldMk cId="0" sldId="273"/>
            <ac:spMk id="10244" creationId="{6092D543-D582-45E7-965D-F11FD27B3CD7}"/>
          </ac:spMkLst>
        </pc:spChg>
        <pc:picChg chg="mod">
          <ac:chgData name="Lee Jowett" userId="b4c18200-571b-4fac-968d-92e9fa7f3d31" providerId="ADAL" clId="{EC4C9FC3-7F0D-4CFE-9CAB-7D01AB59F152}" dt="2020-06-07T17:10:44.384" v="458" actId="14100"/>
          <ac:picMkLst>
            <pc:docMk/>
            <pc:sldMk cId="0" sldId="273"/>
            <ac:picMk id="33798" creationId="{E21BC7B5-6CA4-4BA4-87EC-4FAC699EF9B3}"/>
          </ac:picMkLst>
        </pc:picChg>
      </pc:sldChg>
      <pc:sldChg chg="modSp ord">
        <pc:chgData name="Lee Jowett" userId="b4c18200-571b-4fac-968d-92e9fa7f3d31" providerId="ADAL" clId="{EC4C9FC3-7F0D-4CFE-9CAB-7D01AB59F152}" dt="2020-06-09T10:56:52.059" v="1251"/>
        <pc:sldMkLst>
          <pc:docMk/>
          <pc:sldMk cId="421981516" sldId="274"/>
        </pc:sldMkLst>
        <pc:spChg chg="mod">
          <ac:chgData name="Lee Jowett" userId="b4c18200-571b-4fac-968d-92e9fa7f3d31" providerId="ADAL" clId="{EC4C9FC3-7F0D-4CFE-9CAB-7D01AB59F152}" dt="2020-06-09T10:56:46.289" v="1250" actId="108"/>
          <ac:spMkLst>
            <pc:docMk/>
            <pc:sldMk cId="421981516" sldId="274"/>
            <ac:spMk id="2" creationId="{372A65CE-67DE-40D8-80D5-7E78F6AACB16}"/>
          </ac:spMkLst>
        </pc:spChg>
        <pc:spChg chg="mod">
          <ac:chgData name="Lee Jowett" userId="b4c18200-571b-4fac-968d-92e9fa7f3d31" providerId="ADAL" clId="{EC4C9FC3-7F0D-4CFE-9CAB-7D01AB59F152}" dt="2020-06-07T17:28:07.445" v="636" actId="403"/>
          <ac:spMkLst>
            <pc:docMk/>
            <pc:sldMk cId="421981516" sldId="274"/>
            <ac:spMk id="5" creationId="{BA5643E9-6218-40B5-89F6-4BDC0C88119F}"/>
          </ac:spMkLst>
        </pc:spChg>
        <pc:spChg chg="mod">
          <ac:chgData name="Lee Jowett" userId="b4c18200-571b-4fac-968d-92e9fa7f3d31" providerId="ADAL" clId="{EC4C9FC3-7F0D-4CFE-9CAB-7D01AB59F152}" dt="2020-06-07T17:28:16.616" v="637" actId="1076"/>
          <ac:spMkLst>
            <pc:docMk/>
            <pc:sldMk cId="421981516" sldId="274"/>
            <ac:spMk id="17" creationId="{A3A511E8-2DA4-4DBB-9E70-A70C04262594}"/>
          </ac:spMkLst>
        </pc:spChg>
      </pc:sldChg>
      <pc:sldChg chg="modSp">
        <pc:chgData name="Lee Jowett" userId="b4c18200-571b-4fac-968d-92e9fa7f3d31" providerId="ADAL" clId="{EC4C9FC3-7F0D-4CFE-9CAB-7D01AB59F152}" dt="2020-06-07T17:14:32.693" v="508" actId="1076"/>
        <pc:sldMkLst>
          <pc:docMk/>
          <pc:sldMk cId="0" sldId="279"/>
        </pc:sldMkLst>
        <pc:spChg chg="mod">
          <ac:chgData name="Lee Jowett" userId="b4c18200-571b-4fac-968d-92e9fa7f3d31" providerId="ADAL" clId="{EC4C9FC3-7F0D-4CFE-9CAB-7D01AB59F152}" dt="2020-06-07T17:02:41.439" v="367" actId="14100"/>
          <ac:spMkLst>
            <pc:docMk/>
            <pc:sldMk cId="0" sldId="279"/>
            <ac:spMk id="2" creationId="{FD7C3EF8-6685-4570-9AAD-3887AD7428D5}"/>
          </ac:spMkLst>
        </pc:spChg>
        <pc:spChg chg="mod">
          <ac:chgData name="Lee Jowett" userId="b4c18200-571b-4fac-968d-92e9fa7f3d31" providerId="ADAL" clId="{EC4C9FC3-7F0D-4CFE-9CAB-7D01AB59F152}" dt="2020-06-07T17:14:32.693" v="508" actId="1076"/>
          <ac:spMkLst>
            <pc:docMk/>
            <pc:sldMk cId="0" sldId="279"/>
            <ac:spMk id="7172" creationId="{29A58F4A-4B55-4469-99A7-00528FD99000}"/>
          </ac:spMkLst>
        </pc:spChg>
        <pc:picChg chg="mod">
          <ac:chgData name="Lee Jowett" userId="b4c18200-571b-4fac-968d-92e9fa7f3d31" providerId="ADAL" clId="{EC4C9FC3-7F0D-4CFE-9CAB-7D01AB59F152}" dt="2020-06-07T17:14:30.372" v="507" actId="1076"/>
          <ac:picMkLst>
            <pc:docMk/>
            <pc:sldMk cId="0" sldId="279"/>
            <ac:picMk id="19462" creationId="{4579EC5F-0503-4533-9324-45E221280F5A}"/>
          </ac:picMkLst>
        </pc:picChg>
      </pc:sldChg>
      <pc:sldChg chg="modSp">
        <pc:chgData name="Lee Jowett" userId="b4c18200-571b-4fac-968d-92e9fa7f3d31" providerId="ADAL" clId="{EC4C9FC3-7F0D-4CFE-9CAB-7D01AB59F152}" dt="2020-06-09T10:48:37.453" v="1136" actId="20577"/>
        <pc:sldMkLst>
          <pc:docMk/>
          <pc:sldMk cId="1872542749" sldId="287"/>
        </pc:sldMkLst>
        <pc:spChg chg="mod">
          <ac:chgData name="Lee Jowett" userId="b4c18200-571b-4fac-968d-92e9fa7f3d31" providerId="ADAL" clId="{EC4C9FC3-7F0D-4CFE-9CAB-7D01AB59F152}" dt="2020-06-09T10:48:37.453" v="1136" actId="20577"/>
          <ac:spMkLst>
            <pc:docMk/>
            <pc:sldMk cId="1872542749" sldId="287"/>
            <ac:spMk id="12" creationId="{216AC0B8-B2D6-4E4E-951F-0D10B9A2873D}"/>
          </ac:spMkLst>
        </pc:spChg>
      </pc:sldChg>
      <pc:sldChg chg="modSp">
        <pc:chgData name="Lee Jowett" userId="b4c18200-571b-4fac-968d-92e9fa7f3d31" providerId="ADAL" clId="{EC4C9FC3-7F0D-4CFE-9CAB-7D01AB59F152}" dt="2020-06-07T17:34:03.175" v="679" actId="255"/>
        <pc:sldMkLst>
          <pc:docMk/>
          <pc:sldMk cId="0" sldId="289"/>
        </pc:sldMkLst>
        <pc:spChg chg="mod">
          <ac:chgData name="Lee Jowett" userId="b4c18200-571b-4fac-968d-92e9fa7f3d31" providerId="ADAL" clId="{EC4C9FC3-7F0D-4CFE-9CAB-7D01AB59F152}" dt="2020-06-07T17:04:40.869" v="403" actId="14100"/>
          <ac:spMkLst>
            <pc:docMk/>
            <pc:sldMk cId="0" sldId="289"/>
            <ac:spMk id="2" creationId="{7498C579-3EE4-4CC5-B3DC-008D4B4FA5EC}"/>
          </ac:spMkLst>
        </pc:spChg>
        <pc:spChg chg="mod">
          <ac:chgData name="Lee Jowett" userId="b4c18200-571b-4fac-968d-92e9fa7f3d31" providerId="ADAL" clId="{EC4C9FC3-7F0D-4CFE-9CAB-7D01AB59F152}" dt="2020-06-07T17:34:03.175" v="679" actId="255"/>
          <ac:spMkLst>
            <pc:docMk/>
            <pc:sldMk cId="0" sldId="289"/>
            <ac:spMk id="5124" creationId="{27799B22-D493-43A0-88E5-836A6E7CAA01}"/>
          </ac:spMkLst>
        </pc:spChg>
      </pc:sldChg>
      <pc:sldChg chg="modSp">
        <pc:chgData name="Lee Jowett" userId="b4c18200-571b-4fac-968d-92e9fa7f3d31" providerId="ADAL" clId="{EC4C9FC3-7F0D-4CFE-9CAB-7D01AB59F152}" dt="2020-06-07T17:13:52.889" v="498" actId="20577"/>
        <pc:sldMkLst>
          <pc:docMk/>
          <pc:sldMk cId="0" sldId="290"/>
        </pc:sldMkLst>
        <pc:spChg chg="mod">
          <ac:chgData name="Lee Jowett" userId="b4c18200-571b-4fac-968d-92e9fa7f3d31" providerId="ADAL" clId="{EC4C9FC3-7F0D-4CFE-9CAB-7D01AB59F152}" dt="2020-06-07T17:13:52.889" v="498" actId="20577"/>
          <ac:spMkLst>
            <pc:docMk/>
            <pc:sldMk cId="0" sldId="290"/>
            <ac:spMk id="2" creationId="{E2CD7A8C-4736-440D-87A4-A3CF2F8440F3}"/>
          </ac:spMkLst>
        </pc:spChg>
        <pc:spChg chg="mod">
          <ac:chgData name="Lee Jowett" userId="b4c18200-571b-4fac-968d-92e9fa7f3d31" providerId="ADAL" clId="{EC4C9FC3-7F0D-4CFE-9CAB-7D01AB59F152}" dt="2020-06-07T17:13:51.170" v="496" actId="1076"/>
          <ac:spMkLst>
            <pc:docMk/>
            <pc:sldMk cId="0" sldId="290"/>
            <ac:spMk id="11268" creationId="{CE452663-5B4B-4283-BDAB-C549B7E09406}"/>
          </ac:spMkLst>
        </pc:spChg>
        <pc:picChg chg="mod">
          <ac:chgData name="Lee Jowett" userId="b4c18200-571b-4fac-968d-92e9fa7f3d31" providerId="ADAL" clId="{EC4C9FC3-7F0D-4CFE-9CAB-7D01AB59F152}" dt="2020-06-07T17:12:35.168" v="492" actId="14100"/>
          <ac:picMkLst>
            <pc:docMk/>
            <pc:sldMk cId="0" sldId="290"/>
            <ac:picMk id="11270" creationId="{56D527DE-8A5B-4435-B4FC-06C0A6B46BC1}"/>
          </ac:picMkLst>
        </pc:picChg>
      </pc:sldChg>
      <pc:sldChg chg="delSp modSp">
        <pc:chgData name="Lee Jowett" userId="b4c18200-571b-4fac-968d-92e9fa7f3d31" providerId="ADAL" clId="{EC4C9FC3-7F0D-4CFE-9CAB-7D01AB59F152}" dt="2020-06-07T17:35:14.111" v="690" actId="478"/>
        <pc:sldMkLst>
          <pc:docMk/>
          <pc:sldMk cId="0" sldId="291"/>
        </pc:sldMkLst>
        <pc:spChg chg="mod">
          <ac:chgData name="Lee Jowett" userId="b4c18200-571b-4fac-968d-92e9fa7f3d31" providerId="ADAL" clId="{EC4C9FC3-7F0D-4CFE-9CAB-7D01AB59F152}" dt="2020-06-07T17:34:46.561" v="683" actId="14100"/>
          <ac:spMkLst>
            <pc:docMk/>
            <pc:sldMk cId="0" sldId="291"/>
            <ac:spMk id="2" creationId="{09B1118B-AC1F-40F4-BB67-E32EA2840921}"/>
          </ac:spMkLst>
        </pc:spChg>
        <pc:spChg chg="mod">
          <ac:chgData name="Lee Jowett" userId="b4c18200-571b-4fac-968d-92e9fa7f3d31" providerId="ADAL" clId="{EC4C9FC3-7F0D-4CFE-9CAB-7D01AB59F152}" dt="2020-06-07T17:34:55.920" v="685" actId="14100"/>
          <ac:spMkLst>
            <pc:docMk/>
            <pc:sldMk cId="0" sldId="291"/>
            <ac:spMk id="5124" creationId="{2444FF19-B2D0-46EF-BB3E-17DB76B9B70A}"/>
          </ac:spMkLst>
        </pc:spChg>
        <pc:spChg chg="del">
          <ac:chgData name="Lee Jowett" userId="b4c18200-571b-4fac-968d-92e9fa7f3d31" providerId="ADAL" clId="{EC4C9FC3-7F0D-4CFE-9CAB-7D01AB59F152}" dt="2020-06-07T17:35:14.111" v="690" actId="478"/>
          <ac:spMkLst>
            <pc:docMk/>
            <pc:sldMk cId="0" sldId="291"/>
            <ac:spMk id="48133" creationId="{537FD148-61FB-414C-B0A2-32BC5E03D005}"/>
          </ac:spMkLst>
        </pc:spChg>
        <pc:spChg chg="mod">
          <ac:chgData name="Lee Jowett" userId="b4c18200-571b-4fac-968d-92e9fa7f3d31" providerId="ADAL" clId="{EC4C9FC3-7F0D-4CFE-9CAB-7D01AB59F152}" dt="2020-06-07T17:35:03.728" v="687" actId="1076"/>
          <ac:spMkLst>
            <pc:docMk/>
            <pc:sldMk cId="0" sldId="291"/>
            <ac:spMk id="48135" creationId="{8BAFB442-2F79-4544-9BDC-E4C76D6D28D1}"/>
          </ac:spMkLst>
        </pc:spChg>
        <pc:spChg chg="mod">
          <ac:chgData name="Lee Jowett" userId="b4c18200-571b-4fac-968d-92e9fa7f3d31" providerId="ADAL" clId="{EC4C9FC3-7F0D-4CFE-9CAB-7D01AB59F152}" dt="2020-06-07T17:35:11.537" v="689" actId="14100"/>
          <ac:spMkLst>
            <pc:docMk/>
            <pc:sldMk cId="0" sldId="291"/>
            <ac:spMk id="48136" creationId="{C7A4C805-06EA-452B-8F8D-FE48382FB2DC}"/>
          </ac:spMkLst>
        </pc:spChg>
        <pc:picChg chg="mod">
          <ac:chgData name="Lee Jowett" userId="b4c18200-571b-4fac-968d-92e9fa7f3d31" providerId="ADAL" clId="{EC4C9FC3-7F0D-4CFE-9CAB-7D01AB59F152}" dt="2020-06-07T17:06:34.985" v="411" actId="14100"/>
          <ac:picMkLst>
            <pc:docMk/>
            <pc:sldMk cId="0" sldId="291"/>
            <ac:picMk id="48131" creationId="{FC93E322-259C-4871-9851-8149B96F075B}"/>
          </ac:picMkLst>
        </pc:picChg>
      </pc:sldChg>
      <pc:sldChg chg="modSp">
        <pc:chgData name="Lee Jowett" userId="b4c18200-571b-4fac-968d-92e9fa7f3d31" providerId="ADAL" clId="{EC4C9FC3-7F0D-4CFE-9CAB-7D01AB59F152}" dt="2020-06-09T10:57:03.217" v="1252" actId="108"/>
        <pc:sldMkLst>
          <pc:docMk/>
          <pc:sldMk cId="2662995030" sldId="292"/>
        </pc:sldMkLst>
        <pc:spChg chg="mod">
          <ac:chgData name="Lee Jowett" userId="b4c18200-571b-4fac-968d-92e9fa7f3d31" providerId="ADAL" clId="{EC4C9FC3-7F0D-4CFE-9CAB-7D01AB59F152}" dt="2020-06-09T10:57:03.217" v="1252" actId="108"/>
          <ac:spMkLst>
            <pc:docMk/>
            <pc:sldMk cId="2662995030" sldId="292"/>
            <ac:spMk id="2" creationId="{7F49C83E-A3E2-42F1-8745-70CACBD7C5BE}"/>
          </ac:spMkLst>
        </pc:spChg>
      </pc:sldChg>
      <pc:sldChg chg="delSp modSp">
        <pc:chgData name="Lee Jowett" userId="b4c18200-571b-4fac-968d-92e9fa7f3d31" providerId="ADAL" clId="{EC4C9FC3-7F0D-4CFE-9CAB-7D01AB59F152}" dt="2020-06-07T17:02:21.896" v="364" actId="478"/>
        <pc:sldMkLst>
          <pc:docMk/>
          <pc:sldMk cId="0" sldId="295"/>
        </pc:sldMkLst>
        <pc:spChg chg="del mod">
          <ac:chgData name="Lee Jowett" userId="b4c18200-571b-4fac-968d-92e9fa7f3d31" providerId="ADAL" clId="{EC4C9FC3-7F0D-4CFE-9CAB-7D01AB59F152}" dt="2020-06-07T17:02:12.257" v="361" actId="478"/>
          <ac:spMkLst>
            <pc:docMk/>
            <pc:sldMk cId="0" sldId="295"/>
            <ac:spMk id="15362" creationId="{346299E3-A48A-4388-8ED9-5CFFECE27F82}"/>
          </ac:spMkLst>
        </pc:spChg>
        <pc:spChg chg="del mod">
          <ac:chgData name="Lee Jowett" userId="b4c18200-571b-4fac-968d-92e9fa7f3d31" providerId="ADAL" clId="{EC4C9FC3-7F0D-4CFE-9CAB-7D01AB59F152}" dt="2020-06-07T17:02:21.896" v="364" actId="478"/>
          <ac:spMkLst>
            <pc:docMk/>
            <pc:sldMk cId="0" sldId="295"/>
            <ac:spMk id="15364" creationId="{8CD90132-8D74-437E-B9E2-00C357197D53}"/>
          </ac:spMkLst>
        </pc:spChg>
      </pc:sldChg>
      <pc:sldChg chg="modSp">
        <pc:chgData name="Lee Jowett" userId="b4c18200-571b-4fac-968d-92e9fa7f3d31" providerId="ADAL" clId="{EC4C9FC3-7F0D-4CFE-9CAB-7D01AB59F152}" dt="2020-06-07T17:21:01.517" v="581" actId="1076"/>
        <pc:sldMkLst>
          <pc:docMk/>
          <pc:sldMk cId="0" sldId="298"/>
        </pc:sldMkLst>
        <pc:spChg chg="mod">
          <ac:chgData name="Lee Jowett" userId="b4c18200-571b-4fac-968d-92e9fa7f3d31" providerId="ADAL" clId="{EC4C9FC3-7F0D-4CFE-9CAB-7D01AB59F152}" dt="2020-06-07T17:02:48.120" v="369" actId="14100"/>
          <ac:spMkLst>
            <pc:docMk/>
            <pc:sldMk cId="0" sldId="298"/>
            <ac:spMk id="2" creationId="{AC05A5CE-35D9-4C57-8D7C-E4D615B6C13E}"/>
          </ac:spMkLst>
        </pc:spChg>
        <pc:spChg chg="mod">
          <ac:chgData name="Lee Jowett" userId="b4c18200-571b-4fac-968d-92e9fa7f3d31" providerId="ADAL" clId="{EC4C9FC3-7F0D-4CFE-9CAB-7D01AB59F152}" dt="2020-06-07T17:21:01.517" v="581" actId="1076"/>
          <ac:spMkLst>
            <pc:docMk/>
            <pc:sldMk cId="0" sldId="298"/>
            <ac:spMk id="4" creationId="{1826CC3F-8454-4AFD-9FAE-0C1FDE7212CE}"/>
          </ac:spMkLst>
        </pc:spChg>
      </pc:sldChg>
      <pc:sldChg chg="addSp delSp modSp">
        <pc:chgData name="Lee Jowett" userId="b4c18200-571b-4fac-968d-92e9fa7f3d31" providerId="ADAL" clId="{EC4C9FC3-7F0D-4CFE-9CAB-7D01AB59F152}" dt="2020-06-07T17:39:15.441" v="713" actId="478"/>
        <pc:sldMkLst>
          <pc:docMk/>
          <pc:sldMk cId="3616343761" sldId="299"/>
        </pc:sldMkLst>
        <pc:spChg chg="mod">
          <ac:chgData name="Lee Jowett" userId="b4c18200-571b-4fac-968d-92e9fa7f3d31" providerId="ADAL" clId="{EC4C9FC3-7F0D-4CFE-9CAB-7D01AB59F152}" dt="2020-06-07T17:38:26.936" v="704" actId="1076"/>
          <ac:spMkLst>
            <pc:docMk/>
            <pc:sldMk cId="3616343761" sldId="299"/>
            <ac:spMk id="3" creationId="{BB4ADB73-6CC2-461E-82D4-76E076F9F6BF}"/>
          </ac:spMkLst>
        </pc:spChg>
        <pc:picChg chg="add del mod">
          <ac:chgData name="Lee Jowett" userId="b4c18200-571b-4fac-968d-92e9fa7f3d31" providerId="ADAL" clId="{EC4C9FC3-7F0D-4CFE-9CAB-7D01AB59F152}" dt="2020-06-07T17:39:15.441" v="713" actId="478"/>
          <ac:picMkLst>
            <pc:docMk/>
            <pc:sldMk cId="3616343761" sldId="299"/>
            <ac:picMk id="5" creationId="{FD73E640-425D-45F5-8D46-DFA9068EE8DF}"/>
          </ac:picMkLst>
        </pc:picChg>
        <pc:picChg chg="add del mod">
          <ac:chgData name="Lee Jowett" userId="b4c18200-571b-4fac-968d-92e9fa7f3d31" providerId="ADAL" clId="{EC4C9FC3-7F0D-4CFE-9CAB-7D01AB59F152}" dt="2020-06-07T17:39:13.865" v="712" actId="478"/>
          <ac:picMkLst>
            <pc:docMk/>
            <pc:sldMk cId="3616343761" sldId="299"/>
            <ac:picMk id="7" creationId="{855F591B-5FA9-4ACA-B63A-58245C40EE7D}"/>
          </ac:picMkLst>
        </pc:picChg>
        <pc:picChg chg="add del mod">
          <ac:chgData name="Lee Jowett" userId="b4c18200-571b-4fac-968d-92e9fa7f3d31" providerId="ADAL" clId="{EC4C9FC3-7F0D-4CFE-9CAB-7D01AB59F152}" dt="2020-06-07T17:39:12.434" v="711" actId="478"/>
          <ac:picMkLst>
            <pc:docMk/>
            <pc:sldMk cId="3616343761" sldId="299"/>
            <ac:picMk id="10" creationId="{0957B1A5-01B3-4A8C-9A53-3B55C6C394E2}"/>
          </ac:picMkLst>
        </pc:picChg>
        <pc:picChg chg="add del mod">
          <ac:chgData name="Lee Jowett" userId="b4c18200-571b-4fac-968d-92e9fa7f3d31" providerId="ADAL" clId="{EC4C9FC3-7F0D-4CFE-9CAB-7D01AB59F152}" dt="2020-06-07T17:39:10.308" v="708"/>
          <ac:picMkLst>
            <pc:docMk/>
            <pc:sldMk cId="3616343761" sldId="299"/>
            <ac:picMk id="14" creationId="{137964E2-5160-42F2-BA3E-FE8761EA11F0}"/>
          </ac:picMkLst>
        </pc:picChg>
      </pc:sldChg>
      <pc:sldChg chg="modSp">
        <pc:chgData name="Lee Jowett" userId="b4c18200-571b-4fac-968d-92e9fa7f3d31" providerId="ADAL" clId="{EC4C9FC3-7F0D-4CFE-9CAB-7D01AB59F152}" dt="2020-06-09T10:57:18.644" v="1255" actId="20577"/>
        <pc:sldMkLst>
          <pc:docMk/>
          <pc:sldMk cId="2527096760" sldId="301"/>
        </pc:sldMkLst>
        <pc:graphicFrameChg chg="mod modGraphic">
          <ac:chgData name="Lee Jowett" userId="b4c18200-571b-4fac-968d-92e9fa7f3d31" providerId="ADAL" clId="{EC4C9FC3-7F0D-4CFE-9CAB-7D01AB59F152}" dt="2020-06-09T10:57:18.644" v="1255" actId="20577"/>
          <ac:graphicFrameMkLst>
            <pc:docMk/>
            <pc:sldMk cId="2527096760" sldId="301"/>
            <ac:graphicFrameMk id="20" creationId="{B2C3F2FD-9F42-41A3-BE40-ECCDC513CD06}"/>
          </ac:graphicFrameMkLst>
        </pc:graphicFrameChg>
      </pc:sldChg>
      <pc:sldChg chg="modSp">
        <pc:chgData name="Lee Jowett" userId="b4c18200-571b-4fac-968d-92e9fa7f3d31" providerId="ADAL" clId="{EC4C9FC3-7F0D-4CFE-9CAB-7D01AB59F152}" dt="2020-06-07T17:33:50.692" v="678" actId="1076"/>
        <pc:sldMkLst>
          <pc:docMk/>
          <pc:sldMk cId="2309665888" sldId="302"/>
        </pc:sldMkLst>
        <pc:spChg chg="mod">
          <ac:chgData name="Lee Jowett" userId="b4c18200-571b-4fac-968d-92e9fa7f3d31" providerId="ADAL" clId="{EC4C9FC3-7F0D-4CFE-9CAB-7D01AB59F152}" dt="2020-06-07T16:59:11.979" v="322" actId="113"/>
          <ac:spMkLst>
            <pc:docMk/>
            <pc:sldMk cId="2309665888" sldId="302"/>
            <ac:spMk id="2" creationId="{F1347A1B-3884-45B8-B4F2-DFD3347A08CB}"/>
          </ac:spMkLst>
        </pc:spChg>
        <pc:picChg chg="mod">
          <ac:chgData name="Lee Jowett" userId="b4c18200-571b-4fac-968d-92e9fa7f3d31" providerId="ADAL" clId="{EC4C9FC3-7F0D-4CFE-9CAB-7D01AB59F152}" dt="2020-06-07T17:33:50.692" v="678" actId="1076"/>
          <ac:picMkLst>
            <pc:docMk/>
            <pc:sldMk cId="2309665888" sldId="302"/>
            <ac:picMk id="3" creationId="{AAB916B9-464B-41DC-B4A5-0A7A8B2B6BD8}"/>
          </ac:picMkLst>
        </pc:picChg>
      </pc:sldChg>
      <pc:sldChg chg="modSp add">
        <pc:chgData name="Lee Jowett" userId="b4c18200-571b-4fac-968d-92e9fa7f3d31" providerId="ADAL" clId="{EC4C9FC3-7F0D-4CFE-9CAB-7D01AB59F152}" dt="2020-06-07T16:47:54.224" v="133" actId="1076"/>
        <pc:sldMkLst>
          <pc:docMk/>
          <pc:sldMk cId="0" sldId="304"/>
        </pc:sldMkLst>
        <pc:spChg chg="mod">
          <ac:chgData name="Lee Jowett" userId="b4c18200-571b-4fac-968d-92e9fa7f3d31" providerId="ADAL" clId="{EC4C9FC3-7F0D-4CFE-9CAB-7D01AB59F152}" dt="2020-06-07T16:47:54.224" v="133" actId="1076"/>
          <ac:spMkLst>
            <pc:docMk/>
            <pc:sldMk cId="0" sldId="304"/>
            <ac:spMk id="8194" creationId="{8CA62574-7A9C-4367-9F0E-8D22CE9BFEE1}"/>
          </ac:spMkLst>
        </pc:spChg>
        <pc:spChg chg="mod">
          <ac:chgData name="Lee Jowett" userId="b4c18200-571b-4fac-968d-92e9fa7f3d31" providerId="ADAL" clId="{EC4C9FC3-7F0D-4CFE-9CAB-7D01AB59F152}" dt="2020-06-07T16:47:43.882" v="127" actId="1076"/>
          <ac:spMkLst>
            <pc:docMk/>
            <pc:sldMk cId="0" sldId="304"/>
            <ac:spMk id="8196" creationId="{710B43D0-6B59-4271-945A-2F8A0F2B7502}"/>
          </ac:spMkLst>
        </pc:spChg>
        <pc:picChg chg="mod">
          <ac:chgData name="Lee Jowett" userId="b4c18200-571b-4fac-968d-92e9fa7f3d31" providerId="ADAL" clId="{EC4C9FC3-7F0D-4CFE-9CAB-7D01AB59F152}" dt="2020-06-07T16:47:51.302" v="132" actId="1076"/>
          <ac:picMkLst>
            <pc:docMk/>
            <pc:sldMk cId="0" sldId="304"/>
            <ac:picMk id="1026" creationId="{00000000-0000-0000-0000-000000000000}"/>
          </ac:picMkLst>
        </pc:picChg>
        <pc:picChg chg="mod">
          <ac:chgData name="Lee Jowett" userId="b4c18200-571b-4fac-968d-92e9fa7f3d31" providerId="ADAL" clId="{EC4C9FC3-7F0D-4CFE-9CAB-7D01AB59F152}" dt="2020-06-07T16:47:47.823" v="129" actId="14100"/>
          <ac:picMkLst>
            <pc:docMk/>
            <pc:sldMk cId="0" sldId="304"/>
            <ac:picMk id="8195" creationId="{BEB36DEA-9368-419A-B1D3-70733AA2A244}"/>
          </ac:picMkLst>
        </pc:picChg>
      </pc:sldChg>
      <pc:sldChg chg="addSp modSp">
        <pc:chgData name="Lee Jowett" userId="b4c18200-571b-4fac-968d-92e9fa7f3d31" providerId="ADAL" clId="{EC4C9FC3-7F0D-4CFE-9CAB-7D01AB59F152}" dt="2020-06-09T10:55:50.108" v="1242" actId="113"/>
        <pc:sldMkLst>
          <pc:docMk/>
          <pc:sldMk cId="397084711" sldId="305"/>
        </pc:sldMkLst>
        <pc:spChg chg="mod">
          <ac:chgData name="Lee Jowett" userId="b4c18200-571b-4fac-968d-92e9fa7f3d31" providerId="ADAL" clId="{EC4C9FC3-7F0D-4CFE-9CAB-7D01AB59F152}" dt="2020-06-09T10:55:50.108" v="1242" actId="113"/>
          <ac:spMkLst>
            <pc:docMk/>
            <pc:sldMk cId="397084711" sldId="305"/>
            <ac:spMk id="2" creationId="{36A4B424-4552-4043-ACBD-7726421D0403}"/>
          </ac:spMkLst>
        </pc:spChg>
        <pc:spChg chg="mod">
          <ac:chgData name="Lee Jowett" userId="b4c18200-571b-4fac-968d-92e9fa7f3d31" providerId="ADAL" clId="{EC4C9FC3-7F0D-4CFE-9CAB-7D01AB59F152}" dt="2020-06-07T17:33:04.285" v="675" actId="1076"/>
          <ac:spMkLst>
            <pc:docMk/>
            <pc:sldMk cId="397084711" sldId="305"/>
            <ac:spMk id="3" creationId="{BDED5049-D42E-4F7B-ACC6-C23C373899B6}"/>
          </ac:spMkLst>
        </pc:spChg>
        <pc:spChg chg="add mod">
          <ac:chgData name="Lee Jowett" userId="b4c18200-571b-4fac-968d-92e9fa7f3d31" providerId="ADAL" clId="{EC4C9FC3-7F0D-4CFE-9CAB-7D01AB59F152}" dt="2020-06-07T17:33:00.472" v="674" actId="1076"/>
          <ac:spMkLst>
            <pc:docMk/>
            <pc:sldMk cId="397084711" sldId="305"/>
            <ac:spMk id="7" creationId="{F96F9300-859B-4C4E-9516-CCBC446E3472}"/>
          </ac:spMkLst>
        </pc:spChg>
        <pc:picChg chg="mod modCrop">
          <ac:chgData name="Lee Jowett" userId="b4c18200-571b-4fac-968d-92e9fa7f3d31" providerId="ADAL" clId="{EC4C9FC3-7F0D-4CFE-9CAB-7D01AB59F152}" dt="2020-06-07T17:32:12.880" v="668" actId="732"/>
          <ac:picMkLst>
            <pc:docMk/>
            <pc:sldMk cId="397084711" sldId="305"/>
            <ac:picMk id="4" creationId="{4C2AB7BA-D55C-479D-8A06-11CCB47A698A}"/>
          </ac:picMkLst>
        </pc:picChg>
        <pc:picChg chg="mod">
          <ac:chgData name="Lee Jowett" userId="b4c18200-571b-4fac-968d-92e9fa7f3d31" providerId="ADAL" clId="{EC4C9FC3-7F0D-4CFE-9CAB-7D01AB59F152}" dt="2020-06-07T17:31:25.909" v="661" actId="14100"/>
          <ac:picMkLst>
            <pc:docMk/>
            <pc:sldMk cId="397084711" sldId="305"/>
            <ac:picMk id="5" creationId="{0A6EADEE-302F-4D78-A03E-E3735B367E05}"/>
          </ac:picMkLst>
        </pc:picChg>
        <pc:picChg chg="mod">
          <ac:chgData name="Lee Jowett" userId="b4c18200-571b-4fac-968d-92e9fa7f3d31" providerId="ADAL" clId="{EC4C9FC3-7F0D-4CFE-9CAB-7D01AB59F152}" dt="2020-06-07T17:31:23.356" v="660" actId="1076"/>
          <ac:picMkLst>
            <pc:docMk/>
            <pc:sldMk cId="397084711" sldId="305"/>
            <ac:picMk id="6" creationId="{F3E9E6C6-F684-4A9C-B291-11C6C231DF38}"/>
          </ac:picMkLst>
        </pc:picChg>
      </pc:sldChg>
      <pc:sldChg chg="modSp">
        <pc:chgData name="Lee Jowett" userId="b4c18200-571b-4fac-968d-92e9fa7f3d31" providerId="ADAL" clId="{EC4C9FC3-7F0D-4CFE-9CAB-7D01AB59F152}" dt="2020-06-09T10:55:46.573" v="1241" actId="113"/>
        <pc:sldMkLst>
          <pc:docMk/>
          <pc:sldMk cId="3927832779" sldId="306"/>
        </pc:sldMkLst>
        <pc:spChg chg="mod">
          <ac:chgData name="Lee Jowett" userId="b4c18200-571b-4fac-968d-92e9fa7f3d31" providerId="ADAL" clId="{EC4C9FC3-7F0D-4CFE-9CAB-7D01AB59F152}" dt="2020-06-09T10:55:46.573" v="1241" actId="113"/>
          <ac:spMkLst>
            <pc:docMk/>
            <pc:sldMk cId="3927832779" sldId="306"/>
            <ac:spMk id="2" creationId="{89DA5CAB-6220-4A76-B1A9-257513D82FA7}"/>
          </ac:spMkLst>
        </pc:spChg>
        <pc:spChg chg="mod">
          <ac:chgData name="Lee Jowett" userId="b4c18200-571b-4fac-968d-92e9fa7f3d31" providerId="ADAL" clId="{EC4C9FC3-7F0D-4CFE-9CAB-7D01AB59F152}" dt="2020-06-09T10:55:30.793" v="1236" actId="14100"/>
          <ac:spMkLst>
            <pc:docMk/>
            <pc:sldMk cId="3927832779" sldId="306"/>
            <ac:spMk id="4" creationId="{A99FCDB7-1209-4867-A9A5-2676675DE7C0}"/>
          </ac:spMkLst>
        </pc:spChg>
        <pc:picChg chg="mod">
          <ac:chgData name="Lee Jowett" userId="b4c18200-571b-4fac-968d-92e9fa7f3d31" providerId="ADAL" clId="{EC4C9FC3-7F0D-4CFE-9CAB-7D01AB59F152}" dt="2020-06-09T10:55:33.114" v="1238" actId="1076"/>
          <ac:picMkLst>
            <pc:docMk/>
            <pc:sldMk cId="3927832779" sldId="306"/>
            <ac:picMk id="6" creationId="{04375C22-8AEB-45F0-AA76-C9954B3EAACF}"/>
          </ac:picMkLst>
        </pc:picChg>
        <pc:picChg chg="mod">
          <ac:chgData name="Lee Jowett" userId="b4c18200-571b-4fac-968d-92e9fa7f3d31" providerId="ADAL" clId="{EC4C9FC3-7F0D-4CFE-9CAB-7D01AB59F152}" dt="2020-06-09T10:55:32.217" v="1237" actId="1076"/>
          <ac:picMkLst>
            <pc:docMk/>
            <pc:sldMk cId="3927832779" sldId="306"/>
            <ac:picMk id="7" creationId="{253CF465-C419-4403-BD3E-CF786FA4DC45}"/>
          </ac:picMkLst>
        </pc:picChg>
        <pc:picChg chg="mod">
          <ac:chgData name="Lee Jowett" userId="b4c18200-571b-4fac-968d-92e9fa7f3d31" providerId="ADAL" clId="{EC4C9FC3-7F0D-4CFE-9CAB-7D01AB59F152}" dt="2020-06-09T10:55:34.444" v="1239" actId="1076"/>
          <ac:picMkLst>
            <pc:docMk/>
            <pc:sldMk cId="3927832779" sldId="306"/>
            <ac:picMk id="8" creationId="{3C5D7A5D-414A-41B1-9585-A798F9D31DFC}"/>
          </ac:picMkLst>
        </pc:picChg>
      </pc:sldChg>
      <pc:sldChg chg="addSp delSp modSp add">
        <pc:chgData name="Lee Jowett" userId="b4c18200-571b-4fac-968d-92e9fa7f3d31" providerId="ADAL" clId="{EC4C9FC3-7F0D-4CFE-9CAB-7D01AB59F152}" dt="2020-06-07T16:50:48.031" v="178" actId="14100"/>
        <pc:sldMkLst>
          <pc:docMk/>
          <pc:sldMk cId="0" sldId="307"/>
        </pc:sldMkLst>
        <pc:spChg chg="add del mod">
          <ac:chgData name="Lee Jowett" userId="b4c18200-571b-4fac-968d-92e9fa7f3d31" providerId="ADAL" clId="{EC4C9FC3-7F0D-4CFE-9CAB-7D01AB59F152}" dt="2020-06-07T16:50:12.970" v="172"/>
          <ac:spMkLst>
            <pc:docMk/>
            <pc:sldMk cId="0" sldId="307"/>
            <ac:spMk id="2" creationId="{8B992653-B3C6-4FA2-A68D-3B45FB21CF24}"/>
          </ac:spMkLst>
        </pc:spChg>
        <pc:spChg chg="add mod">
          <ac:chgData name="Lee Jowett" userId="b4c18200-571b-4fac-968d-92e9fa7f3d31" providerId="ADAL" clId="{EC4C9FC3-7F0D-4CFE-9CAB-7D01AB59F152}" dt="2020-06-07T16:50:26.215" v="173" actId="108"/>
          <ac:spMkLst>
            <pc:docMk/>
            <pc:sldMk cId="0" sldId="307"/>
            <ac:spMk id="4" creationId="{596B505E-EF8D-4CF0-8217-69F569BD364E}"/>
          </ac:spMkLst>
        </pc:spChg>
        <pc:spChg chg="mod">
          <ac:chgData name="Lee Jowett" userId="b4c18200-571b-4fac-968d-92e9fa7f3d31" providerId="ADAL" clId="{EC4C9FC3-7F0D-4CFE-9CAB-7D01AB59F152}" dt="2020-06-07T16:50:48.031" v="178" actId="14100"/>
          <ac:spMkLst>
            <pc:docMk/>
            <pc:sldMk cId="0" sldId="307"/>
            <ac:spMk id="11266" creationId="{2606BD77-D8FC-4D8F-8C22-54657EC893DB}"/>
          </ac:spMkLst>
        </pc:spChg>
      </pc:sldChg>
      <pc:sldChg chg="add del">
        <pc:chgData name="Lee Jowett" userId="b4c18200-571b-4fac-968d-92e9fa7f3d31" providerId="ADAL" clId="{EC4C9FC3-7F0D-4CFE-9CAB-7D01AB59F152}" dt="2020-06-05T17:27:02.755" v="113" actId="2696"/>
        <pc:sldMkLst>
          <pc:docMk/>
          <pc:sldMk cId="1543276740" sldId="307"/>
        </pc:sldMkLst>
      </pc:sldChg>
      <pc:sldChg chg="modSp">
        <pc:chgData name="Lee Jowett" userId="b4c18200-571b-4fac-968d-92e9fa7f3d31" providerId="ADAL" clId="{EC4C9FC3-7F0D-4CFE-9CAB-7D01AB59F152}" dt="2020-06-07T17:12:24.061" v="487" actId="1076"/>
        <pc:sldMkLst>
          <pc:docMk/>
          <pc:sldMk cId="0" sldId="308"/>
        </pc:sldMkLst>
        <pc:spChg chg="mod">
          <ac:chgData name="Lee Jowett" userId="b4c18200-571b-4fac-968d-92e9fa7f3d31" providerId="ADAL" clId="{EC4C9FC3-7F0D-4CFE-9CAB-7D01AB59F152}" dt="2020-06-07T17:01:54.391" v="357" actId="14100"/>
          <ac:spMkLst>
            <pc:docMk/>
            <pc:sldMk cId="0" sldId="308"/>
            <ac:spMk id="2" creationId="{EC5D3EA6-DFAC-438E-B01C-C6A345E73CFA}"/>
          </ac:spMkLst>
        </pc:spChg>
        <pc:spChg chg="mod">
          <ac:chgData name="Lee Jowett" userId="b4c18200-571b-4fac-968d-92e9fa7f3d31" providerId="ADAL" clId="{EC4C9FC3-7F0D-4CFE-9CAB-7D01AB59F152}" dt="2020-06-07T17:12:24.061" v="487" actId="1076"/>
          <ac:spMkLst>
            <pc:docMk/>
            <pc:sldMk cId="0" sldId="308"/>
            <ac:spMk id="5124" creationId="{61C10E56-B8B3-4822-A45A-5F5DD772DBC1}"/>
          </ac:spMkLst>
        </pc:spChg>
        <pc:picChg chg="mod">
          <ac:chgData name="Lee Jowett" userId="b4c18200-571b-4fac-968d-92e9fa7f3d31" providerId="ADAL" clId="{EC4C9FC3-7F0D-4CFE-9CAB-7D01AB59F152}" dt="2020-06-07T17:12:21.175" v="486" actId="1076"/>
          <ac:picMkLst>
            <pc:docMk/>
            <pc:sldMk cId="0" sldId="308"/>
            <ac:picMk id="10246" creationId="{2D3C7481-EB6D-423E-BCBC-65FBF61D7E71}"/>
          </ac:picMkLst>
        </pc:picChg>
      </pc:sldChg>
      <pc:sldChg chg="modSp">
        <pc:chgData name="Lee Jowett" userId="b4c18200-571b-4fac-968d-92e9fa7f3d31" providerId="ADAL" clId="{EC4C9FC3-7F0D-4CFE-9CAB-7D01AB59F152}" dt="2020-06-07T17:21:35.303" v="591" actId="1076"/>
        <pc:sldMkLst>
          <pc:docMk/>
          <pc:sldMk cId="0" sldId="309"/>
        </pc:sldMkLst>
        <pc:spChg chg="mod">
          <ac:chgData name="Lee Jowett" userId="b4c18200-571b-4fac-968d-92e9fa7f3d31" providerId="ADAL" clId="{EC4C9FC3-7F0D-4CFE-9CAB-7D01AB59F152}" dt="2020-06-07T17:21:35.303" v="591" actId="1076"/>
          <ac:spMkLst>
            <pc:docMk/>
            <pc:sldMk cId="0" sldId="309"/>
            <ac:spMk id="17415" creationId="{F38642D9-DD6C-475C-9EDA-1D86070AC874}"/>
          </ac:spMkLst>
        </pc:spChg>
      </pc:sldChg>
      <pc:sldChg chg="modSp">
        <pc:chgData name="Lee Jowett" userId="b4c18200-571b-4fac-968d-92e9fa7f3d31" providerId="ADAL" clId="{EC4C9FC3-7F0D-4CFE-9CAB-7D01AB59F152}" dt="2020-06-07T17:11:55.613" v="479" actId="1076"/>
        <pc:sldMkLst>
          <pc:docMk/>
          <pc:sldMk cId="0" sldId="310"/>
        </pc:sldMkLst>
        <pc:spChg chg="mod">
          <ac:chgData name="Lee Jowett" userId="b4c18200-571b-4fac-968d-92e9fa7f3d31" providerId="ADAL" clId="{EC4C9FC3-7F0D-4CFE-9CAB-7D01AB59F152}" dt="2020-06-05T17:25:07.443" v="84" actId="1076"/>
          <ac:spMkLst>
            <pc:docMk/>
            <pc:sldMk cId="0" sldId="310"/>
            <ac:spMk id="20482" creationId="{0368CDFD-D551-4A5A-86B3-030C9ECDC615}"/>
          </ac:spMkLst>
        </pc:spChg>
        <pc:spChg chg="mod">
          <ac:chgData name="Lee Jowett" userId="b4c18200-571b-4fac-968d-92e9fa7f3d31" providerId="ADAL" clId="{EC4C9FC3-7F0D-4CFE-9CAB-7D01AB59F152}" dt="2020-06-07T17:11:55.613" v="479" actId="1076"/>
          <ac:spMkLst>
            <pc:docMk/>
            <pc:sldMk cId="0" sldId="310"/>
            <ac:spMk id="20483" creationId="{3DA149EB-4701-4298-B74C-EB8E26E83101}"/>
          </ac:spMkLst>
        </pc:spChg>
      </pc:sldChg>
      <pc:sldChg chg="modSp">
        <pc:chgData name="Lee Jowett" userId="b4c18200-571b-4fac-968d-92e9fa7f3d31" providerId="ADAL" clId="{EC4C9FC3-7F0D-4CFE-9CAB-7D01AB59F152}" dt="2020-06-07T17:23:09.849" v="604" actId="1076"/>
        <pc:sldMkLst>
          <pc:docMk/>
          <pc:sldMk cId="0" sldId="311"/>
        </pc:sldMkLst>
        <pc:spChg chg="mod">
          <ac:chgData name="Lee Jowett" userId="b4c18200-571b-4fac-968d-92e9fa7f3d31" providerId="ADAL" clId="{EC4C9FC3-7F0D-4CFE-9CAB-7D01AB59F152}" dt="2020-06-07T17:02:35.503" v="365" actId="14100"/>
          <ac:spMkLst>
            <pc:docMk/>
            <pc:sldMk cId="0" sldId="311"/>
            <ac:spMk id="2" creationId="{280AF761-1E1C-4941-A324-24FB04FEC0C6}"/>
          </ac:spMkLst>
        </pc:spChg>
        <pc:spChg chg="mod">
          <ac:chgData name="Lee Jowett" userId="b4c18200-571b-4fac-968d-92e9fa7f3d31" providerId="ADAL" clId="{EC4C9FC3-7F0D-4CFE-9CAB-7D01AB59F152}" dt="2020-06-07T17:23:09.849" v="604" actId="1076"/>
          <ac:spMkLst>
            <pc:docMk/>
            <pc:sldMk cId="0" sldId="311"/>
            <ac:spMk id="22532" creationId="{B395C79D-2AAA-4CF3-8A5A-64F2A09FE755}"/>
          </ac:spMkLst>
        </pc:spChg>
        <pc:picChg chg="mod">
          <ac:chgData name="Lee Jowett" userId="b4c18200-571b-4fac-968d-92e9fa7f3d31" providerId="ADAL" clId="{EC4C9FC3-7F0D-4CFE-9CAB-7D01AB59F152}" dt="2020-06-07T17:21:19.200" v="585" actId="1076"/>
          <ac:picMkLst>
            <pc:docMk/>
            <pc:sldMk cId="0" sldId="311"/>
            <ac:picMk id="22534" creationId="{31731F9A-F1E8-416C-82B9-BD8A4274EDB9}"/>
          </ac:picMkLst>
        </pc:picChg>
      </pc:sldChg>
      <pc:sldChg chg="modSp">
        <pc:chgData name="Lee Jowett" userId="b4c18200-571b-4fac-968d-92e9fa7f3d31" providerId="ADAL" clId="{EC4C9FC3-7F0D-4CFE-9CAB-7D01AB59F152}" dt="2020-06-07T17:02:52.512" v="370" actId="14100"/>
        <pc:sldMkLst>
          <pc:docMk/>
          <pc:sldMk cId="0" sldId="312"/>
        </pc:sldMkLst>
        <pc:spChg chg="mod">
          <ac:chgData name="Lee Jowett" userId="b4c18200-571b-4fac-968d-92e9fa7f3d31" providerId="ADAL" clId="{EC4C9FC3-7F0D-4CFE-9CAB-7D01AB59F152}" dt="2020-06-07T17:02:52.512" v="370" actId="14100"/>
          <ac:spMkLst>
            <pc:docMk/>
            <pc:sldMk cId="0" sldId="312"/>
            <ac:spMk id="2" creationId="{A700C8A3-4229-488C-95C1-C26598CB0671}"/>
          </ac:spMkLst>
        </pc:spChg>
        <pc:picChg chg="mod">
          <ac:chgData name="Lee Jowett" userId="b4c18200-571b-4fac-968d-92e9fa7f3d31" providerId="ADAL" clId="{EC4C9FC3-7F0D-4CFE-9CAB-7D01AB59F152}" dt="2020-06-05T17:25:33.234" v="94" actId="1076"/>
          <ac:picMkLst>
            <pc:docMk/>
            <pc:sldMk cId="0" sldId="312"/>
            <ac:picMk id="25605" creationId="{83F1B997-CB03-4555-BEFC-F92872A1116C}"/>
          </ac:picMkLst>
        </pc:picChg>
      </pc:sldChg>
      <pc:sldChg chg="modSp">
        <pc:chgData name="Lee Jowett" userId="b4c18200-571b-4fac-968d-92e9fa7f3d31" providerId="ADAL" clId="{EC4C9FC3-7F0D-4CFE-9CAB-7D01AB59F152}" dt="2020-06-07T17:11:21.635" v="472" actId="14100"/>
        <pc:sldMkLst>
          <pc:docMk/>
          <pc:sldMk cId="0" sldId="313"/>
        </pc:sldMkLst>
        <pc:spChg chg="mod">
          <ac:chgData name="Lee Jowett" userId="b4c18200-571b-4fac-968d-92e9fa7f3d31" providerId="ADAL" clId="{EC4C9FC3-7F0D-4CFE-9CAB-7D01AB59F152}" dt="2020-06-07T17:11:21.635" v="472" actId="14100"/>
          <ac:spMkLst>
            <pc:docMk/>
            <pc:sldMk cId="0" sldId="313"/>
            <ac:spMk id="27650" creationId="{1AF9E52F-54E9-4939-A63D-FBFFD1B78CB2}"/>
          </ac:spMkLst>
        </pc:spChg>
        <pc:picChg chg="mod">
          <ac:chgData name="Lee Jowett" userId="b4c18200-571b-4fac-968d-92e9fa7f3d31" providerId="ADAL" clId="{EC4C9FC3-7F0D-4CFE-9CAB-7D01AB59F152}" dt="2020-06-07T17:03:02.147" v="374" actId="1076"/>
          <ac:picMkLst>
            <pc:docMk/>
            <pc:sldMk cId="0" sldId="313"/>
            <ac:picMk id="27652" creationId="{E98E5578-01F1-4EC7-9A4E-CF58FDAD84B8}"/>
          </ac:picMkLst>
        </pc:picChg>
      </pc:sldChg>
      <pc:sldChg chg="modSp">
        <pc:chgData name="Lee Jowett" userId="b4c18200-571b-4fac-968d-92e9fa7f3d31" providerId="ADAL" clId="{EC4C9FC3-7F0D-4CFE-9CAB-7D01AB59F152}" dt="2020-06-07T17:11:04.381" v="466" actId="1076"/>
        <pc:sldMkLst>
          <pc:docMk/>
          <pc:sldMk cId="0" sldId="314"/>
        </pc:sldMkLst>
        <pc:picChg chg="mod">
          <ac:chgData name="Lee Jowett" userId="b4c18200-571b-4fac-968d-92e9fa7f3d31" providerId="ADAL" clId="{EC4C9FC3-7F0D-4CFE-9CAB-7D01AB59F152}" dt="2020-06-07T17:11:04.381" v="466" actId="1076"/>
          <ac:picMkLst>
            <pc:docMk/>
            <pc:sldMk cId="0" sldId="314"/>
            <ac:picMk id="29699" creationId="{AB8D251A-352A-4A6C-BB0F-9C7EB762F32F}"/>
          </ac:picMkLst>
        </pc:picChg>
      </pc:sldChg>
      <pc:sldChg chg="modSp">
        <pc:chgData name="Lee Jowett" userId="b4c18200-571b-4fac-968d-92e9fa7f3d31" providerId="ADAL" clId="{EC4C9FC3-7F0D-4CFE-9CAB-7D01AB59F152}" dt="2020-06-07T17:09:04.206" v="443" actId="14100"/>
        <pc:sldMkLst>
          <pc:docMk/>
          <pc:sldMk cId="0" sldId="316"/>
        </pc:sldMkLst>
        <pc:spChg chg="mod">
          <ac:chgData name="Lee Jowett" userId="b4c18200-571b-4fac-968d-92e9fa7f3d31" providerId="ADAL" clId="{EC4C9FC3-7F0D-4CFE-9CAB-7D01AB59F152}" dt="2020-06-07T17:09:04.206" v="443" actId="14100"/>
          <ac:spMkLst>
            <pc:docMk/>
            <pc:sldMk cId="0" sldId="316"/>
            <ac:spMk id="2" creationId="{5B9241C7-85D7-4E86-87BB-2A63162D2681}"/>
          </ac:spMkLst>
        </pc:spChg>
        <pc:spChg chg="mod">
          <ac:chgData name="Lee Jowett" userId="b4c18200-571b-4fac-968d-92e9fa7f3d31" providerId="ADAL" clId="{EC4C9FC3-7F0D-4CFE-9CAB-7D01AB59F152}" dt="2020-06-07T17:08:55.265" v="441" actId="20577"/>
          <ac:spMkLst>
            <pc:docMk/>
            <pc:sldMk cId="0" sldId="316"/>
            <ac:spMk id="32772" creationId="{A680D8F1-6354-481C-BA59-A58A51153D0C}"/>
          </ac:spMkLst>
        </pc:spChg>
        <pc:picChg chg="mod">
          <ac:chgData name="Lee Jowett" userId="b4c18200-571b-4fac-968d-92e9fa7f3d31" providerId="ADAL" clId="{EC4C9FC3-7F0D-4CFE-9CAB-7D01AB59F152}" dt="2020-06-07T17:09:01.167" v="442" actId="1076"/>
          <ac:picMkLst>
            <pc:docMk/>
            <pc:sldMk cId="0" sldId="316"/>
            <ac:picMk id="32774" creationId="{A149E291-E0C3-4032-95E7-FF16420B58DD}"/>
          </ac:picMkLst>
        </pc:picChg>
      </pc:sldChg>
      <pc:sldChg chg="modSp">
        <pc:chgData name="Lee Jowett" userId="b4c18200-571b-4fac-968d-92e9fa7f3d31" providerId="ADAL" clId="{EC4C9FC3-7F0D-4CFE-9CAB-7D01AB59F152}" dt="2020-06-07T17:10:56.109" v="463" actId="1076"/>
        <pc:sldMkLst>
          <pc:docMk/>
          <pc:sldMk cId="0" sldId="317"/>
        </pc:sldMkLst>
        <pc:picChg chg="mod">
          <ac:chgData name="Lee Jowett" userId="b4c18200-571b-4fac-968d-92e9fa7f3d31" providerId="ADAL" clId="{EC4C9FC3-7F0D-4CFE-9CAB-7D01AB59F152}" dt="2020-06-07T17:10:56.109" v="463" actId="1076"/>
          <ac:picMkLst>
            <pc:docMk/>
            <pc:sldMk cId="0" sldId="317"/>
            <ac:picMk id="34820" creationId="{260B2FED-9250-4662-B420-31A6D60EBE22}"/>
          </ac:picMkLst>
        </pc:picChg>
        <pc:picChg chg="mod">
          <ac:chgData name="Lee Jowett" userId="b4c18200-571b-4fac-968d-92e9fa7f3d31" providerId="ADAL" clId="{EC4C9FC3-7F0D-4CFE-9CAB-7D01AB59F152}" dt="2020-06-07T17:10:51.520" v="460" actId="14100"/>
          <ac:picMkLst>
            <pc:docMk/>
            <pc:sldMk cId="0" sldId="317"/>
            <ac:picMk id="34821" creationId="{5DE97A60-1ADA-4008-941E-33AA40400F59}"/>
          </ac:picMkLst>
        </pc:picChg>
      </pc:sldChg>
      <pc:sldChg chg="delSp modSp">
        <pc:chgData name="Lee Jowett" userId="b4c18200-571b-4fac-968d-92e9fa7f3d31" providerId="ADAL" clId="{EC4C9FC3-7F0D-4CFE-9CAB-7D01AB59F152}" dt="2020-06-05T17:26:09.061" v="106" actId="478"/>
        <pc:sldMkLst>
          <pc:docMk/>
          <pc:sldMk cId="0" sldId="318"/>
        </pc:sldMkLst>
        <pc:spChg chg="del mod">
          <ac:chgData name="Lee Jowett" userId="b4c18200-571b-4fac-968d-92e9fa7f3d31" providerId="ADAL" clId="{EC4C9FC3-7F0D-4CFE-9CAB-7D01AB59F152}" dt="2020-06-05T17:26:09.061" v="106" actId="478"/>
          <ac:spMkLst>
            <pc:docMk/>
            <pc:sldMk cId="0" sldId="318"/>
            <ac:spMk id="36866" creationId="{EEFD1782-3E91-4536-AC3D-E63F04B2600A}"/>
          </ac:spMkLst>
        </pc:spChg>
        <pc:spChg chg="del mod">
          <ac:chgData name="Lee Jowett" userId="b4c18200-571b-4fac-968d-92e9fa7f3d31" providerId="ADAL" clId="{EC4C9FC3-7F0D-4CFE-9CAB-7D01AB59F152}" dt="2020-06-05T17:26:01.314" v="101" actId="478"/>
          <ac:spMkLst>
            <pc:docMk/>
            <pc:sldMk cId="0" sldId="318"/>
            <ac:spMk id="36867" creationId="{B73F1ADD-D0C1-459C-BAF1-2B9C15DEC243}"/>
          </ac:spMkLst>
        </pc:spChg>
        <pc:spChg chg="del mod">
          <ac:chgData name="Lee Jowett" userId="b4c18200-571b-4fac-968d-92e9fa7f3d31" providerId="ADAL" clId="{EC4C9FC3-7F0D-4CFE-9CAB-7D01AB59F152}" dt="2020-06-05T17:26:04.183" v="104" actId="478"/>
          <ac:spMkLst>
            <pc:docMk/>
            <pc:sldMk cId="0" sldId="318"/>
            <ac:spMk id="36868" creationId="{A5A1A8D2-D236-4E55-AC6A-9A65B25BFF4C}"/>
          </ac:spMkLst>
        </pc:spChg>
        <pc:picChg chg="mod">
          <ac:chgData name="Lee Jowett" userId="b4c18200-571b-4fac-968d-92e9fa7f3d31" providerId="ADAL" clId="{EC4C9FC3-7F0D-4CFE-9CAB-7D01AB59F152}" dt="2020-06-05T17:25:48.852" v="97" actId="1076"/>
          <ac:picMkLst>
            <pc:docMk/>
            <pc:sldMk cId="0" sldId="318"/>
            <ac:picMk id="36869" creationId="{FB700FC6-D1B0-4DA9-8329-21C15C742B03}"/>
          </ac:picMkLst>
        </pc:picChg>
        <pc:picChg chg="mod">
          <ac:chgData name="Lee Jowett" userId="b4c18200-571b-4fac-968d-92e9fa7f3d31" providerId="ADAL" clId="{EC4C9FC3-7F0D-4CFE-9CAB-7D01AB59F152}" dt="2020-06-05T17:25:53.263" v="99" actId="14100"/>
          <ac:picMkLst>
            <pc:docMk/>
            <pc:sldMk cId="0" sldId="318"/>
            <ac:picMk id="36870" creationId="{C4226D2E-6B9D-4BB0-B383-417012E26B65}"/>
          </ac:picMkLst>
        </pc:picChg>
      </pc:sldChg>
      <pc:sldChg chg="addSp delSp modSp">
        <pc:chgData name="Lee Jowett" userId="b4c18200-571b-4fac-968d-92e9fa7f3d31" providerId="ADAL" clId="{EC4C9FC3-7F0D-4CFE-9CAB-7D01AB59F152}" dt="2020-06-07T17:24:42.346" v="632" actId="14100"/>
        <pc:sldMkLst>
          <pc:docMk/>
          <pc:sldMk cId="0" sldId="319"/>
        </pc:sldMkLst>
        <pc:spChg chg="del">
          <ac:chgData name="Lee Jowett" userId="b4c18200-571b-4fac-968d-92e9fa7f3d31" providerId="ADAL" clId="{EC4C9FC3-7F0D-4CFE-9CAB-7D01AB59F152}" dt="2020-06-05T17:26:18.909" v="107" actId="478"/>
          <ac:spMkLst>
            <pc:docMk/>
            <pc:sldMk cId="0" sldId="319"/>
            <ac:spMk id="37890" creationId="{F044C57C-6DC9-408F-8E71-6E2C2C251DA4}"/>
          </ac:spMkLst>
        </pc:spChg>
        <pc:spChg chg="del">
          <ac:chgData name="Lee Jowett" userId="b4c18200-571b-4fac-968d-92e9fa7f3d31" providerId="ADAL" clId="{EC4C9FC3-7F0D-4CFE-9CAB-7D01AB59F152}" dt="2020-06-05T17:26:18.909" v="107" actId="478"/>
          <ac:spMkLst>
            <pc:docMk/>
            <pc:sldMk cId="0" sldId="319"/>
            <ac:spMk id="37891" creationId="{4B0DC1DF-591A-4ADA-9229-BB7F12F97332}"/>
          </ac:spMkLst>
        </pc:spChg>
        <pc:spChg chg="del">
          <ac:chgData name="Lee Jowett" userId="b4c18200-571b-4fac-968d-92e9fa7f3d31" providerId="ADAL" clId="{EC4C9FC3-7F0D-4CFE-9CAB-7D01AB59F152}" dt="2020-06-05T17:26:18.909" v="107" actId="478"/>
          <ac:spMkLst>
            <pc:docMk/>
            <pc:sldMk cId="0" sldId="319"/>
            <ac:spMk id="37892" creationId="{CA757F17-1D25-4D7E-8102-40AA7A2B1073}"/>
          </ac:spMkLst>
        </pc:spChg>
        <pc:picChg chg="add mod">
          <ac:chgData name="Lee Jowett" userId="b4c18200-571b-4fac-968d-92e9fa7f3d31" providerId="ADAL" clId="{EC4C9FC3-7F0D-4CFE-9CAB-7D01AB59F152}" dt="2020-06-07T17:24:42.346" v="632" actId="14100"/>
          <ac:picMkLst>
            <pc:docMk/>
            <pc:sldMk cId="0" sldId="319"/>
            <ac:picMk id="3" creationId="{97E54C13-590A-402C-9A6C-7CB80C1DA5E9}"/>
          </ac:picMkLst>
        </pc:picChg>
        <pc:picChg chg="mod">
          <ac:chgData name="Lee Jowett" userId="b4c18200-571b-4fac-968d-92e9fa7f3d31" providerId="ADAL" clId="{EC4C9FC3-7F0D-4CFE-9CAB-7D01AB59F152}" dt="2020-06-07T17:24:38.434" v="630" actId="14100"/>
          <ac:picMkLst>
            <pc:docMk/>
            <pc:sldMk cId="0" sldId="319"/>
            <ac:picMk id="37893" creationId="{9A6A457E-AF30-4821-8F6F-C2A1A3DAC687}"/>
          </ac:picMkLst>
        </pc:picChg>
      </pc:sldChg>
      <pc:sldChg chg="modSp">
        <pc:chgData name="Lee Jowett" userId="b4c18200-571b-4fac-968d-92e9fa7f3d31" providerId="ADAL" clId="{EC4C9FC3-7F0D-4CFE-9CAB-7D01AB59F152}" dt="2020-06-07T17:07:38.275" v="425" actId="1076"/>
        <pc:sldMkLst>
          <pc:docMk/>
          <pc:sldMk cId="0" sldId="321"/>
        </pc:sldMkLst>
        <pc:spChg chg="mod">
          <ac:chgData name="Lee Jowett" userId="b4c18200-571b-4fac-968d-92e9fa7f3d31" providerId="ADAL" clId="{EC4C9FC3-7F0D-4CFE-9CAB-7D01AB59F152}" dt="2020-06-07T17:07:38.275" v="425" actId="1076"/>
          <ac:spMkLst>
            <pc:docMk/>
            <pc:sldMk cId="0" sldId="321"/>
            <ac:spMk id="39938" creationId="{8AB87CC4-E8C7-46DE-B462-6750648EEA27}"/>
          </ac:spMkLst>
        </pc:spChg>
      </pc:sldChg>
      <pc:sldChg chg="modSp">
        <pc:chgData name="Lee Jowett" userId="b4c18200-571b-4fac-968d-92e9fa7f3d31" providerId="ADAL" clId="{EC4C9FC3-7F0D-4CFE-9CAB-7D01AB59F152}" dt="2020-06-07T17:07:14.894" v="418" actId="1076"/>
        <pc:sldMkLst>
          <pc:docMk/>
          <pc:sldMk cId="0" sldId="322"/>
        </pc:sldMkLst>
        <pc:spChg chg="mod">
          <ac:chgData name="Lee Jowett" userId="b4c18200-571b-4fac-968d-92e9fa7f3d31" providerId="ADAL" clId="{EC4C9FC3-7F0D-4CFE-9CAB-7D01AB59F152}" dt="2020-06-07T17:07:14.894" v="418" actId="1076"/>
          <ac:spMkLst>
            <pc:docMk/>
            <pc:sldMk cId="0" sldId="322"/>
            <ac:spMk id="41986" creationId="{1A28C6BA-F2DF-42A0-AA14-8DF61B97F1DD}"/>
          </ac:spMkLst>
        </pc:spChg>
      </pc:sldChg>
      <pc:sldChg chg="addSp delSp modSp">
        <pc:chgData name="Lee Jowett" userId="b4c18200-571b-4fac-968d-92e9fa7f3d31" providerId="ADAL" clId="{EC4C9FC3-7F0D-4CFE-9CAB-7D01AB59F152}" dt="2020-06-07T17:06:53.682" v="416" actId="1076"/>
        <pc:sldMkLst>
          <pc:docMk/>
          <pc:sldMk cId="0" sldId="324"/>
        </pc:sldMkLst>
        <pc:spChg chg="add mod">
          <ac:chgData name="Lee Jowett" userId="b4c18200-571b-4fac-968d-92e9fa7f3d31" providerId="ADAL" clId="{EC4C9FC3-7F0D-4CFE-9CAB-7D01AB59F152}" dt="2020-06-07T17:04:36.127" v="402" actId="1037"/>
          <ac:spMkLst>
            <pc:docMk/>
            <pc:sldMk cId="0" sldId="324"/>
            <ac:spMk id="2" creationId="{E2EE2106-545B-44FC-A592-F1B0B42469CD}"/>
          </ac:spMkLst>
        </pc:spChg>
        <pc:spChg chg="add del mod">
          <ac:chgData name="Lee Jowett" userId="b4c18200-571b-4fac-968d-92e9fa7f3d31" providerId="ADAL" clId="{EC4C9FC3-7F0D-4CFE-9CAB-7D01AB59F152}" dt="2020-06-07T17:06:21.855" v="407" actId="478"/>
          <ac:spMkLst>
            <pc:docMk/>
            <pc:sldMk cId="0" sldId="324"/>
            <ac:spMk id="3" creationId="{B464DA7B-DD9B-4548-9227-5C04589DB1BE}"/>
          </ac:spMkLst>
        </pc:spChg>
        <pc:spChg chg="add del mod">
          <ac:chgData name="Lee Jowett" userId="b4c18200-571b-4fac-968d-92e9fa7f3d31" providerId="ADAL" clId="{EC4C9FC3-7F0D-4CFE-9CAB-7D01AB59F152}" dt="2020-06-07T17:06:53.682" v="416" actId="1076"/>
          <ac:spMkLst>
            <pc:docMk/>
            <pc:sldMk cId="0" sldId="324"/>
            <ac:spMk id="45058" creationId="{3E2FF75D-9B52-4872-A1CD-64537BE45CBA}"/>
          </ac:spMkLst>
        </pc:spChg>
        <pc:spChg chg="mod">
          <ac:chgData name="Lee Jowett" userId="b4c18200-571b-4fac-968d-92e9fa7f3d31" providerId="ADAL" clId="{EC4C9FC3-7F0D-4CFE-9CAB-7D01AB59F152}" dt="2020-06-07T17:04:19.251" v="388" actId="255"/>
          <ac:spMkLst>
            <pc:docMk/>
            <pc:sldMk cId="0" sldId="324"/>
            <ac:spMk id="45061" creationId="{762F0D3F-81CF-4A9D-AA68-93CEEFC60742}"/>
          </ac:spMkLst>
        </pc:spChg>
      </pc:sldChg>
      <pc:sldChg chg="add del">
        <pc:chgData name="Lee Jowett" userId="b4c18200-571b-4fac-968d-92e9fa7f3d31" providerId="ADAL" clId="{EC4C9FC3-7F0D-4CFE-9CAB-7D01AB59F152}" dt="2020-06-05T17:26:23.517" v="109" actId="2696"/>
        <pc:sldMkLst>
          <pc:docMk/>
          <pc:sldMk cId="1120787309" sldId="326"/>
        </pc:sldMkLst>
      </pc:sldChg>
      <pc:sldChg chg="del">
        <pc:chgData name="Lee Jowett" userId="b4c18200-571b-4fac-968d-92e9fa7f3d31" providerId="ADAL" clId="{EC4C9FC3-7F0D-4CFE-9CAB-7D01AB59F152}" dt="2020-06-07T17:00:31.211" v="341" actId="2696"/>
        <pc:sldMkLst>
          <pc:docMk/>
          <pc:sldMk cId="2205377840" sldId="327"/>
        </pc:sldMkLst>
      </pc:sldChg>
      <pc:sldChg chg="addSp delSp modSp add">
        <pc:chgData name="Lee Jowett" userId="b4c18200-571b-4fac-968d-92e9fa7f3d31" providerId="ADAL" clId="{EC4C9FC3-7F0D-4CFE-9CAB-7D01AB59F152}" dt="2020-06-07T17:46:41.134" v="858"/>
        <pc:sldMkLst>
          <pc:docMk/>
          <pc:sldMk cId="0" sldId="334"/>
        </pc:sldMkLst>
        <pc:spChg chg="mod">
          <ac:chgData name="Lee Jowett" userId="b4c18200-571b-4fac-968d-92e9fa7f3d31" providerId="ADAL" clId="{EC4C9FC3-7F0D-4CFE-9CAB-7D01AB59F152}" dt="2020-06-07T16:47:02.676" v="117" actId="1076"/>
          <ac:spMkLst>
            <pc:docMk/>
            <pc:sldMk cId="0" sldId="334"/>
            <ac:spMk id="2" creationId="{00000000-0000-0000-0000-000000000000}"/>
          </ac:spMkLst>
        </pc:spChg>
        <pc:spChg chg="mod">
          <ac:chgData name="Lee Jowett" userId="b4c18200-571b-4fac-968d-92e9fa7f3d31" providerId="ADAL" clId="{EC4C9FC3-7F0D-4CFE-9CAB-7D01AB59F152}" dt="2020-06-07T16:47:07.674" v="119" actId="113"/>
          <ac:spMkLst>
            <pc:docMk/>
            <pc:sldMk cId="0" sldId="334"/>
            <ac:spMk id="7170" creationId="{CBAB93F9-31B8-4DE3-B00F-B1711E8090B7}"/>
          </ac:spMkLst>
        </pc:spChg>
        <pc:spChg chg="mod">
          <ac:chgData name="Lee Jowett" userId="b4c18200-571b-4fac-968d-92e9fa7f3d31" providerId="ADAL" clId="{EC4C9FC3-7F0D-4CFE-9CAB-7D01AB59F152}" dt="2020-06-07T16:49:17.771" v="153" actId="12"/>
          <ac:spMkLst>
            <pc:docMk/>
            <pc:sldMk cId="0" sldId="334"/>
            <ac:spMk id="7171" creationId="{47882631-DCD3-4B31-A673-448553A69437}"/>
          </ac:spMkLst>
        </pc:spChg>
        <pc:picChg chg="add">
          <ac:chgData name="Lee Jowett" userId="b4c18200-571b-4fac-968d-92e9fa7f3d31" providerId="ADAL" clId="{EC4C9FC3-7F0D-4CFE-9CAB-7D01AB59F152}" dt="2020-06-07T17:46:41.134" v="858"/>
          <ac:picMkLst>
            <pc:docMk/>
            <pc:sldMk cId="0" sldId="334"/>
            <ac:picMk id="6" creationId="{D37C0DC7-9495-44E8-AE75-4C0D38BFC42C}"/>
          </ac:picMkLst>
        </pc:picChg>
        <pc:picChg chg="del">
          <ac:chgData name="Lee Jowett" userId="b4c18200-571b-4fac-968d-92e9fa7f3d31" providerId="ADAL" clId="{EC4C9FC3-7F0D-4CFE-9CAB-7D01AB59F152}" dt="2020-06-07T17:46:40.633" v="857" actId="478"/>
          <ac:picMkLst>
            <pc:docMk/>
            <pc:sldMk cId="0" sldId="334"/>
            <ac:picMk id="7172" creationId="{8A628053-D411-45E1-BCEC-159E66E16C05}"/>
          </ac:picMkLst>
        </pc:picChg>
      </pc:sldChg>
      <pc:sldChg chg="modSp add">
        <pc:chgData name="Lee Jowett" userId="b4c18200-571b-4fac-968d-92e9fa7f3d31" providerId="ADAL" clId="{EC4C9FC3-7F0D-4CFE-9CAB-7D01AB59F152}" dt="2020-06-07T17:46:31.583" v="856" actId="1076"/>
        <pc:sldMkLst>
          <pc:docMk/>
          <pc:sldMk cId="0" sldId="336"/>
        </pc:sldMkLst>
        <pc:spChg chg="mod">
          <ac:chgData name="Lee Jowett" userId="b4c18200-571b-4fac-968d-92e9fa7f3d31" providerId="ADAL" clId="{EC4C9FC3-7F0D-4CFE-9CAB-7D01AB59F152}" dt="2020-06-07T17:46:25.623" v="853" actId="403"/>
          <ac:spMkLst>
            <pc:docMk/>
            <pc:sldMk cId="0" sldId="336"/>
            <ac:spMk id="6146" creationId="{A216DFA6-39AE-4312-BC4F-C2CF6701DBCA}"/>
          </ac:spMkLst>
        </pc:spChg>
        <pc:picChg chg="mod">
          <ac:chgData name="Lee Jowett" userId="b4c18200-571b-4fac-968d-92e9fa7f3d31" providerId="ADAL" clId="{EC4C9FC3-7F0D-4CFE-9CAB-7D01AB59F152}" dt="2020-06-07T17:46:31.583" v="856" actId="1076"/>
          <ac:picMkLst>
            <pc:docMk/>
            <pc:sldMk cId="0" sldId="336"/>
            <ac:picMk id="6147" creationId="{A32CC742-779F-470B-965A-E86728F538BA}"/>
          </ac:picMkLst>
        </pc:picChg>
      </pc:sldChg>
      <pc:sldChg chg="modSp add">
        <pc:chgData name="Lee Jowett" userId="b4c18200-571b-4fac-968d-92e9fa7f3d31" providerId="ADAL" clId="{EC4C9FC3-7F0D-4CFE-9CAB-7D01AB59F152}" dt="2020-06-07T16:49:28.098" v="154" actId="207"/>
        <pc:sldMkLst>
          <pc:docMk/>
          <pc:sldMk cId="0" sldId="337"/>
        </pc:sldMkLst>
        <pc:spChg chg="mod">
          <ac:chgData name="Lee Jowett" userId="b4c18200-571b-4fac-968d-92e9fa7f3d31" providerId="ADAL" clId="{EC4C9FC3-7F0D-4CFE-9CAB-7D01AB59F152}" dt="2020-06-07T16:48:11.553" v="136" actId="1076"/>
          <ac:spMkLst>
            <pc:docMk/>
            <pc:sldMk cId="0" sldId="337"/>
            <ac:spMk id="9218" creationId="{CE45DD8F-3D6D-4A9E-A5E6-F6E2D3270543}"/>
          </ac:spMkLst>
        </pc:spChg>
        <pc:spChg chg="mod">
          <ac:chgData name="Lee Jowett" userId="b4c18200-571b-4fac-968d-92e9fa7f3d31" providerId="ADAL" clId="{EC4C9FC3-7F0D-4CFE-9CAB-7D01AB59F152}" dt="2020-06-07T16:49:28.098" v="154" actId="207"/>
          <ac:spMkLst>
            <pc:docMk/>
            <pc:sldMk cId="0" sldId="337"/>
            <ac:spMk id="19459" creationId="{D43706CE-5A0C-4E93-B859-5A2D4122311E}"/>
          </ac:spMkLst>
        </pc:spChg>
      </pc:sldChg>
      <pc:sldChg chg="modSp add">
        <pc:chgData name="Lee Jowett" userId="b4c18200-571b-4fac-968d-92e9fa7f3d31" providerId="ADAL" clId="{EC4C9FC3-7F0D-4CFE-9CAB-7D01AB59F152}" dt="2020-06-07T16:48:42.127" v="146" actId="14100"/>
        <pc:sldMkLst>
          <pc:docMk/>
          <pc:sldMk cId="0" sldId="338"/>
        </pc:sldMkLst>
        <pc:picChg chg="mod">
          <ac:chgData name="Lee Jowett" userId="b4c18200-571b-4fac-968d-92e9fa7f3d31" providerId="ADAL" clId="{EC4C9FC3-7F0D-4CFE-9CAB-7D01AB59F152}" dt="2020-06-07T16:48:42.127" v="146" actId="14100"/>
          <ac:picMkLst>
            <pc:docMk/>
            <pc:sldMk cId="0" sldId="338"/>
            <ac:picMk id="2" creationId="{6F37B68C-F595-4A2E-BCAB-A666B3BB0BF8}"/>
          </ac:picMkLst>
        </pc:picChg>
        <pc:picChg chg="mod">
          <ac:chgData name="Lee Jowett" userId="b4c18200-571b-4fac-968d-92e9fa7f3d31" providerId="ADAL" clId="{EC4C9FC3-7F0D-4CFE-9CAB-7D01AB59F152}" dt="2020-06-07T16:48:37.718" v="144" actId="14100"/>
          <ac:picMkLst>
            <pc:docMk/>
            <pc:sldMk cId="0" sldId="338"/>
            <ac:picMk id="3" creationId="{050FE8E4-2387-4FCF-A8EA-263DCB23DFD6}"/>
          </ac:picMkLst>
        </pc:picChg>
      </pc:sldChg>
      <pc:sldChg chg="add">
        <pc:chgData name="Lee Jowett" userId="b4c18200-571b-4fac-968d-92e9fa7f3d31" providerId="ADAL" clId="{EC4C9FC3-7F0D-4CFE-9CAB-7D01AB59F152}" dt="2020-06-07T16:46:51.499" v="114"/>
        <pc:sldMkLst>
          <pc:docMk/>
          <pc:sldMk cId="0" sldId="347"/>
        </pc:sldMkLst>
      </pc:sldChg>
      <pc:sldChg chg="modSp">
        <pc:chgData name="Lee Jowett" userId="b4c18200-571b-4fac-968d-92e9fa7f3d31" providerId="ADAL" clId="{EC4C9FC3-7F0D-4CFE-9CAB-7D01AB59F152}" dt="2020-06-07T17:37:23.620" v="693" actId="1076"/>
        <pc:sldMkLst>
          <pc:docMk/>
          <pc:sldMk cId="636981773" sldId="348"/>
        </pc:sldMkLst>
        <pc:spChg chg="mod">
          <ac:chgData name="Lee Jowett" userId="b4c18200-571b-4fac-968d-92e9fa7f3d31" providerId="ADAL" clId="{EC4C9FC3-7F0D-4CFE-9CAB-7D01AB59F152}" dt="2020-06-07T17:37:23.620" v="693" actId="1076"/>
          <ac:spMkLst>
            <pc:docMk/>
            <pc:sldMk cId="636981773" sldId="348"/>
            <ac:spMk id="2" creationId="{F293714C-5882-4035-8EBE-99A06D43D17F}"/>
          </ac:spMkLst>
        </pc:spChg>
      </pc:sldChg>
      <pc:sldChg chg="add">
        <pc:chgData name="Lee Jowett" userId="b4c18200-571b-4fac-968d-92e9fa7f3d31" providerId="ADAL" clId="{EC4C9FC3-7F0D-4CFE-9CAB-7D01AB59F152}" dt="2020-06-07T16:46:51.499" v="114"/>
        <pc:sldMkLst>
          <pc:docMk/>
          <pc:sldMk cId="0" sldId="434"/>
        </pc:sldMkLst>
      </pc:sldChg>
      <pc:sldChg chg="modSp add">
        <pc:chgData name="Lee Jowett" userId="b4c18200-571b-4fac-968d-92e9fa7f3d31" providerId="ADAL" clId="{EC4C9FC3-7F0D-4CFE-9CAB-7D01AB59F152}" dt="2020-06-07T16:56:54.208" v="292" actId="1076"/>
        <pc:sldMkLst>
          <pc:docMk/>
          <pc:sldMk cId="0" sldId="435"/>
        </pc:sldMkLst>
        <pc:picChg chg="mod">
          <ac:chgData name="Lee Jowett" userId="b4c18200-571b-4fac-968d-92e9fa7f3d31" providerId="ADAL" clId="{EC4C9FC3-7F0D-4CFE-9CAB-7D01AB59F152}" dt="2020-06-07T16:56:50.568" v="291" actId="1076"/>
          <ac:picMkLst>
            <pc:docMk/>
            <pc:sldMk cId="0" sldId="435"/>
            <ac:picMk id="2" creationId="{00000000-0000-0000-0000-000000000000}"/>
          </ac:picMkLst>
        </pc:picChg>
        <pc:picChg chg="mod">
          <ac:chgData name="Lee Jowett" userId="b4c18200-571b-4fac-968d-92e9fa7f3d31" providerId="ADAL" clId="{EC4C9FC3-7F0D-4CFE-9CAB-7D01AB59F152}" dt="2020-06-07T16:56:45.823" v="288" actId="1076"/>
          <ac:picMkLst>
            <pc:docMk/>
            <pc:sldMk cId="0" sldId="435"/>
            <ac:picMk id="5" creationId="{00000000-0000-0000-0000-000000000000}"/>
          </ac:picMkLst>
        </pc:picChg>
        <pc:picChg chg="mod">
          <ac:chgData name="Lee Jowett" userId="b4c18200-571b-4fac-968d-92e9fa7f3d31" providerId="ADAL" clId="{EC4C9FC3-7F0D-4CFE-9CAB-7D01AB59F152}" dt="2020-06-07T16:56:54.208" v="292" actId="1076"/>
          <ac:picMkLst>
            <pc:docMk/>
            <pc:sldMk cId="0" sldId="435"/>
            <ac:picMk id="6" creationId="{00000000-0000-0000-0000-000000000000}"/>
          </ac:picMkLst>
        </pc:picChg>
      </pc:sldChg>
      <pc:sldChg chg="addSp delSp modSp add">
        <pc:chgData name="Lee Jowett" userId="b4c18200-571b-4fac-968d-92e9fa7f3d31" providerId="ADAL" clId="{EC4C9FC3-7F0D-4CFE-9CAB-7D01AB59F152}" dt="2020-06-07T16:58:11.570" v="311" actId="1076"/>
        <pc:sldMkLst>
          <pc:docMk/>
          <pc:sldMk cId="0" sldId="441"/>
        </pc:sldMkLst>
        <pc:spChg chg="add del mod">
          <ac:chgData name="Lee Jowett" userId="b4c18200-571b-4fac-968d-92e9fa7f3d31" providerId="ADAL" clId="{EC4C9FC3-7F0D-4CFE-9CAB-7D01AB59F152}" dt="2020-06-07T16:58:09.431" v="310" actId="478"/>
          <ac:spMkLst>
            <pc:docMk/>
            <pc:sldMk cId="0" sldId="441"/>
            <ac:spMk id="2" creationId="{79E2288F-F2B5-4509-9625-7C661E1456BE}"/>
          </ac:spMkLst>
        </pc:spChg>
        <pc:picChg chg="mod">
          <ac:chgData name="Lee Jowett" userId="b4c18200-571b-4fac-968d-92e9fa7f3d31" providerId="ADAL" clId="{EC4C9FC3-7F0D-4CFE-9CAB-7D01AB59F152}" dt="2020-06-07T16:58:11.570" v="311" actId="1076"/>
          <ac:picMkLst>
            <pc:docMk/>
            <pc:sldMk cId="0" sldId="441"/>
            <ac:picMk id="63490" creationId="{D6845C78-3A4F-4863-B776-6CB41FADAFBD}"/>
          </ac:picMkLst>
        </pc:picChg>
      </pc:sldChg>
      <pc:sldChg chg="add">
        <pc:chgData name="Lee Jowett" userId="b4c18200-571b-4fac-968d-92e9fa7f3d31" providerId="ADAL" clId="{EC4C9FC3-7F0D-4CFE-9CAB-7D01AB59F152}" dt="2020-06-07T16:46:51.499" v="114"/>
        <pc:sldMkLst>
          <pc:docMk/>
          <pc:sldMk cId="0" sldId="443"/>
        </pc:sldMkLst>
      </pc:sldChg>
      <pc:sldChg chg="addSp modSp add mod setBg">
        <pc:chgData name="Lee Jowett" userId="b4c18200-571b-4fac-968d-92e9fa7f3d31" providerId="ADAL" clId="{EC4C9FC3-7F0D-4CFE-9CAB-7D01AB59F152}" dt="2020-06-07T16:51:32.518" v="187" actId="113"/>
        <pc:sldMkLst>
          <pc:docMk/>
          <pc:sldMk cId="0" sldId="445"/>
        </pc:sldMkLst>
        <pc:spChg chg="mod">
          <ac:chgData name="Lee Jowett" userId="b4c18200-571b-4fac-968d-92e9fa7f3d31" providerId="ADAL" clId="{EC4C9FC3-7F0D-4CFE-9CAB-7D01AB59F152}" dt="2020-06-07T16:51:32.518" v="187" actId="113"/>
          <ac:spMkLst>
            <pc:docMk/>
            <pc:sldMk cId="0" sldId="445"/>
            <ac:spMk id="17410" creationId="{4B07AA06-FB92-4C01-B767-6CE05572416C}"/>
          </ac:spMkLst>
        </pc:spChg>
        <pc:spChg chg="add">
          <ac:chgData name="Lee Jowett" userId="b4c18200-571b-4fac-968d-92e9fa7f3d31" providerId="ADAL" clId="{EC4C9FC3-7F0D-4CFE-9CAB-7D01AB59F152}" dt="2020-06-07T16:51:27.378" v="186" actId="26606"/>
          <ac:spMkLst>
            <pc:docMk/>
            <pc:sldMk cId="0" sldId="445"/>
            <ac:spMk id="17415" creationId="{1FBEF80A-36C3-437C-85F4-821A53D58401}"/>
          </ac:spMkLst>
        </pc:spChg>
        <pc:picChg chg="mod">
          <ac:chgData name="Lee Jowett" userId="b4c18200-571b-4fac-968d-92e9fa7f3d31" providerId="ADAL" clId="{EC4C9FC3-7F0D-4CFE-9CAB-7D01AB59F152}" dt="2020-06-07T16:51:27.378" v="186" actId="26606"/>
          <ac:picMkLst>
            <pc:docMk/>
            <pc:sldMk cId="0" sldId="445"/>
            <ac:picMk id="17411" creationId="{C645E84B-EDA1-4430-96F1-F5FB9FA1088C}"/>
          </ac:picMkLst>
        </pc:picChg>
      </pc:sldChg>
      <pc:sldChg chg="modSp add">
        <pc:chgData name="Lee Jowett" userId="b4c18200-571b-4fac-968d-92e9fa7f3d31" providerId="ADAL" clId="{EC4C9FC3-7F0D-4CFE-9CAB-7D01AB59F152}" dt="2020-06-07T16:51:08.079" v="184" actId="14100"/>
        <pc:sldMkLst>
          <pc:docMk/>
          <pc:sldMk cId="0" sldId="446"/>
        </pc:sldMkLst>
        <pc:spChg chg="mod">
          <ac:chgData name="Lee Jowett" userId="b4c18200-571b-4fac-968d-92e9fa7f3d31" providerId="ADAL" clId="{EC4C9FC3-7F0D-4CFE-9CAB-7D01AB59F152}" dt="2020-06-07T16:51:08.079" v="184" actId="14100"/>
          <ac:spMkLst>
            <pc:docMk/>
            <pc:sldMk cId="0" sldId="446"/>
            <ac:spMk id="18434" creationId="{E6A51C3C-52B0-4107-AA19-1237CC636F6B}"/>
          </ac:spMkLst>
        </pc:spChg>
        <pc:picChg chg="mod">
          <ac:chgData name="Lee Jowett" userId="b4c18200-571b-4fac-968d-92e9fa7f3d31" providerId="ADAL" clId="{EC4C9FC3-7F0D-4CFE-9CAB-7D01AB59F152}" dt="2020-06-07T16:50:59.326" v="181" actId="1076"/>
          <ac:picMkLst>
            <pc:docMk/>
            <pc:sldMk cId="0" sldId="446"/>
            <ac:picMk id="18435" creationId="{C5AE5931-D27C-4651-9AEF-9CB06DE18F23}"/>
          </ac:picMkLst>
        </pc:picChg>
        <pc:picChg chg="mod">
          <ac:chgData name="Lee Jowett" userId="b4c18200-571b-4fac-968d-92e9fa7f3d31" providerId="ADAL" clId="{EC4C9FC3-7F0D-4CFE-9CAB-7D01AB59F152}" dt="2020-06-07T16:51:01.647" v="182" actId="1076"/>
          <ac:picMkLst>
            <pc:docMk/>
            <pc:sldMk cId="0" sldId="446"/>
            <ac:picMk id="18436" creationId="{07D69F6C-0FAB-47D9-B608-826983E2E06D}"/>
          </ac:picMkLst>
        </pc:picChg>
      </pc:sldChg>
      <pc:sldChg chg="modSp add">
        <pc:chgData name="Lee Jowett" userId="b4c18200-571b-4fac-968d-92e9fa7f3d31" providerId="ADAL" clId="{EC4C9FC3-7F0D-4CFE-9CAB-7D01AB59F152}" dt="2020-06-07T16:54:49.445" v="255" actId="255"/>
        <pc:sldMkLst>
          <pc:docMk/>
          <pc:sldMk cId="0" sldId="447"/>
        </pc:sldMkLst>
        <pc:spChg chg="mod">
          <ac:chgData name="Lee Jowett" userId="b4c18200-571b-4fac-968d-92e9fa7f3d31" providerId="ADAL" clId="{EC4C9FC3-7F0D-4CFE-9CAB-7D01AB59F152}" dt="2020-06-07T16:54:49.445" v="255" actId="255"/>
          <ac:spMkLst>
            <pc:docMk/>
            <pc:sldMk cId="0" sldId="447"/>
            <ac:spMk id="19458" creationId="{BE0D0CCA-D120-4C74-963A-5CE81BC22B20}"/>
          </ac:spMkLst>
        </pc:spChg>
        <pc:spChg chg="mod">
          <ac:chgData name="Lee Jowett" userId="b4c18200-571b-4fac-968d-92e9fa7f3d31" providerId="ADAL" clId="{EC4C9FC3-7F0D-4CFE-9CAB-7D01AB59F152}" dt="2020-06-07T16:52:17.052" v="194" actId="1076"/>
          <ac:spMkLst>
            <pc:docMk/>
            <pc:sldMk cId="0" sldId="447"/>
            <ac:spMk id="19459" creationId="{E389E889-A525-4172-97F3-DB295806833D}"/>
          </ac:spMkLst>
        </pc:spChg>
        <pc:picChg chg="mod">
          <ac:chgData name="Lee Jowett" userId="b4c18200-571b-4fac-968d-92e9fa7f3d31" providerId="ADAL" clId="{EC4C9FC3-7F0D-4CFE-9CAB-7D01AB59F152}" dt="2020-06-07T16:52:22.629" v="197" actId="1076"/>
          <ac:picMkLst>
            <pc:docMk/>
            <pc:sldMk cId="0" sldId="447"/>
            <ac:picMk id="19460" creationId="{4D6CD49C-878F-407B-AF0E-47E5797AECDB}"/>
          </ac:picMkLst>
        </pc:picChg>
      </pc:sldChg>
      <pc:sldChg chg="add">
        <pc:chgData name="Lee Jowett" userId="b4c18200-571b-4fac-968d-92e9fa7f3d31" providerId="ADAL" clId="{EC4C9FC3-7F0D-4CFE-9CAB-7D01AB59F152}" dt="2020-06-07T16:46:51.499" v="114"/>
        <pc:sldMkLst>
          <pc:docMk/>
          <pc:sldMk cId="0" sldId="462"/>
        </pc:sldMkLst>
      </pc:sldChg>
      <pc:sldChg chg="addSp delSp modSp add mod setBg setClrOvrMap">
        <pc:chgData name="Lee Jowett" userId="b4c18200-571b-4fac-968d-92e9fa7f3d31" providerId="ADAL" clId="{EC4C9FC3-7F0D-4CFE-9CAB-7D01AB59F152}" dt="2020-06-07T16:54:13.399" v="245" actId="1076"/>
        <pc:sldMkLst>
          <pc:docMk/>
          <pc:sldMk cId="0" sldId="464"/>
        </pc:sldMkLst>
        <pc:spChg chg="add del">
          <ac:chgData name="Lee Jowett" userId="b4c18200-571b-4fac-968d-92e9fa7f3d31" providerId="ADAL" clId="{EC4C9FC3-7F0D-4CFE-9CAB-7D01AB59F152}" dt="2020-06-07T16:53:16.364" v="216" actId="26606"/>
          <ac:spMkLst>
            <pc:docMk/>
            <pc:sldMk cId="0" sldId="464"/>
            <ac:spMk id="72" creationId="{CF62D2A7-8207-488C-9F46-316BA81A16C8}"/>
          </ac:spMkLst>
        </pc:spChg>
        <pc:spChg chg="add">
          <ac:chgData name="Lee Jowett" userId="b4c18200-571b-4fac-968d-92e9fa7f3d31" providerId="ADAL" clId="{EC4C9FC3-7F0D-4CFE-9CAB-7D01AB59F152}" dt="2020-06-07T16:53:22.093" v="218" actId="26606"/>
          <ac:spMkLst>
            <pc:docMk/>
            <pc:sldMk cId="0" sldId="464"/>
            <ac:spMk id="79" creationId="{4F74D28C-3268-4E35-8EE1-D92CB4A85A7D}"/>
          </ac:spMkLst>
        </pc:spChg>
        <pc:spChg chg="add">
          <ac:chgData name="Lee Jowett" userId="b4c18200-571b-4fac-968d-92e9fa7f3d31" providerId="ADAL" clId="{EC4C9FC3-7F0D-4CFE-9CAB-7D01AB59F152}" dt="2020-06-07T16:53:22.093" v="218" actId="26606"/>
          <ac:spMkLst>
            <pc:docMk/>
            <pc:sldMk cId="0" sldId="464"/>
            <ac:spMk id="81" creationId="{58D44E42-C462-4105-BC86-FE75B4E3C4AF}"/>
          </ac:spMkLst>
        </pc:spChg>
        <pc:spChg chg="add del">
          <ac:chgData name="Lee Jowett" userId="b4c18200-571b-4fac-968d-92e9fa7f3d31" providerId="ADAL" clId="{EC4C9FC3-7F0D-4CFE-9CAB-7D01AB59F152}" dt="2020-06-07T16:53:13.080" v="211" actId="26606"/>
          <ac:spMkLst>
            <pc:docMk/>
            <pc:sldMk cId="0" sldId="464"/>
            <ac:spMk id="136" creationId="{E862BE82-D00D-42C1-BF16-93AA37870C32}"/>
          </ac:spMkLst>
        </pc:spChg>
        <pc:spChg chg="add del">
          <ac:chgData name="Lee Jowett" userId="b4c18200-571b-4fac-968d-92e9fa7f3d31" providerId="ADAL" clId="{EC4C9FC3-7F0D-4CFE-9CAB-7D01AB59F152}" dt="2020-06-07T16:53:13.080" v="211" actId="26606"/>
          <ac:spMkLst>
            <pc:docMk/>
            <pc:sldMk cId="0" sldId="464"/>
            <ac:spMk id="138" creationId="{F6D92C2D-1D3D-4974-918C-06579FB354A9}"/>
          </ac:spMkLst>
        </pc:spChg>
        <pc:spChg chg="mod ord">
          <ac:chgData name="Lee Jowett" userId="b4c18200-571b-4fac-968d-92e9fa7f3d31" providerId="ADAL" clId="{EC4C9FC3-7F0D-4CFE-9CAB-7D01AB59F152}" dt="2020-06-07T16:54:13.399" v="245" actId="1076"/>
          <ac:spMkLst>
            <pc:docMk/>
            <pc:sldMk cId="0" sldId="464"/>
            <ac:spMk id="23555" creationId="{C16342DC-9792-4C33-8375-28CBADDFBE9E}"/>
          </ac:spMkLst>
        </pc:spChg>
        <pc:spChg chg="add del">
          <ac:chgData name="Lee Jowett" userId="b4c18200-571b-4fac-968d-92e9fa7f3d31" providerId="ADAL" clId="{EC4C9FC3-7F0D-4CFE-9CAB-7D01AB59F152}" dt="2020-06-07T16:53:14.197" v="213" actId="26606"/>
          <ac:spMkLst>
            <pc:docMk/>
            <pc:sldMk cId="0" sldId="464"/>
            <ac:spMk id="23557" creationId="{CF62D2A7-8207-488C-9F46-316BA81A16C8}"/>
          </ac:spMkLst>
        </pc:spChg>
        <pc:spChg chg="add del">
          <ac:chgData name="Lee Jowett" userId="b4c18200-571b-4fac-968d-92e9fa7f3d31" providerId="ADAL" clId="{EC4C9FC3-7F0D-4CFE-9CAB-7D01AB59F152}" dt="2020-06-07T16:53:16.364" v="215" actId="26606"/>
          <ac:spMkLst>
            <pc:docMk/>
            <pc:sldMk cId="0" sldId="464"/>
            <ac:spMk id="23559" creationId="{4F74D28C-3268-4E35-8EE1-D92CB4A85A7D}"/>
          </ac:spMkLst>
        </pc:spChg>
        <pc:spChg chg="add del">
          <ac:chgData name="Lee Jowett" userId="b4c18200-571b-4fac-968d-92e9fa7f3d31" providerId="ADAL" clId="{EC4C9FC3-7F0D-4CFE-9CAB-7D01AB59F152}" dt="2020-06-07T16:53:16.364" v="215" actId="26606"/>
          <ac:spMkLst>
            <pc:docMk/>
            <pc:sldMk cId="0" sldId="464"/>
            <ac:spMk id="23560" creationId="{58D44E42-C462-4105-BC86-FE75B4E3C4AF}"/>
          </ac:spMkLst>
        </pc:spChg>
        <pc:spChg chg="add del">
          <ac:chgData name="Lee Jowett" userId="b4c18200-571b-4fac-968d-92e9fa7f3d31" providerId="ADAL" clId="{EC4C9FC3-7F0D-4CFE-9CAB-7D01AB59F152}" dt="2020-06-07T16:53:22.093" v="218" actId="26606"/>
          <ac:spMkLst>
            <pc:docMk/>
            <pc:sldMk cId="0" sldId="464"/>
            <ac:spMk id="23562" creationId="{EF9B8DF2-C3F5-49A2-94D2-F7B65A0F1F15}"/>
          </ac:spMkLst>
        </pc:spChg>
        <pc:picChg chg="mod ord">
          <ac:chgData name="Lee Jowett" userId="b4c18200-571b-4fac-968d-92e9fa7f3d31" providerId="ADAL" clId="{EC4C9FC3-7F0D-4CFE-9CAB-7D01AB59F152}" dt="2020-06-07T16:54:07.845" v="244" actId="1076"/>
          <ac:picMkLst>
            <pc:docMk/>
            <pc:sldMk cId="0" sldId="464"/>
            <ac:picMk id="23554" creationId="{75DF3724-19D7-4AC8-AE83-3B42E7B9EF07}"/>
          </ac:picMkLst>
        </pc:picChg>
      </pc:sldChg>
      <pc:sldChg chg="modSp add">
        <pc:chgData name="Lee Jowett" userId="b4c18200-571b-4fac-968d-92e9fa7f3d31" providerId="ADAL" clId="{EC4C9FC3-7F0D-4CFE-9CAB-7D01AB59F152}" dt="2020-06-07T16:56:07.357" v="278" actId="6549"/>
        <pc:sldMkLst>
          <pc:docMk/>
          <pc:sldMk cId="0" sldId="469"/>
        </pc:sldMkLst>
        <pc:spChg chg="mod">
          <ac:chgData name="Lee Jowett" userId="b4c18200-571b-4fac-968d-92e9fa7f3d31" providerId="ADAL" clId="{EC4C9FC3-7F0D-4CFE-9CAB-7D01AB59F152}" dt="2020-06-07T16:55:55.948" v="270" actId="1076"/>
          <ac:spMkLst>
            <pc:docMk/>
            <pc:sldMk cId="0" sldId="469"/>
            <ac:spMk id="22530" creationId="{EE4AFE1D-5940-4152-AFD2-F26A6136D56D}"/>
          </ac:spMkLst>
        </pc:spChg>
        <pc:spChg chg="mod">
          <ac:chgData name="Lee Jowett" userId="b4c18200-571b-4fac-968d-92e9fa7f3d31" providerId="ADAL" clId="{EC4C9FC3-7F0D-4CFE-9CAB-7D01AB59F152}" dt="2020-06-07T16:56:07.357" v="278" actId="6549"/>
          <ac:spMkLst>
            <pc:docMk/>
            <pc:sldMk cId="0" sldId="469"/>
            <ac:spMk id="22531" creationId="{295332FF-8591-44FA-BB6A-FB31E4F15F61}"/>
          </ac:spMkLst>
        </pc:spChg>
        <pc:picChg chg="mod">
          <ac:chgData name="Lee Jowett" userId="b4c18200-571b-4fac-968d-92e9fa7f3d31" providerId="ADAL" clId="{EC4C9FC3-7F0D-4CFE-9CAB-7D01AB59F152}" dt="2020-06-07T16:54:36.869" v="252" actId="14100"/>
          <ac:picMkLst>
            <pc:docMk/>
            <pc:sldMk cId="0" sldId="469"/>
            <ac:picMk id="22532" creationId="{0DA6C5F6-F070-40EA-B884-48905A245596}"/>
          </ac:picMkLst>
        </pc:picChg>
      </pc:sldChg>
      <pc:sldChg chg="delSp modSp add">
        <pc:chgData name="Lee Jowett" userId="b4c18200-571b-4fac-968d-92e9fa7f3d31" providerId="ADAL" clId="{EC4C9FC3-7F0D-4CFE-9CAB-7D01AB59F152}" dt="2020-06-07T16:55:36.379" v="268" actId="1076"/>
        <pc:sldMkLst>
          <pc:docMk/>
          <pc:sldMk cId="0" sldId="470"/>
        </pc:sldMkLst>
        <pc:spChg chg="mod">
          <ac:chgData name="Lee Jowett" userId="b4c18200-571b-4fac-968d-92e9fa7f3d31" providerId="ADAL" clId="{EC4C9FC3-7F0D-4CFE-9CAB-7D01AB59F152}" dt="2020-06-07T16:55:30.443" v="265" actId="1076"/>
          <ac:spMkLst>
            <pc:docMk/>
            <pc:sldMk cId="0" sldId="470"/>
            <ac:spMk id="47106" creationId="{EB2B4874-B0E2-4CD8-B4CC-B6803D11E282}"/>
          </ac:spMkLst>
        </pc:spChg>
        <pc:picChg chg="mod">
          <ac:chgData name="Lee Jowett" userId="b4c18200-571b-4fac-968d-92e9fa7f3d31" providerId="ADAL" clId="{EC4C9FC3-7F0D-4CFE-9CAB-7D01AB59F152}" dt="2020-06-07T16:55:36.379" v="268" actId="1076"/>
          <ac:picMkLst>
            <pc:docMk/>
            <pc:sldMk cId="0" sldId="470"/>
            <ac:picMk id="47107" creationId="{45ABBE3B-635E-4D5E-A167-740342085BC7}"/>
          </ac:picMkLst>
        </pc:picChg>
        <pc:picChg chg="del">
          <ac:chgData name="Lee Jowett" userId="b4c18200-571b-4fac-968d-92e9fa7f3d31" providerId="ADAL" clId="{EC4C9FC3-7F0D-4CFE-9CAB-7D01AB59F152}" dt="2020-06-07T16:55:09.890" v="257" actId="478"/>
          <ac:picMkLst>
            <pc:docMk/>
            <pc:sldMk cId="0" sldId="470"/>
            <ac:picMk id="47108" creationId="{C0ACE1B0-C3DA-4477-8E26-98D46271DA5F}"/>
          </ac:picMkLst>
        </pc:picChg>
      </pc:sldChg>
      <pc:sldChg chg="addSp delSp modSp add">
        <pc:chgData name="Lee Jowett" userId="b4c18200-571b-4fac-968d-92e9fa7f3d31" providerId="ADAL" clId="{EC4C9FC3-7F0D-4CFE-9CAB-7D01AB59F152}" dt="2020-06-07T16:56:38.598" v="287" actId="1076"/>
        <pc:sldMkLst>
          <pc:docMk/>
          <pc:sldMk cId="0" sldId="471"/>
        </pc:sldMkLst>
        <pc:spChg chg="mod">
          <ac:chgData name="Lee Jowett" userId="b4c18200-571b-4fac-968d-92e9fa7f3d31" providerId="ADAL" clId="{EC4C9FC3-7F0D-4CFE-9CAB-7D01AB59F152}" dt="2020-06-07T16:56:27.175" v="282" actId="403"/>
          <ac:spMkLst>
            <pc:docMk/>
            <pc:sldMk cId="0" sldId="471"/>
            <ac:spMk id="39938" creationId="{2CCE61B5-F0B2-4ACD-9891-2B790FB14F12}"/>
          </ac:spMkLst>
        </pc:spChg>
        <pc:picChg chg="add mod">
          <ac:chgData name="Lee Jowett" userId="b4c18200-571b-4fac-968d-92e9fa7f3d31" providerId="ADAL" clId="{EC4C9FC3-7F0D-4CFE-9CAB-7D01AB59F152}" dt="2020-06-07T16:56:38.598" v="287" actId="1076"/>
          <ac:picMkLst>
            <pc:docMk/>
            <pc:sldMk cId="0" sldId="471"/>
            <ac:picMk id="5" creationId="{5FEBEC6C-EA86-4466-936D-9FCC9B83A2AD}"/>
          </ac:picMkLst>
        </pc:picChg>
        <pc:picChg chg="mod">
          <ac:chgData name="Lee Jowett" userId="b4c18200-571b-4fac-968d-92e9fa7f3d31" providerId="ADAL" clId="{EC4C9FC3-7F0D-4CFE-9CAB-7D01AB59F152}" dt="2020-06-07T16:56:34.479" v="285" actId="14100"/>
          <ac:picMkLst>
            <pc:docMk/>
            <pc:sldMk cId="0" sldId="471"/>
            <ac:picMk id="39939" creationId="{DBB0E612-0E9F-437F-8FE1-8665D44A64B0}"/>
          </ac:picMkLst>
        </pc:picChg>
        <pc:picChg chg="del">
          <ac:chgData name="Lee Jowett" userId="b4c18200-571b-4fac-968d-92e9fa7f3d31" providerId="ADAL" clId="{EC4C9FC3-7F0D-4CFE-9CAB-7D01AB59F152}" dt="2020-06-07T16:56:29.543" v="283" actId="478"/>
          <ac:picMkLst>
            <pc:docMk/>
            <pc:sldMk cId="0" sldId="471"/>
            <ac:picMk id="39940" creationId="{2177CB69-F11F-4C82-92BB-90EF3EA8EA53}"/>
          </ac:picMkLst>
        </pc:picChg>
      </pc:sldChg>
      <pc:sldChg chg="addSp delSp modSp add">
        <pc:chgData name="Lee Jowett" userId="b4c18200-571b-4fac-968d-92e9fa7f3d31" providerId="ADAL" clId="{EC4C9FC3-7F0D-4CFE-9CAB-7D01AB59F152}" dt="2020-06-07T16:58:06.717" v="309" actId="1076"/>
        <pc:sldMkLst>
          <pc:docMk/>
          <pc:sldMk cId="0" sldId="472"/>
        </pc:sldMkLst>
        <pc:spChg chg="add del">
          <ac:chgData name="Lee Jowett" userId="b4c18200-571b-4fac-968d-92e9fa7f3d31" providerId="ADAL" clId="{EC4C9FC3-7F0D-4CFE-9CAB-7D01AB59F152}" dt="2020-06-07T16:58:04.289" v="308" actId="478"/>
          <ac:spMkLst>
            <pc:docMk/>
            <pc:sldMk cId="0" sldId="472"/>
            <ac:spMk id="3" creationId="{00BC1134-C18E-4EC3-A43F-F8A1D76F5A4D}"/>
          </ac:spMkLst>
        </pc:spChg>
        <pc:picChg chg="mod">
          <ac:chgData name="Lee Jowett" userId="b4c18200-571b-4fac-968d-92e9fa7f3d31" providerId="ADAL" clId="{EC4C9FC3-7F0D-4CFE-9CAB-7D01AB59F152}" dt="2020-06-07T16:58:06.717" v="309" actId="1076"/>
          <ac:picMkLst>
            <pc:docMk/>
            <pc:sldMk cId="0" sldId="472"/>
            <ac:picMk id="2" creationId="{8C0214FA-F921-426D-80D9-2598F33F0109}"/>
          </ac:picMkLst>
        </pc:picChg>
      </pc:sldChg>
      <pc:sldChg chg="modSp add">
        <pc:chgData name="Lee Jowett" userId="b4c18200-571b-4fac-968d-92e9fa7f3d31" providerId="ADAL" clId="{EC4C9FC3-7F0D-4CFE-9CAB-7D01AB59F152}" dt="2020-06-07T16:58:39.993" v="321" actId="1076"/>
        <pc:sldMkLst>
          <pc:docMk/>
          <pc:sldMk cId="0" sldId="473"/>
        </pc:sldMkLst>
        <pc:spChg chg="mod">
          <ac:chgData name="Lee Jowett" userId="b4c18200-571b-4fac-968d-92e9fa7f3d31" providerId="ADAL" clId="{EC4C9FC3-7F0D-4CFE-9CAB-7D01AB59F152}" dt="2020-06-07T16:58:28.428" v="318" actId="1076"/>
          <ac:spMkLst>
            <pc:docMk/>
            <pc:sldMk cId="0" sldId="473"/>
            <ac:spMk id="24578" creationId="{9162375F-6A22-4CFF-8277-FC1584D4938A}"/>
          </ac:spMkLst>
        </pc:spChg>
        <pc:picChg chg="mod">
          <ac:chgData name="Lee Jowett" userId="b4c18200-571b-4fac-968d-92e9fa7f3d31" providerId="ADAL" clId="{EC4C9FC3-7F0D-4CFE-9CAB-7D01AB59F152}" dt="2020-06-07T16:58:17.040" v="312" actId="14100"/>
          <ac:picMkLst>
            <pc:docMk/>
            <pc:sldMk cId="0" sldId="473"/>
            <ac:picMk id="24580" creationId="{77C57007-8B61-47B4-8354-A6A822310D25}"/>
          </ac:picMkLst>
        </pc:picChg>
        <pc:picChg chg="mod">
          <ac:chgData name="Lee Jowett" userId="b4c18200-571b-4fac-968d-92e9fa7f3d31" providerId="ADAL" clId="{EC4C9FC3-7F0D-4CFE-9CAB-7D01AB59F152}" dt="2020-06-07T16:58:39.993" v="321" actId="1076"/>
          <ac:picMkLst>
            <pc:docMk/>
            <pc:sldMk cId="0" sldId="473"/>
            <ac:picMk id="24581" creationId="{59593068-F269-4F4C-8939-8B6AB84E3C26}"/>
          </ac:picMkLst>
        </pc:picChg>
        <pc:picChg chg="mod">
          <ac:chgData name="Lee Jowett" userId="b4c18200-571b-4fac-968d-92e9fa7f3d31" providerId="ADAL" clId="{EC4C9FC3-7F0D-4CFE-9CAB-7D01AB59F152}" dt="2020-06-07T16:58:19.329" v="313" actId="14100"/>
          <ac:picMkLst>
            <pc:docMk/>
            <pc:sldMk cId="0" sldId="473"/>
            <ac:picMk id="24582" creationId="{96C16AE5-A8FE-40C9-9861-C5A139B20C8C}"/>
          </ac:picMkLst>
        </pc:picChg>
      </pc:sldChg>
      <pc:sldChg chg="modSp add">
        <pc:chgData name="Lee Jowett" userId="b4c18200-571b-4fac-968d-92e9fa7f3d31" providerId="ADAL" clId="{EC4C9FC3-7F0D-4CFE-9CAB-7D01AB59F152}" dt="2020-06-07T16:59:51.406" v="331" actId="122"/>
        <pc:sldMkLst>
          <pc:docMk/>
          <pc:sldMk cId="0" sldId="474"/>
        </pc:sldMkLst>
        <pc:spChg chg="mod">
          <ac:chgData name="Lee Jowett" userId="b4c18200-571b-4fac-968d-92e9fa7f3d31" providerId="ADAL" clId="{EC4C9FC3-7F0D-4CFE-9CAB-7D01AB59F152}" dt="2020-06-07T16:59:51.406" v="331" actId="122"/>
          <ac:spMkLst>
            <pc:docMk/>
            <pc:sldMk cId="0" sldId="474"/>
            <ac:spMk id="25602" creationId="{9C7B0269-4ECE-4887-8E5B-24BBE02C7721}"/>
          </ac:spMkLst>
        </pc:spChg>
        <pc:picChg chg="mod">
          <ac:chgData name="Lee Jowett" userId="b4c18200-571b-4fac-968d-92e9fa7f3d31" providerId="ADAL" clId="{EC4C9FC3-7F0D-4CFE-9CAB-7D01AB59F152}" dt="2020-06-07T16:59:43.709" v="328" actId="14100"/>
          <ac:picMkLst>
            <pc:docMk/>
            <pc:sldMk cId="0" sldId="474"/>
            <ac:picMk id="25603" creationId="{592AB19A-2251-4AC0-A4E5-478BDC7E1C87}"/>
          </ac:picMkLst>
        </pc:picChg>
        <pc:picChg chg="mod">
          <ac:chgData name="Lee Jowett" userId="b4c18200-571b-4fac-968d-92e9fa7f3d31" providerId="ADAL" clId="{EC4C9FC3-7F0D-4CFE-9CAB-7D01AB59F152}" dt="2020-06-07T16:59:46.647" v="329" actId="14100"/>
          <ac:picMkLst>
            <pc:docMk/>
            <pc:sldMk cId="0" sldId="474"/>
            <ac:picMk id="25604" creationId="{7A7598AA-0DDE-4937-B3ED-2DB2C974DD35}"/>
          </ac:picMkLst>
        </pc:picChg>
      </pc:sldChg>
      <pc:sldChg chg="modSp add">
        <pc:chgData name="Lee Jowett" userId="b4c18200-571b-4fac-968d-92e9fa7f3d31" providerId="ADAL" clId="{EC4C9FC3-7F0D-4CFE-9CAB-7D01AB59F152}" dt="2020-06-07T17:00:08.304" v="337" actId="1076"/>
        <pc:sldMkLst>
          <pc:docMk/>
          <pc:sldMk cId="0" sldId="475"/>
        </pc:sldMkLst>
        <pc:spChg chg="mod">
          <ac:chgData name="Lee Jowett" userId="b4c18200-571b-4fac-968d-92e9fa7f3d31" providerId="ADAL" clId="{EC4C9FC3-7F0D-4CFE-9CAB-7D01AB59F152}" dt="2020-06-07T17:00:08.304" v="337" actId="1076"/>
          <ac:spMkLst>
            <pc:docMk/>
            <pc:sldMk cId="0" sldId="475"/>
            <ac:spMk id="27650" creationId="{77D9E55A-465D-4744-94AD-91DFAAE20CFD}"/>
          </ac:spMkLst>
        </pc:spChg>
        <pc:spChg chg="mod">
          <ac:chgData name="Lee Jowett" userId="b4c18200-571b-4fac-968d-92e9fa7f3d31" providerId="ADAL" clId="{EC4C9FC3-7F0D-4CFE-9CAB-7D01AB59F152}" dt="2020-06-07T16:59:55.818" v="332" actId="14100"/>
          <ac:spMkLst>
            <pc:docMk/>
            <pc:sldMk cId="0" sldId="475"/>
            <ac:spMk id="27651" creationId="{1C1D8C65-28CF-46E0-BA6A-DDE88897A28D}"/>
          </ac:spMkLst>
        </pc:spChg>
      </pc:sldChg>
      <pc:sldChg chg="modSp add">
        <pc:chgData name="Lee Jowett" userId="b4c18200-571b-4fac-968d-92e9fa7f3d31" providerId="ADAL" clId="{EC4C9FC3-7F0D-4CFE-9CAB-7D01AB59F152}" dt="2020-06-07T17:00:13.658" v="340" actId="1076"/>
        <pc:sldMkLst>
          <pc:docMk/>
          <pc:sldMk cId="0" sldId="476"/>
        </pc:sldMkLst>
        <pc:picChg chg="mod">
          <ac:chgData name="Lee Jowett" userId="b4c18200-571b-4fac-968d-92e9fa7f3d31" providerId="ADAL" clId="{EC4C9FC3-7F0D-4CFE-9CAB-7D01AB59F152}" dt="2020-06-07T17:00:13.658" v="340" actId="1076"/>
          <ac:picMkLst>
            <pc:docMk/>
            <pc:sldMk cId="0" sldId="476"/>
            <ac:picMk id="28676" creationId="{B2E0166D-695F-4D36-8057-BF51FADDA4DE}"/>
          </ac:picMkLst>
        </pc:picChg>
      </pc:sldChg>
      <pc:sldChg chg="add">
        <pc:chgData name="Lee Jowett" userId="b4c18200-571b-4fac-968d-92e9fa7f3d31" providerId="ADAL" clId="{EC4C9FC3-7F0D-4CFE-9CAB-7D01AB59F152}" dt="2020-06-07T16:46:51.499" v="114"/>
        <pc:sldMkLst>
          <pc:docMk/>
          <pc:sldMk cId="2871628693" sldId="477"/>
        </pc:sldMkLst>
      </pc:sldChg>
      <pc:sldChg chg="add">
        <pc:chgData name="Lee Jowett" userId="b4c18200-571b-4fac-968d-92e9fa7f3d31" providerId="ADAL" clId="{EC4C9FC3-7F0D-4CFE-9CAB-7D01AB59F152}" dt="2020-06-07T16:46:51.499" v="114"/>
        <pc:sldMkLst>
          <pc:docMk/>
          <pc:sldMk cId="3633552191" sldId="478"/>
        </pc:sldMkLst>
      </pc:sldChg>
      <pc:sldChg chg="add">
        <pc:chgData name="Lee Jowett" userId="b4c18200-571b-4fac-968d-92e9fa7f3d31" providerId="ADAL" clId="{EC4C9FC3-7F0D-4CFE-9CAB-7D01AB59F152}" dt="2020-06-07T16:46:51.499" v="114"/>
        <pc:sldMkLst>
          <pc:docMk/>
          <pc:sldMk cId="4226693675" sldId="479"/>
        </pc:sldMkLst>
      </pc:sldChg>
      <pc:sldChg chg="addSp modSp add del mod ord setBg">
        <pc:chgData name="Lee Jowett" userId="b4c18200-571b-4fac-968d-92e9fa7f3d31" providerId="ADAL" clId="{EC4C9FC3-7F0D-4CFE-9CAB-7D01AB59F152}" dt="2020-06-07T17:42:36.228" v="800"/>
        <pc:sldMkLst>
          <pc:docMk/>
          <pc:sldMk cId="45179176" sldId="480"/>
        </pc:sldMkLst>
        <pc:spChg chg="mod">
          <ac:chgData name="Lee Jowett" userId="b4c18200-571b-4fac-968d-92e9fa7f3d31" providerId="ADAL" clId="{EC4C9FC3-7F0D-4CFE-9CAB-7D01AB59F152}" dt="2020-06-07T17:42:17.262" v="799" actId="14100"/>
          <ac:spMkLst>
            <pc:docMk/>
            <pc:sldMk cId="45179176" sldId="480"/>
            <ac:spMk id="2" creationId="{F4B2CC4B-BBC5-4024-B08E-C03F4E433EC4}"/>
          </ac:spMkLst>
        </pc:spChg>
        <pc:spChg chg="add">
          <ac:chgData name="Lee Jowett" userId="b4c18200-571b-4fac-968d-92e9fa7f3d31" providerId="ADAL" clId="{EC4C9FC3-7F0D-4CFE-9CAB-7D01AB59F152}" dt="2020-06-07T17:40:29.908" v="724" actId="26606"/>
          <ac:spMkLst>
            <pc:docMk/>
            <pc:sldMk cId="45179176" sldId="480"/>
            <ac:spMk id="10" creationId="{9D3A9E89-033E-4C4A-8C41-416DABFFD307}"/>
          </ac:spMkLst>
        </pc:spChg>
        <pc:spChg chg="add">
          <ac:chgData name="Lee Jowett" userId="b4c18200-571b-4fac-968d-92e9fa7f3d31" providerId="ADAL" clId="{EC4C9FC3-7F0D-4CFE-9CAB-7D01AB59F152}" dt="2020-06-07T17:40:29.908" v="724" actId="26606"/>
          <ac:spMkLst>
            <pc:docMk/>
            <pc:sldMk cId="45179176" sldId="480"/>
            <ac:spMk id="12" creationId="{86293361-111E-427D-8E5B-256944AC8395}"/>
          </ac:spMkLst>
        </pc:spChg>
        <pc:spChg chg="add">
          <ac:chgData name="Lee Jowett" userId="b4c18200-571b-4fac-968d-92e9fa7f3d31" providerId="ADAL" clId="{EC4C9FC3-7F0D-4CFE-9CAB-7D01AB59F152}" dt="2020-06-07T17:40:29.908" v="724" actId="26606"/>
          <ac:spMkLst>
            <pc:docMk/>
            <pc:sldMk cId="45179176" sldId="480"/>
            <ac:spMk id="36" creationId="{78907291-9D6D-4740-81DB-441477BCA279}"/>
          </ac:spMkLst>
        </pc:spChg>
        <pc:grpChg chg="add">
          <ac:chgData name="Lee Jowett" userId="b4c18200-571b-4fac-968d-92e9fa7f3d31" providerId="ADAL" clId="{EC4C9FC3-7F0D-4CFE-9CAB-7D01AB59F152}" dt="2020-06-07T17:40:29.908" v="724" actId="26606"/>
          <ac:grpSpMkLst>
            <pc:docMk/>
            <pc:sldMk cId="45179176" sldId="480"/>
            <ac:grpSpMk id="14" creationId="{9A19A3F5-314C-46CC-8695-7C6BFCACFE8C}"/>
          </ac:grpSpMkLst>
        </pc:grpChg>
        <pc:picChg chg="add mod modCrop">
          <ac:chgData name="Lee Jowett" userId="b4c18200-571b-4fac-968d-92e9fa7f3d31" providerId="ADAL" clId="{EC4C9FC3-7F0D-4CFE-9CAB-7D01AB59F152}" dt="2020-06-07T17:41:41.166" v="798" actId="1582"/>
          <ac:picMkLst>
            <pc:docMk/>
            <pc:sldMk cId="45179176" sldId="480"/>
            <ac:picMk id="3" creationId="{43225A07-E474-4101-9BCD-E3C8733BBE7B}"/>
          </ac:picMkLst>
        </pc:picChg>
        <pc:picChg chg="add mod">
          <ac:chgData name="Lee Jowett" userId="b4c18200-571b-4fac-968d-92e9fa7f3d31" providerId="ADAL" clId="{EC4C9FC3-7F0D-4CFE-9CAB-7D01AB59F152}" dt="2020-06-07T17:41:41.166" v="798" actId="1582"/>
          <ac:picMkLst>
            <pc:docMk/>
            <pc:sldMk cId="45179176" sldId="480"/>
            <ac:picMk id="5" creationId="{CFFD93BA-489A-4408-B74C-52C8C7DBB188}"/>
          </ac:picMkLst>
        </pc:picChg>
      </pc:sldChg>
      <pc:sldChg chg="addSp delSp modSp add">
        <pc:chgData name="Lee Jowett" userId="b4c18200-571b-4fac-968d-92e9fa7f3d31" providerId="ADAL" clId="{EC4C9FC3-7F0D-4CFE-9CAB-7D01AB59F152}" dt="2020-06-07T17:54:18.312" v="954" actId="113"/>
        <pc:sldMkLst>
          <pc:docMk/>
          <pc:sldMk cId="3571660121" sldId="481"/>
        </pc:sldMkLst>
        <pc:spChg chg="mod">
          <ac:chgData name="Lee Jowett" userId="b4c18200-571b-4fac-968d-92e9fa7f3d31" providerId="ADAL" clId="{EC4C9FC3-7F0D-4CFE-9CAB-7D01AB59F152}" dt="2020-06-07T17:53:39.737" v="921" actId="2711"/>
          <ac:spMkLst>
            <pc:docMk/>
            <pc:sldMk cId="3571660121" sldId="481"/>
            <ac:spMk id="2" creationId="{372A65CE-67DE-40D8-80D5-7E78F6AACB16}"/>
          </ac:spMkLst>
        </pc:spChg>
        <pc:spChg chg="del mod">
          <ac:chgData name="Lee Jowett" userId="b4c18200-571b-4fac-968d-92e9fa7f3d31" providerId="ADAL" clId="{EC4C9FC3-7F0D-4CFE-9CAB-7D01AB59F152}" dt="2020-06-07T17:47:30.303" v="877"/>
          <ac:spMkLst>
            <pc:docMk/>
            <pc:sldMk cId="3571660121" sldId="481"/>
            <ac:spMk id="5" creationId="{BA5643E9-6218-40B5-89F6-4BDC0C88119F}"/>
          </ac:spMkLst>
        </pc:spChg>
        <pc:spChg chg="add mod">
          <ac:chgData name="Lee Jowett" userId="b4c18200-571b-4fac-968d-92e9fa7f3d31" providerId="ADAL" clId="{EC4C9FC3-7F0D-4CFE-9CAB-7D01AB59F152}" dt="2020-06-07T17:53:51.442" v="937" actId="14100"/>
          <ac:spMkLst>
            <pc:docMk/>
            <pc:sldMk cId="3571660121" sldId="481"/>
            <ac:spMk id="6" creationId="{071C2786-37E8-4F49-9803-2CD79C529E01}"/>
          </ac:spMkLst>
        </pc:spChg>
        <pc:spChg chg="mod">
          <ac:chgData name="Lee Jowett" userId="b4c18200-571b-4fac-968d-92e9fa7f3d31" providerId="ADAL" clId="{EC4C9FC3-7F0D-4CFE-9CAB-7D01AB59F152}" dt="2020-06-07T17:54:18.312" v="954" actId="113"/>
          <ac:spMkLst>
            <pc:docMk/>
            <pc:sldMk cId="3571660121" sldId="481"/>
            <ac:spMk id="17" creationId="{A3A511E8-2DA4-4DBB-9E70-A70C04262594}"/>
          </ac:spMkLst>
        </pc:spChg>
        <pc:picChg chg="del">
          <ac:chgData name="Lee Jowett" userId="b4c18200-571b-4fac-968d-92e9fa7f3d31" providerId="ADAL" clId="{EC4C9FC3-7F0D-4CFE-9CAB-7D01AB59F152}" dt="2020-06-07T17:47:31.043" v="878" actId="478"/>
          <ac:picMkLst>
            <pc:docMk/>
            <pc:sldMk cId="3571660121" sldId="481"/>
            <ac:picMk id="3" creationId="{4156D739-E68B-416E-93EA-C9C4CC28B229}"/>
          </ac:picMkLst>
        </pc:picChg>
        <pc:picChg chg="add mod">
          <ac:chgData name="Lee Jowett" userId="b4c18200-571b-4fac-968d-92e9fa7f3d31" providerId="ADAL" clId="{EC4C9FC3-7F0D-4CFE-9CAB-7D01AB59F152}" dt="2020-06-07T17:53:48.110" v="936" actId="1036"/>
          <ac:picMkLst>
            <pc:docMk/>
            <pc:sldMk cId="3571660121" sldId="481"/>
            <ac:picMk id="4" creationId="{E02425B6-F7F1-40CE-9409-6D6D5F8AAEEB}"/>
          </ac:picMkLst>
        </pc:picChg>
        <pc:picChg chg="add mod">
          <ac:chgData name="Lee Jowett" userId="b4c18200-571b-4fac-968d-92e9fa7f3d31" providerId="ADAL" clId="{EC4C9FC3-7F0D-4CFE-9CAB-7D01AB59F152}" dt="2020-06-07T17:53:48.110" v="936" actId="1036"/>
          <ac:picMkLst>
            <pc:docMk/>
            <pc:sldMk cId="3571660121" sldId="481"/>
            <ac:picMk id="7" creationId="{8E1F823F-7988-4936-8C1B-430C32775074}"/>
          </ac:picMkLst>
        </pc:picChg>
        <pc:picChg chg="del">
          <ac:chgData name="Lee Jowett" userId="b4c18200-571b-4fac-968d-92e9fa7f3d31" providerId="ADAL" clId="{EC4C9FC3-7F0D-4CFE-9CAB-7D01AB59F152}" dt="2020-06-07T17:47:32.345" v="880" actId="478"/>
          <ac:picMkLst>
            <pc:docMk/>
            <pc:sldMk cId="3571660121" sldId="481"/>
            <ac:picMk id="10" creationId="{AAEA0D57-42BC-4171-B079-A78B29CECCEE}"/>
          </ac:picMkLst>
        </pc:picChg>
        <pc:picChg chg="del">
          <ac:chgData name="Lee Jowett" userId="b4c18200-571b-4fac-968d-92e9fa7f3d31" providerId="ADAL" clId="{EC4C9FC3-7F0D-4CFE-9CAB-7D01AB59F152}" dt="2020-06-07T17:47:30.303" v="875" actId="478"/>
          <ac:picMkLst>
            <pc:docMk/>
            <pc:sldMk cId="3571660121" sldId="481"/>
            <ac:picMk id="12" creationId="{CB5A7C7F-51B5-4376-A04E-3C5FD40A9BA7}"/>
          </ac:picMkLst>
        </pc:picChg>
        <pc:picChg chg="del">
          <ac:chgData name="Lee Jowett" userId="b4c18200-571b-4fac-968d-92e9fa7f3d31" providerId="ADAL" clId="{EC4C9FC3-7F0D-4CFE-9CAB-7D01AB59F152}" dt="2020-06-07T17:47:31.594" v="879" actId="478"/>
          <ac:picMkLst>
            <pc:docMk/>
            <pc:sldMk cId="3571660121" sldId="481"/>
            <ac:picMk id="14" creationId="{7B1E3B04-51A4-4F8F-8C70-B5FA05E2939C}"/>
          </ac:picMkLst>
        </pc:picChg>
        <pc:picChg chg="add mod">
          <ac:chgData name="Lee Jowett" userId="b4c18200-571b-4fac-968d-92e9fa7f3d31" providerId="ADAL" clId="{EC4C9FC3-7F0D-4CFE-9CAB-7D01AB59F152}" dt="2020-06-07T17:53:31.559" v="920" actId="1076"/>
          <ac:picMkLst>
            <pc:docMk/>
            <pc:sldMk cId="3571660121" sldId="481"/>
            <ac:picMk id="1026" creationId="{9B0C174A-417E-4547-9E3C-A4FA05D9BEAB}"/>
          </ac:picMkLst>
        </pc:picChg>
      </pc:sldChg>
      <pc:sldChg chg="modSp">
        <pc:chgData name="Lee Jowett" userId="b4c18200-571b-4fac-968d-92e9fa7f3d31" providerId="ADAL" clId="{EC4C9FC3-7F0D-4CFE-9CAB-7D01AB59F152}" dt="2020-06-08T09:36:28.757" v="956" actId="6549"/>
        <pc:sldMkLst>
          <pc:docMk/>
          <pc:sldMk cId="1718972779" sldId="482"/>
        </pc:sldMkLst>
        <pc:spChg chg="mod">
          <ac:chgData name="Lee Jowett" userId="b4c18200-571b-4fac-968d-92e9fa7f3d31" providerId="ADAL" clId="{EC4C9FC3-7F0D-4CFE-9CAB-7D01AB59F152}" dt="2020-06-08T09:36:28.757" v="956" actId="6549"/>
          <ac:spMkLst>
            <pc:docMk/>
            <pc:sldMk cId="1718972779" sldId="482"/>
            <ac:spMk id="4" creationId="{1FCAD825-18E3-4F97-B6DB-770EB334F7F4}"/>
          </ac:spMkLst>
        </pc:spChg>
      </pc:sldChg>
      <pc:sldChg chg="addSp delSp modSp delAnim modAnim">
        <pc:chgData name="Lee Jowett" userId="b4c18200-571b-4fac-968d-92e9fa7f3d31" providerId="ADAL" clId="{EC4C9FC3-7F0D-4CFE-9CAB-7D01AB59F152}" dt="2020-06-09T10:53:41.947" v="1233" actId="1076"/>
        <pc:sldMkLst>
          <pc:docMk/>
          <pc:sldMk cId="1108327272" sldId="483"/>
        </pc:sldMkLst>
        <pc:spChg chg="mod">
          <ac:chgData name="Lee Jowett" userId="b4c18200-571b-4fac-968d-92e9fa7f3d31" providerId="ADAL" clId="{EC4C9FC3-7F0D-4CFE-9CAB-7D01AB59F152}" dt="2020-06-09T10:53:29.168" v="1230" actId="1076"/>
          <ac:spMkLst>
            <pc:docMk/>
            <pc:sldMk cId="1108327272" sldId="483"/>
            <ac:spMk id="2" creationId="{CCE12980-BB61-4D27-BF35-1C5F8A2993B3}"/>
          </ac:spMkLst>
        </pc:spChg>
        <pc:spChg chg="mod">
          <ac:chgData name="Lee Jowett" userId="b4c18200-571b-4fac-968d-92e9fa7f3d31" providerId="ADAL" clId="{EC4C9FC3-7F0D-4CFE-9CAB-7D01AB59F152}" dt="2020-06-09T10:53:40.904" v="1232" actId="1076"/>
          <ac:spMkLst>
            <pc:docMk/>
            <pc:sldMk cId="1108327272" sldId="483"/>
            <ac:spMk id="4" creationId="{D363A518-7AEF-4273-AAE4-8E27D8938B99}"/>
          </ac:spMkLst>
        </pc:spChg>
        <pc:spChg chg="mod">
          <ac:chgData name="Lee Jowett" userId="b4c18200-571b-4fac-968d-92e9fa7f3d31" providerId="ADAL" clId="{EC4C9FC3-7F0D-4CFE-9CAB-7D01AB59F152}" dt="2020-06-09T10:53:06.671" v="1222" actId="20577"/>
          <ac:spMkLst>
            <pc:docMk/>
            <pc:sldMk cId="1108327272" sldId="483"/>
            <ac:spMk id="6" creationId="{A657E8BD-6D5C-47D8-B03E-A57579053130}"/>
          </ac:spMkLst>
        </pc:spChg>
        <pc:spChg chg="mod">
          <ac:chgData name="Lee Jowett" userId="b4c18200-571b-4fac-968d-92e9fa7f3d31" providerId="ADAL" clId="{EC4C9FC3-7F0D-4CFE-9CAB-7D01AB59F152}" dt="2020-06-09T10:53:01.715" v="1216" actId="1076"/>
          <ac:spMkLst>
            <pc:docMk/>
            <pc:sldMk cId="1108327272" sldId="483"/>
            <ac:spMk id="8" creationId="{4219B389-F4E7-4549-8DC7-12E94186A0C9}"/>
          </ac:spMkLst>
        </pc:spChg>
        <pc:picChg chg="del">
          <ac:chgData name="Lee Jowett" userId="b4c18200-571b-4fac-968d-92e9fa7f3d31" providerId="ADAL" clId="{EC4C9FC3-7F0D-4CFE-9CAB-7D01AB59F152}" dt="2020-06-09T10:51:45.902" v="1187" actId="478"/>
          <ac:picMkLst>
            <pc:docMk/>
            <pc:sldMk cId="1108327272" sldId="483"/>
            <ac:picMk id="3" creationId="{F6662B9E-9E3A-4044-8C23-B32539786C03}"/>
          </ac:picMkLst>
        </pc:picChg>
        <pc:picChg chg="del">
          <ac:chgData name="Lee Jowett" userId="b4c18200-571b-4fac-968d-92e9fa7f3d31" providerId="ADAL" clId="{EC4C9FC3-7F0D-4CFE-9CAB-7D01AB59F152}" dt="2020-06-09T10:50:29.143" v="1138" actId="478"/>
          <ac:picMkLst>
            <pc:docMk/>
            <pc:sldMk cId="1108327272" sldId="483"/>
            <ac:picMk id="5" creationId="{F2EC9C24-3A15-4749-92B6-4126D21ACC1F}"/>
          </ac:picMkLst>
        </pc:picChg>
        <pc:picChg chg="add mod">
          <ac:chgData name="Lee Jowett" userId="b4c18200-571b-4fac-968d-92e9fa7f3d31" providerId="ADAL" clId="{EC4C9FC3-7F0D-4CFE-9CAB-7D01AB59F152}" dt="2020-06-09T10:53:41.947" v="1233" actId="1076"/>
          <ac:picMkLst>
            <pc:docMk/>
            <pc:sldMk cId="1108327272" sldId="483"/>
            <ac:picMk id="7" creationId="{62379A03-8538-46D2-BF1D-8138EA6DF233}"/>
          </ac:picMkLst>
        </pc:picChg>
        <pc:picChg chg="add mod">
          <ac:chgData name="Lee Jowett" userId="b4c18200-571b-4fac-968d-92e9fa7f3d31" providerId="ADAL" clId="{EC4C9FC3-7F0D-4CFE-9CAB-7D01AB59F152}" dt="2020-06-09T10:51:49.571" v="1189" actId="14100"/>
          <ac:picMkLst>
            <pc:docMk/>
            <pc:sldMk cId="1108327272" sldId="483"/>
            <ac:picMk id="9" creationId="{EE51AFBA-6CD6-45D1-967B-E51E15FEAC0A}"/>
          </ac:picMkLst>
        </pc:picChg>
      </pc:sldChg>
      <pc:sldChg chg="modSp">
        <pc:chgData name="Lee Jowett" userId="b4c18200-571b-4fac-968d-92e9fa7f3d31" providerId="ADAL" clId="{EC4C9FC3-7F0D-4CFE-9CAB-7D01AB59F152}" dt="2020-06-09T10:56:00.339" v="1244" actId="113"/>
        <pc:sldMkLst>
          <pc:docMk/>
          <pc:sldMk cId="2664593740" sldId="484"/>
        </pc:sldMkLst>
        <pc:spChg chg="mod">
          <ac:chgData name="Lee Jowett" userId="b4c18200-571b-4fac-968d-92e9fa7f3d31" providerId="ADAL" clId="{EC4C9FC3-7F0D-4CFE-9CAB-7D01AB59F152}" dt="2020-06-09T10:56:00.339" v="1244" actId="113"/>
          <ac:spMkLst>
            <pc:docMk/>
            <pc:sldMk cId="2664593740" sldId="484"/>
            <ac:spMk id="2" creationId="{EE8062C2-C35D-4F77-ADA4-249AD401285A}"/>
          </ac:spMkLst>
        </pc:spChg>
        <pc:picChg chg="mod">
          <ac:chgData name="Lee Jowett" userId="b4c18200-571b-4fac-968d-92e9fa7f3d31" providerId="ADAL" clId="{EC4C9FC3-7F0D-4CFE-9CAB-7D01AB59F152}" dt="2020-06-09T10:54:01.100" v="1234" actId="1076"/>
          <ac:picMkLst>
            <pc:docMk/>
            <pc:sldMk cId="2664593740" sldId="484"/>
            <ac:picMk id="9" creationId="{C878E99D-5522-4DC4-8403-693EEF61383F}"/>
          </ac:picMkLst>
        </pc:picChg>
      </pc:sldChg>
      <pc:sldChg chg="modSp">
        <pc:chgData name="Lee Jowett" userId="b4c18200-571b-4fac-968d-92e9fa7f3d31" providerId="ADAL" clId="{EC4C9FC3-7F0D-4CFE-9CAB-7D01AB59F152}" dt="2020-06-09T10:55:43.508" v="1240" actId="113"/>
        <pc:sldMkLst>
          <pc:docMk/>
          <pc:sldMk cId="1125943693" sldId="485"/>
        </pc:sldMkLst>
        <pc:spChg chg="mod">
          <ac:chgData name="Lee Jowett" userId="b4c18200-571b-4fac-968d-92e9fa7f3d31" providerId="ADAL" clId="{EC4C9FC3-7F0D-4CFE-9CAB-7D01AB59F152}" dt="2020-06-09T10:55:43.508" v="1240" actId="113"/>
          <ac:spMkLst>
            <pc:docMk/>
            <pc:sldMk cId="1125943693" sldId="485"/>
            <ac:spMk id="2" creationId="{43D0F36E-FD32-464D-A69C-0ACDC0E87337}"/>
          </ac:spMkLst>
        </pc:spChg>
      </pc:sldChg>
      <pc:sldChg chg="modSp add del">
        <pc:chgData name="Lee Jowett" userId="b4c18200-571b-4fac-968d-92e9fa7f3d31" providerId="ADAL" clId="{EC4C9FC3-7F0D-4CFE-9CAB-7D01AB59F152}" dt="2020-06-08T10:54:42.590" v="1022" actId="1076"/>
        <pc:sldMkLst>
          <pc:docMk/>
          <pc:sldMk cId="938292585" sldId="486"/>
        </pc:sldMkLst>
        <pc:spChg chg="mod">
          <ac:chgData name="Lee Jowett" userId="b4c18200-571b-4fac-968d-92e9fa7f3d31" providerId="ADAL" clId="{EC4C9FC3-7F0D-4CFE-9CAB-7D01AB59F152}" dt="2020-06-08T10:51:45.177" v="1000" actId="403"/>
          <ac:spMkLst>
            <pc:docMk/>
            <pc:sldMk cId="938292585" sldId="486"/>
            <ac:spMk id="2" creationId="{00000000-0000-0000-0000-000000000000}"/>
          </ac:spMkLst>
        </pc:spChg>
        <pc:spChg chg="mod">
          <ac:chgData name="Lee Jowett" userId="b4c18200-571b-4fac-968d-92e9fa7f3d31" providerId="ADAL" clId="{EC4C9FC3-7F0D-4CFE-9CAB-7D01AB59F152}" dt="2020-06-08T10:51:41.386" v="998" actId="1076"/>
          <ac:spMkLst>
            <pc:docMk/>
            <pc:sldMk cId="938292585" sldId="486"/>
            <ac:spMk id="3" creationId="{00000000-0000-0000-0000-000000000000}"/>
          </ac:spMkLst>
        </pc:spChg>
        <pc:picChg chg="mod">
          <ac:chgData name="Lee Jowett" userId="b4c18200-571b-4fac-968d-92e9fa7f3d31" providerId="ADAL" clId="{EC4C9FC3-7F0D-4CFE-9CAB-7D01AB59F152}" dt="2020-06-08T10:51:15.939" v="987" actId="1076"/>
          <ac:picMkLst>
            <pc:docMk/>
            <pc:sldMk cId="938292585" sldId="486"/>
            <ac:picMk id="4" creationId="{00000000-0000-0000-0000-000000000000}"/>
          </ac:picMkLst>
        </pc:picChg>
        <pc:picChg chg="mod">
          <ac:chgData name="Lee Jowett" userId="b4c18200-571b-4fac-968d-92e9fa7f3d31" providerId="ADAL" clId="{EC4C9FC3-7F0D-4CFE-9CAB-7D01AB59F152}" dt="2020-06-08T10:51:22.204" v="988" actId="14100"/>
          <ac:picMkLst>
            <pc:docMk/>
            <pc:sldMk cId="938292585" sldId="486"/>
            <ac:picMk id="5" creationId="{69A22951-514B-4979-A4AF-BF39D870F62D}"/>
          </ac:picMkLst>
        </pc:picChg>
        <pc:picChg chg="mod">
          <ac:chgData name="Lee Jowett" userId="b4c18200-571b-4fac-968d-92e9fa7f3d31" providerId="ADAL" clId="{EC4C9FC3-7F0D-4CFE-9CAB-7D01AB59F152}" dt="2020-06-08T10:51:35.033" v="994" actId="14100"/>
          <ac:picMkLst>
            <pc:docMk/>
            <pc:sldMk cId="938292585" sldId="486"/>
            <ac:picMk id="8" creationId="{00000000-0000-0000-0000-000000000000}"/>
          </ac:picMkLst>
        </pc:picChg>
        <pc:picChg chg="mod">
          <ac:chgData name="Lee Jowett" userId="b4c18200-571b-4fac-968d-92e9fa7f3d31" providerId="ADAL" clId="{EC4C9FC3-7F0D-4CFE-9CAB-7D01AB59F152}" dt="2020-06-08T10:54:37.109" v="1020" actId="14100"/>
          <ac:picMkLst>
            <pc:docMk/>
            <pc:sldMk cId="938292585" sldId="486"/>
            <ac:picMk id="1026" creationId="{00000000-0000-0000-0000-000000000000}"/>
          </ac:picMkLst>
        </pc:picChg>
        <pc:picChg chg="mod">
          <ac:chgData name="Lee Jowett" userId="b4c18200-571b-4fac-968d-92e9fa7f3d31" providerId="ADAL" clId="{EC4C9FC3-7F0D-4CFE-9CAB-7D01AB59F152}" dt="2020-06-08T10:54:42.590" v="1022" actId="1076"/>
          <ac:picMkLst>
            <pc:docMk/>
            <pc:sldMk cId="938292585" sldId="486"/>
            <ac:picMk id="1027" creationId="{00000000-0000-0000-0000-000000000000}"/>
          </ac:picMkLst>
        </pc:picChg>
      </pc:sldChg>
      <pc:sldChg chg="modSp add del">
        <pc:chgData name="Lee Jowett" userId="b4c18200-571b-4fac-968d-92e9fa7f3d31" providerId="ADAL" clId="{EC4C9FC3-7F0D-4CFE-9CAB-7D01AB59F152}" dt="2020-06-08T10:52:08.084" v="1003" actId="1076"/>
        <pc:sldMkLst>
          <pc:docMk/>
          <pc:sldMk cId="3883421259" sldId="487"/>
        </pc:sldMkLst>
        <pc:spChg chg="mod">
          <ac:chgData name="Lee Jowett" userId="b4c18200-571b-4fac-968d-92e9fa7f3d31" providerId="ADAL" clId="{EC4C9FC3-7F0D-4CFE-9CAB-7D01AB59F152}" dt="2020-06-08T10:52:08.084" v="1003" actId="1076"/>
          <ac:spMkLst>
            <pc:docMk/>
            <pc:sldMk cId="3883421259" sldId="487"/>
            <ac:spMk id="3" creationId="{00000000-0000-0000-0000-000000000000}"/>
          </ac:spMkLst>
        </pc:spChg>
      </pc:sldChg>
      <pc:sldChg chg="modSp add del">
        <pc:chgData name="Lee Jowett" userId="b4c18200-571b-4fac-968d-92e9fa7f3d31" providerId="ADAL" clId="{EC4C9FC3-7F0D-4CFE-9CAB-7D01AB59F152}" dt="2020-06-08T10:51:08.170" v="983" actId="27636"/>
        <pc:sldMkLst>
          <pc:docMk/>
          <pc:sldMk cId="2269360001" sldId="488"/>
        </pc:sldMkLst>
        <pc:spChg chg="mod">
          <ac:chgData name="Lee Jowett" userId="b4c18200-571b-4fac-968d-92e9fa7f3d31" providerId="ADAL" clId="{EC4C9FC3-7F0D-4CFE-9CAB-7D01AB59F152}" dt="2020-06-08T10:51:07.675" v="981"/>
          <ac:spMkLst>
            <pc:docMk/>
            <pc:sldMk cId="2269360001" sldId="488"/>
            <ac:spMk id="2" creationId="{00000000-0000-0000-0000-000000000000}"/>
          </ac:spMkLst>
        </pc:spChg>
        <pc:spChg chg="mod">
          <ac:chgData name="Lee Jowett" userId="b4c18200-571b-4fac-968d-92e9fa7f3d31" providerId="ADAL" clId="{EC4C9FC3-7F0D-4CFE-9CAB-7D01AB59F152}" dt="2020-06-08T10:51:08.170" v="983" actId="27636"/>
          <ac:spMkLst>
            <pc:docMk/>
            <pc:sldMk cId="2269360001" sldId="488"/>
            <ac:spMk id="3" creationId="{00000000-0000-0000-0000-000000000000}"/>
          </ac:spMkLst>
        </pc:spChg>
      </pc:sldChg>
      <pc:sldChg chg="add del">
        <pc:chgData name="Lee Jowett" userId="b4c18200-571b-4fac-968d-92e9fa7f3d31" providerId="ADAL" clId="{EC4C9FC3-7F0D-4CFE-9CAB-7D01AB59F152}" dt="2020-06-08T10:51:07.775" v="982"/>
        <pc:sldMkLst>
          <pc:docMk/>
          <pc:sldMk cId="875409689" sldId="489"/>
        </pc:sldMkLst>
      </pc:sldChg>
      <pc:sldChg chg="modSp add del">
        <pc:chgData name="Lee Jowett" userId="b4c18200-571b-4fac-968d-92e9fa7f3d31" providerId="ADAL" clId="{EC4C9FC3-7F0D-4CFE-9CAB-7D01AB59F152}" dt="2020-06-08T10:52:19.328" v="1006" actId="6549"/>
        <pc:sldMkLst>
          <pc:docMk/>
          <pc:sldMk cId="509410844" sldId="490"/>
        </pc:sldMkLst>
        <pc:spChg chg="mod">
          <ac:chgData name="Lee Jowett" userId="b4c18200-571b-4fac-968d-92e9fa7f3d31" providerId="ADAL" clId="{EC4C9FC3-7F0D-4CFE-9CAB-7D01AB59F152}" dt="2020-06-08T10:52:19.328" v="1006" actId="6549"/>
          <ac:spMkLst>
            <pc:docMk/>
            <pc:sldMk cId="509410844" sldId="490"/>
            <ac:spMk id="3" creationId="{00000000-0000-0000-0000-000000000000}"/>
          </ac:spMkLst>
        </pc:spChg>
      </pc:sldChg>
      <pc:sldChg chg="modSp add del">
        <pc:chgData name="Lee Jowett" userId="b4c18200-571b-4fac-968d-92e9fa7f3d31" providerId="ADAL" clId="{EC4C9FC3-7F0D-4CFE-9CAB-7D01AB59F152}" dt="2020-06-08T10:53:02.649" v="1015" actId="1076"/>
        <pc:sldMkLst>
          <pc:docMk/>
          <pc:sldMk cId="3606156913" sldId="491"/>
        </pc:sldMkLst>
        <pc:spChg chg="mod">
          <ac:chgData name="Lee Jowett" userId="b4c18200-571b-4fac-968d-92e9fa7f3d31" providerId="ADAL" clId="{EC4C9FC3-7F0D-4CFE-9CAB-7D01AB59F152}" dt="2020-06-08T10:53:02.649" v="1015" actId="1076"/>
          <ac:spMkLst>
            <pc:docMk/>
            <pc:sldMk cId="3606156913" sldId="491"/>
            <ac:spMk id="2" creationId="{00000000-0000-0000-0000-000000000000}"/>
          </ac:spMkLst>
        </pc:spChg>
        <pc:spChg chg="mod">
          <ac:chgData name="Lee Jowett" userId="b4c18200-571b-4fac-968d-92e9fa7f3d31" providerId="ADAL" clId="{EC4C9FC3-7F0D-4CFE-9CAB-7D01AB59F152}" dt="2020-06-08T10:53:00.359" v="1014" actId="1076"/>
          <ac:spMkLst>
            <pc:docMk/>
            <pc:sldMk cId="3606156913" sldId="491"/>
            <ac:spMk id="3" creationId="{00000000-0000-0000-0000-000000000000}"/>
          </ac:spMkLst>
        </pc:spChg>
      </pc:sldChg>
      <pc:sldChg chg="modSp add del">
        <pc:chgData name="Lee Jowett" userId="b4c18200-571b-4fac-968d-92e9fa7f3d31" providerId="ADAL" clId="{EC4C9FC3-7F0D-4CFE-9CAB-7D01AB59F152}" dt="2020-06-08T10:53:13.818" v="1017" actId="1076"/>
        <pc:sldMkLst>
          <pc:docMk/>
          <pc:sldMk cId="1825844874" sldId="492"/>
        </pc:sldMkLst>
        <pc:spChg chg="mod">
          <ac:chgData name="Lee Jowett" userId="b4c18200-571b-4fac-968d-92e9fa7f3d31" providerId="ADAL" clId="{EC4C9FC3-7F0D-4CFE-9CAB-7D01AB59F152}" dt="2020-06-08T10:53:13.818" v="1017" actId="1076"/>
          <ac:spMkLst>
            <pc:docMk/>
            <pc:sldMk cId="1825844874" sldId="492"/>
            <ac:spMk id="3" creationId="{00000000-0000-0000-0000-000000000000}"/>
          </ac:spMkLst>
        </pc:spChg>
      </pc:sldChg>
      <pc:sldChg chg="modSp add del">
        <pc:chgData name="Lee Jowett" userId="b4c18200-571b-4fac-968d-92e9fa7f3d31" providerId="ADAL" clId="{EC4C9FC3-7F0D-4CFE-9CAB-7D01AB59F152}" dt="2020-06-08T10:51:07.775" v="982"/>
        <pc:sldMkLst>
          <pc:docMk/>
          <pc:sldMk cId="3375704190" sldId="493"/>
        </pc:sldMkLst>
        <pc:spChg chg="mod">
          <ac:chgData name="Lee Jowett" userId="b4c18200-571b-4fac-968d-92e9fa7f3d31" providerId="ADAL" clId="{EC4C9FC3-7F0D-4CFE-9CAB-7D01AB59F152}" dt="2020-06-08T10:51:07.675" v="981"/>
          <ac:spMkLst>
            <pc:docMk/>
            <pc:sldMk cId="3375704190" sldId="493"/>
            <ac:spMk id="3" creationId="{00000000-0000-0000-0000-000000000000}"/>
          </ac:spMkLst>
        </pc:spChg>
      </pc:sldChg>
      <pc:sldChg chg="modSp">
        <pc:chgData name="Lee Jowett" userId="b4c18200-571b-4fac-968d-92e9fa7f3d31" providerId="ADAL" clId="{EC4C9FC3-7F0D-4CFE-9CAB-7D01AB59F152}" dt="2020-06-09T10:56:03.016" v="1245" actId="113"/>
        <pc:sldMkLst>
          <pc:docMk/>
          <pc:sldMk cId="3220640843" sldId="494"/>
        </pc:sldMkLst>
        <pc:spChg chg="mod">
          <ac:chgData name="Lee Jowett" userId="b4c18200-571b-4fac-968d-92e9fa7f3d31" providerId="ADAL" clId="{EC4C9FC3-7F0D-4CFE-9CAB-7D01AB59F152}" dt="2020-06-09T10:56:03.016" v="1245" actId="113"/>
          <ac:spMkLst>
            <pc:docMk/>
            <pc:sldMk cId="3220640843" sldId="494"/>
            <ac:spMk id="2" creationId="{EE8062C2-C35D-4F77-ADA4-249AD401285A}"/>
          </ac:spMkLst>
        </pc:spChg>
      </pc:sldChg>
      <pc:sldChg chg="modSp">
        <pc:chgData name="Lee Jowett" userId="b4c18200-571b-4fac-968d-92e9fa7f3d31" providerId="ADAL" clId="{EC4C9FC3-7F0D-4CFE-9CAB-7D01AB59F152}" dt="2020-06-09T10:56:06.534" v="1246" actId="113"/>
        <pc:sldMkLst>
          <pc:docMk/>
          <pc:sldMk cId="4242622600" sldId="495"/>
        </pc:sldMkLst>
        <pc:spChg chg="mod">
          <ac:chgData name="Lee Jowett" userId="b4c18200-571b-4fac-968d-92e9fa7f3d31" providerId="ADAL" clId="{EC4C9FC3-7F0D-4CFE-9CAB-7D01AB59F152}" dt="2020-06-09T10:56:06.534" v="1246" actId="113"/>
          <ac:spMkLst>
            <pc:docMk/>
            <pc:sldMk cId="4242622600" sldId="495"/>
            <ac:spMk id="2" creationId="{EE8062C2-C35D-4F77-ADA4-249AD401285A}"/>
          </ac:spMkLst>
        </pc:spChg>
      </pc:sldChg>
      <pc:sldChg chg="modSp">
        <pc:chgData name="Lee Jowett" userId="b4c18200-571b-4fac-968d-92e9fa7f3d31" providerId="ADAL" clId="{EC4C9FC3-7F0D-4CFE-9CAB-7D01AB59F152}" dt="2020-06-09T10:55:54.009" v="1243" actId="113"/>
        <pc:sldMkLst>
          <pc:docMk/>
          <pc:sldMk cId="795293259" sldId="496"/>
        </pc:sldMkLst>
        <pc:spChg chg="mod">
          <ac:chgData name="Lee Jowett" userId="b4c18200-571b-4fac-968d-92e9fa7f3d31" providerId="ADAL" clId="{EC4C9FC3-7F0D-4CFE-9CAB-7D01AB59F152}" dt="2020-06-09T10:55:54.009" v="1243" actId="113"/>
          <ac:spMkLst>
            <pc:docMk/>
            <pc:sldMk cId="795293259" sldId="496"/>
            <ac:spMk id="2" creationId="{EE8062C2-C35D-4F77-ADA4-249AD401285A}"/>
          </ac:spMkLst>
        </pc:spChg>
      </pc:sldChg>
      <pc:sldChg chg="modSp">
        <pc:chgData name="Lee Jowett" userId="b4c18200-571b-4fac-968d-92e9fa7f3d31" providerId="ADAL" clId="{EC4C9FC3-7F0D-4CFE-9CAB-7D01AB59F152}" dt="2020-06-09T10:56:33.803" v="1249" actId="1076"/>
        <pc:sldMkLst>
          <pc:docMk/>
          <pc:sldMk cId="3115794020" sldId="497"/>
        </pc:sldMkLst>
        <pc:spChg chg="mod">
          <ac:chgData name="Lee Jowett" userId="b4c18200-571b-4fac-968d-92e9fa7f3d31" providerId="ADAL" clId="{EC4C9FC3-7F0D-4CFE-9CAB-7D01AB59F152}" dt="2020-06-09T10:56:30.418" v="1248" actId="255"/>
          <ac:spMkLst>
            <pc:docMk/>
            <pc:sldMk cId="3115794020" sldId="497"/>
            <ac:spMk id="2" creationId="{CD4B33E9-177F-4A4E-845D-94CCE1B9CC95}"/>
          </ac:spMkLst>
        </pc:spChg>
        <pc:spChg chg="mod">
          <ac:chgData name="Lee Jowett" userId="b4c18200-571b-4fac-968d-92e9fa7f3d31" providerId="ADAL" clId="{EC4C9FC3-7F0D-4CFE-9CAB-7D01AB59F152}" dt="2020-06-09T10:56:33.803" v="1249" actId="1076"/>
          <ac:spMkLst>
            <pc:docMk/>
            <pc:sldMk cId="3115794020" sldId="497"/>
            <ac:spMk id="6" creationId="{3295A773-9780-49EF-A019-123399D39126}"/>
          </ac:spMkLst>
        </pc:spChg>
      </pc:sldChg>
      <pc:sldMasterChg chg="modSp">
        <pc:chgData name="Lee Jowett" userId="b4c18200-571b-4fac-968d-92e9fa7f3d31" providerId="ADAL" clId="{EC4C9FC3-7F0D-4CFE-9CAB-7D01AB59F152}" dt="2020-06-07T17:01:05.547" v="347" actId="14100"/>
        <pc:sldMasterMkLst>
          <pc:docMk/>
          <pc:sldMasterMk cId="2157698061" sldId="2147483810"/>
        </pc:sldMasterMkLst>
        <pc:picChg chg="mod">
          <ac:chgData name="Lee Jowett" userId="b4c18200-571b-4fac-968d-92e9fa7f3d31" providerId="ADAL" clId="{EC4C9FC3-7F0D-4CFE-9CAB-7D01AB59F152}" dt="2020-06-07T17:00:56.858" v="343" actId="1076"/>
          <ac:picMkLst>
            <pc:docMk/>
            <pc:sldMasterMk cId="2157698061" sldId="2147483810"/>
            <ac:picMk id="1027" creationId="{61966C45-F92C-4CB3-A250-FE921002D04E}"/>
          </ac:picMkLst>
        </pc:picChg>
        <pc:picChg chg="mod">
          <ac:chgData name="Lee Jowett" userId="b4c18200-571b-4fac-968d-92e9fa7f3d31" providerId="ADAL" clId="{EC4C9FC3-7F0D-4CFE-9CAB-7D01AB59F152}" dt="2020-06-07T17:01:05.547" v="347" actId="14100"/>
          <ac:picMkLst>
            <pc:docMk/>
            <pc:sldMasterMk cId="2157698061" sldId="2147483810"/>
            <ac:picMk id="1028" creationId="{C9374D5C-B9E1-4044-8603-BAD0B81B9F60}"/>
          </ac:picMkLst>
        </pc:picChg>
      </pc:sldMasterChg>
      <pc:sldMasterChg chg="modSp modSldLayout">
        <pc:chgData name="Lee Jowett" userId="b4c18200-571b-4fac-968d-92e9fa7f3d31" providerId="ADAL" clId="{EC4C9FC3-7F0D-4CFE-9CAB-7D01AB59F152}" dt="2020-06-07T17:05:00.014" v="404" actId="2711"/>
        <pc:sldMasterMkLst>
          <pc:docMk/>
          <pc:sldMasterMk cId="3393911569" sldId="2147483812"/>
        </pc:sldMasterMkLst>
        <pc:picChg chg="mod">
          <ac:chgData name="Lee Jowett" userId="b4c18200-571b-4fac-968d-92e9fa7f3d31" providerId="ADAL" clId="{EC4C9FC3-7F0D-4CFE-9CAB-7D01AB59F152}" dt="2020-06-07T17:01:18.614" v="348" actId="14100"/>
          <ac:picMkLst>
            <pc:docMk/>
            <pc:sldMasterMk cId="3393911569" sldId="2147483812"/>
            <ac:picMk id="2051" creationId="{7B3ED7D2-18DE-4CC7-865F-9B2D8BC3C143}"/>
          </ac:picMkLst>
        </pc:picChg>
        <pc:sldLayoutChg chg="modSp">
          <pc:chgData name="Lee Jowett" userId="b4c18200-571b-4fac-968d-92e9fa7f3d31" providerId="ADAL" clId="{EC4C9FC3-7F0D-4CFE-9CAB-7D01AB59F152}" dt="2020-06-07T17:05:00.014" v="404" actId="2711"/>
          <pc:sldLayoutMkLst>
            <pc:docMk/>
            <pc:sldMasterMk cId="3393911569" sldId="2147483812"/>
            <pc:sldLayoutMk cId="2886516425" sldId="2147483813"/>
          </pc:sldLayoutMkLst>
          <pc:spChg chg="mod">
            <ac:chgData name="Lee Jowett" userId="b4c18200-571b-4fac-968d-92e9fa7f3d31" providerId="ADAL" clId="{EC4C9FC3-7F0D-4CFE-9CAB-7D01AB59F152}" dt="2020-06-07T17:05:00.014" v="404" actId="2711"/>
            <ac:spMkLst>
              <pc:docMk/>
              <pc:sldMasterMk cId="3393911569" sldId="2147483812"/>
              <pc:sldLayoutMk cId="2886516425" sldId="2147483813"/>
              <ac:spMk id="2" creationId="{00000000-0000-0000-0000-000000000000}"/>
            </ac:spMkLst>
          </pc:spChg>
        </pc:sldLayoutChg>
      </pc:sldMasterChg>
      <pc:sldMasterChg chg="modSldLayout">
        <pc:chgData name="Lee Jowett" userId="b4c18200-571b-4fac-968d-92e9fa7f3d31" providerId="ADAL" clId="{EC4C9FC3-7F0D-4CFE-9CAB-7D01AB59F152}" dt="2020-06-08T10:54:15.757" v="1019" actId="1076"/>
        <pc:sldMasterMkLst>
          <pc:docMk/>
          <pc:sldMasterMk cId="487876964" sldId="2147483815"/>
        </pc:sldMasterMkLst>
        <pc:sldLayoutChg chg="modSp">
          <pc:chgData name="Lee Jowett" userId="b4c18200-571b-4fac-968d-92e9fa7f3d31" providerId="ADAL" clId="{EC4C9FC3-7F0D-4CFE-9CAB-7D01AB59F152}" dt="2020-06-08T10:54:15.757" v="1019" actId="1076"/>
          <pc:sldLayoutMkLst>
            <pc:docMk/>
            <pc:sldMasterMk cId="487876964" sldId="2147483815"/>
            <pc:sldLayoutMk cId="2077719820" sldId="2147483817"/>
          </pc:sldLayoutMkLst>
          <pc:picChg chg="mod">
            <ac:chgData name="Lee Jowett" userId="b4c18200-571b-4fac-968d-92e9fa7f3d31" providerId="ADAL" clId="{EC4C9FC3-7F0D-4CFE-9CAB-7D01AB59F152}" dt="2020-06-08T10:54:15.757" v="1019" actId="1076"/>
            <ac:picMkLst>
              <pc:docMk/>
              <pc:sldMasterMk cId="487876964" sldId="2147483815"/>
              <pc:sldLayoutMk cId="2077719820" sldId="2147483817"/>
              <ac:picMk id="7" creationId="{00000000-0000-0000-0000-000000000000}"/>
            </ac:picMkLst>
          </pc:picChg>
        </pc:sldLayoutChg>
      </pc:sldMasterChg>
    </pc:docChg>
  </pc:docChgLst>
  <pc:docChgLst>
    <pc:chgData name="Amy Peace" userId="S::amy.peace@leicester.gov.uk::caef7dc3-0d83-4f8b-849b-f17cf985f9e9" providerId="AD" clId="Web-{FC1DD080-2D3A-4E16-9A23-5A42870A0996}"/>
    <pc:docChg chg="modSld">
      <pc:chgData name="Amy Peace" userId="S::amy.peace@leicester.gov.uk::caef7dc3-0d83-4f8b-849b-f17cf985f9e9" providerId="AD" clId="Web-{FC1DD080-2D3A-4E16-9A23-5A42870A0996}" dt="2020-06-08T16:49:38.238" v="5" actId="20577"/>
      <pc:docMkLst>
        <pc:docMk/>
      </pc:docMkLst>
      <pc:sldChg chg="modSp">
        <pc:chgData name="Amy Peace" userId="S::amy.peace@leicester.gov.uk::caef7dc3-0d83-4f8b-849b-f17cf985f9e9" providerId="AD" clId="Web-{FC1DD080-2D3A-4E16-9A23-5A42870A0996}" dt="2020-06-08T16:49:37.535" v="3" actId="20577"/>
        <pc:sldMkLst>
          <pc:docMk/>
          <pc:sldMk cId="397084711" sldId="305"/>
        </pc:sldMkLst>
        <pc:spChg chg="mod">
          <ac:chgData name="Amy Peace" userId="S::amy.peace@leicester.gov.uk::caef7dc3-0d83-4f8b-849b-f17cf985f9e9" providerId="AD" clId="Web-{FC1DD080-2D3A-4E16-9A23-5A42870A0996}" dt="2020-06-08T16:49:37.535" v="3" actId="20577"/>
          <ac:spMkLst>
            <pc:docMk/>
            <pc:sldMk cId="397084711" sldId="305"/>
            <ac:spMk id="2" creationId="{36A4B424-4552-4043-ACBD-7726421D0403}"/>
          </ac:spMkLst>
        </pc:spChg>
      </pc:sldChg>
    </pc:docChg>
  </pc:docChgLst>
  <pc:docChgLst>
    <pc:chgData name="Amy Peace" userId="S::amy.peace@leicester.gov.uk::caef7dc3-0d83-4f8b-849b-f17cf985f9e9" providerId="AD" clId="Web-{F00C9ADF-30EB-92B8-6950-7DBF1105CD9E}"/>
    <pc:docChg chg="addSld delSld modSld">
      <pc:chgData name="Amy Peace" userId="S::amy.peace@leicester.gov.uk::caef7dc3-0d83-4f8b-849b-f17cf985f9e9" providerId="AD" clId="Web-{F00C9ADF-30EB-92B8-6950-7DBF1105CD9E}" dt="2020-06-03T15:59:51.695" v="368" actId="20577"/>
      <pc:docMkLst>
        <pc:docMk/>
      </pc:docMkLst>
      <pc:sldChg chg="modSp">
        <pc:chgData name="Amy Peace" userId="S::amy.peace@leicester.gov.uk::caef7dc3-0d83-4f8b-849b-f17cf985f9e9" providerId="AD" clId="Web-{F00C9ADF-30EB-92B8-6950-7DBF1105CD9E}" dt="2020-06-03T15:27:45.979" v="18" actId="20577"/>
        <pc:sldMkLst>
          <pc:docMk/>
          <pc:sldMk cId="106024778" sldId="257"/>
        </pc:sldMkLst>
        <pc:spChg chg="mod">
          <ac:chgData name="Amy Peace" userId="S::amy.peace@leicester.gov.uk::caef7dc3-0d83-4f8b-849b-f17cf985f9e9" providerId="AD" clId="Web-{F00C9ADF-30EB-92B8-6950-7DBF1105CD9E}" dt="2020-06-03T15:27:45.979" v="18" actId="20577"/>
          <ac:spMkLst>
            <pc:docMk/>
            <pc:sldMk cId="106024778" sldId="257"/>
            <ac:spMk id="3" creationId="{DD2D824A-FFCF-4A60-8009-B0A78D08C93B}"/>
          </ac:spMkLst>
        </pc:spChg>
      </pc:sldChg>
      <pc:sldChg chg="modSp">
        <pc:chgData name="Amy Peace" userId="S::amy.peace@leicester.gov.uk::caef7dc3-0d83-4f8b-849b-f17cf985f9e9" providerId="AD" clId="Web-{F00C9ADF-30EB-92B8-6950-7DBF1105CD9E}" dt="2020-06-03T15:59:51.695" v="368" actId="20577"/>
        <pc:sldMkLst>
          <pc:docMk/>
          <pc:sldMk cId="1362260283" sldId="262"/>
        </pc:sldMkLst>
        <pc:spChg chg="mod">
          <ac:chgData name="Amy Peace" userId="S::amy.peace@leicester.gov.uk::caef7dc3-0d83-4f8b-849b-f17cf985f9e9" providerId="AD" clId="Web-{F00C9ADF-30EB-92B8-6950-7DBF1105CD9E}" dt="2020-06-03T15:59:51.695" v="368" actId="20577"/>
          <ac:spMkLst>
            <pc:docMk/>
            <pc:sldMk cId="1362260283" sldId="262"/>
            <ac:spMk id="3" creationId="{24E98E51-A193-4087-9499-CF2F2B23E83F}"/>
          </ac:spMkLst>
        </pc:spChg>
      </pc:sldChg>
      <pc:sldChg chg="del">
        <pc:chgData name="Amy Peace" userId="S::amy.peace@leicester.gov.uk::caef7dc3-0d83-4f8b-849b-f17cf985f9e9" providerId="AD" clId="Web-{F00C9ADF-30EB-92B8-6950-7DBF1105CD9E}" dt="2020-06-03T15:27:26.120" v="1"/>
        <pc:sldMkLst>
          <pc:docMk/>
          <pc:sldMk cId="2212935875" sldId="280"/>
        </pc:sldMkLst>
      </pc:sldChg>
      <pc:sldChg chg="del">
        <pc:chgData name="Amy Peace" userId="S::amy.peace@leicester.gov.uk::caef7dc3-0d83-4f8b-849b-f17cf985f9e9" providerId="AD" clId="Web-{F00C9ADF-30EB-92B8-6950-7DBF1105CD9E}" dt="2020-06-03T15:27:24.682" v="0"/>
        <pc:sldMkLst>
          <pc:docMk/>
          <pc:sldMk cId="2511679585" sldId="281"/>
        </pc:sldMkLst>
      </pc:sldChg>
      <pc:sldChg chg="modSp">
        <pc:chgData name="Amy Peace" userId="S::amy.peace@leicester.gov.uk::caef7dc3-0d83-4f8b-849b-f17cf985f9e9" providerId="AD" clId="Web-{F00C9ADF-30EB-92B8-6950-7DBF1105CD9E}" dt="2020-06-03T15:28:02.480" v="26" actId="20577"/>
        <pc:sldMkLst>
          <pc:docMk/>
          <pc:sldMk cId="3616343761" sldId="299"/>
        </pc:sldMkLst>
        <pc:spChg chg="mod">
          <ac:chgData name="Amy Peace" userId="S::amy.peace@leicester.gov.uk::caef7dc3-0d83-4f8b-849b-f17cf985f9e9" providerId="AD" clId="Web-{F00C9ADF-30EB-92B8-6950-7DBF1105CD9E}" dt="2020-06-03T15:28:02.480" v="26" actId="20577"/>
          <ac:spMkLst>
            <pc:docMk/>
            <pc:sldMk cId="3616343761" sldId="299"/>
            <ac:spMk id="3" creationId="{BB4ADB73-6CC2-461E-82D4-76E076F9F6BF}"/>
          </ac:spMkLst>
        </pc:spChg>
      </pc:sldChg>
      <pc:sldChg chg="addSp modSp new">
        <pc:chgData name="Amy Peace" userId="S::amy.peace@leicester.gov.uk::caef7dc3-0d83-4f8b-849b-f17cf985f9e9" providerId="AD" clId="Web-{F00C9ADF-30EB-92B8-6950-7DBF1105CD9E}" dt="2020-06-03T15:31:11.887" v="90" actId="14100"/>
        <pc:sldMkLst>
          <pc:docMk/>
          <pc:sldMk cId="2309665888" sldId="302"/>
        </pc:sldMkLst>
        <pc:spChg chg="mod">
          <ac:chgData name="Amy Peace" userId="S::amy.peace@leicester.gov.uk::caef7dc3-0d83-4f8b-849b-f17cf985f9e9" providerId="AD" clId="Web-{F00C9ADF-30EB-92B8-6950-7DBF1105CD9E}" dt="2020-06-03T15:30:16.668" v="84" actId="20577"/>
          <ac:spMkLst>
            <pc:docMk/>
            <pc:sldMk cId="2309665888" sldId="302"/>
            <ac:spMk id="2" creationId="{F1347A1B-3884-45B8-B4F2-DFD3347A08CB}"/>
          </ac:spMkLst>
        </pc:spChg>
        <pc:picChg chg="add mod">
          <ac:chgData name="Amy Peace" userId="S::amy.peace@leicester.gov.uk::caef7dc3-0d83-4f8b-849b-f17cf985f9e9" providerId="AD" clId="Web-{F00C9ADF-30EB-92B8-6950-7DBF1105CD9E}" dt="2020-06-03T15:31:11.887" v="90" actId="14100"/>
          <ac:picMkLst>
            <pc:docMk/>
            <pc:sldMk cId="2309665888" sldId="302"/>
            <ac:picMk id="3" creationId="{AAB916B9-464B-41DC-B4A5-0A7A8B2B6BD8}"/>
          </ac:picMkLst>
        </pc:picChg>
      </pc:sldChg>
      <pc:sldChg chg="addSp modSp new">
        <pc:chgData name="Amy Peace" userId="S::amy.peace@leicester.gov.uk::caef7dc3-0d83-4f8b-849b-f17cf985f9e9" providerId="AD" clId="Web-{F00C9ADF-30EB-92B8-6950-7DBF1105CD9E}" dt="2020-06-03T15:43:43.220" v="238" actId="1076"/>
        <pc:sldMkLst>
          <pc:docMk/>
          <pc:sldMk cId="3782683958" sldId="303"/>
        </pc:sldMkLst>
        <pc:spChg chg="mod">
          <ac:chgData name="Amy Peace" userId="S::amy.peace@leicester.gov.uk::caef7dc3-0d83-4f8b-849b-f17cf985f9e9" providerId="AD" clId="Web-{F00C9ADF-30EB-92B8-6950-7DBF1105CD9E}" dt="2020-06-03T15:43:38.298" v="234" actId="20577"/>
          <ac:spMkLst>
            <pc:docMk/>
            <pc:sldMk cId="3782683958" sldId="303"/>
            <ac:spMk id="2" creationId="{7A46690A-7357-4F6B-AE34-AA6A3329A1DA}"/>
          </ac:spMkLst>
        </pc:spChg>
        <pc:picChg chg="add mod">
          <ac:chgData name="Amy Peace" userId="S::amy.peace@leicester.gov.uk::caef7dc3-0d83-4f8b-849b-f17cf985f9e9" providerId="AD" clId="Web-{F00C9ADF-30EB-92B8-6950-7DBF1105CD9E}" dt="2020-06-03T15:43:43.220" v="238" actId="1076"/>
          <ac:picMkLst>
            <pc:docMk/>
            <pc:sldMk cId="3782683958" sldId="303"/>
            <ac:picMk id="3" creationId="{44B43E61-0E3F-4434-8297-8A0A85BB7EFF}"/>
          </ac:picMkLst>
        </pc:picChg>
      </pc:sldChg>
      <pc:sldChg chg="addSp modSp new del">
        <pc:chgData name="Amy Peace" userId="S::amy.peace@leicester.gov.uk::caef7dc3-0d83-4f8b-849b-f17cf985f9e9" providerId="AD" clId="Web-{F00C9ADF-30EB-92B8-6950-7DBF1105CD9E}" dt="2020-06-03T15:47:22.299" v="291"/>
        <pc:sldMkLst>
          <pc:docMk/>
          <pc:sldMk cId="3492417206" sldId="304"/>
        </pc:sldMkLst>
        <pc:spChg chg="mod">
          <ac:chgData name="Amy Peace" userId="S::amy.peace@leicester.gov.uk::caef7dc3-0d83-4f8b-849b-f17cf985f9e9" providerId="AD" clId="Web-{F00C9ADF-30EB-92B8-6950-7DBF1105CD9E}" dt="2020-06-03T15:46:24.893" v="279" actId="20577"/>
          <ac:spMkLst>
            <pc:docMk/>
            <pc:sldMk cId="3492417206" sldId="304"/>
            <ac:spMk id="2" creationId="{36A4B424-4552-4043-ACBD-7726421D0403}"/>
          </ac:spMkLst>
        </pc:spChg>
        <pc:spChg chg="add mod">
          <ac:chgData name="Amy Peace" userId="S::amy.peace@leicester.gov.uk::caef7dc3-0d83-4f8b-849b-f17cf985f9e9" providerId="AD" clId="Web-{F00C9ADF-30EB-92B8-6950-7DBF1105CD9E}" dt="2020-06-03T15:46:40.033" v="284" actId="20577"/>
          <ac:spMkLst>
            <pc:docMk/>
            <pc:sldMk cId="3492417206" sldId="304"/>
            <ac:spMk id="3" creationId="{BDED5049-D42E-4F7B-ACC6-C23C373899B6}"/>
          </ac:spMkLst>
        </pc:spChg>
        <pc:picChg chg="add mod">
          <ac:chgData name="Amy Peace" userId="S::amy.peace@leicester.gov.uk::caef7dc3-0d83-4f8b-849b-f17cf985f9e9" providerId="AD" clId="Web-{F00C9ADF-30EB-92B8-6950-7DBF1105CD9E}" dt="2020-06-03T15:47:00.924" v="288" actId="1076"/>
          <ac:picMkLst>
            <pc:docMk/>
            <pc:sldMk cId="3492417206" sldId="304"/>
            <ac:picMk id="4" creationId="{4C2AB7BA-D55C-479D-8A06-11CCB47A698A}"/>
          </ac:picMkLst>
        </pc:picChg>
      </pc:sldChg>
      <pc:sldChg chg="addSp modSp add replId">
        <pc:chgData name="Amy Peace" userId="S::amy.peace@leicester.gov.uk::caef7dc3-0d83-4f8b-849b-f17cf985f9e9" providerId="AD" clId="Web-{F00C9ADF-30EB-92B8-6950-7DBF1105CD9E}" dt="2020-06-03T15:48:31.784" v="297" actId="1076"/>
        <pc:sldMkLst>
          <pc:docMk/>
          <pc:sldMk cId="397084711" sldId="305"/>
        </pc:sldMkLst>
        <pc:picChg chg="mod">
          <ac:chgData name="Amy Peace" userId="S::amy.peace@leicester.gov.uk::caef7dc3-0d83-4f8b-849b-f17cf985f9e9" providerId="AD" clId="Web-{F00C9ADF-30EB-92B8-6950-7DBF1105CD9E}" dt="2020-06-03T15:48:31.753" v="296" actId="1076"/>
          <ac:picMkLst>
            <pc:docMk/>
            <pc:sldMk cId="397084711" sldId="305"/>
            <ac:picMk id="4" creationId="{4C2AB7BA-D55C-479D-8A06-11CCB47A698A}"/>
          </ac:picMkLst>
        </pc:picChg>
        <pc:picChg chg="add mod">
          <ac:chgData name="Amy Peace" userId="S::amy.peace@leicester.gov.uk::caef7dc3-0d83-4f8b-849b-f17cf985f9e9" providerId="AD" clId="Web-{F00C9ADF-30EB-92B8-6950-7DBF1105CD9E}" dt="2020-06-03T15:47:27.690" v="293" actId="1076"/>
          <ac:picMkLst>
            <pc:docMk/>
            <pc:sldMk cId="397084711" sldId="305"/>
            <ac:picMk id="5" creationId="{0A6EADEE-302F-4D78-A03E-E3735B367E05}"/>
          </ac:picMkLst>
        </pc:picChg>
        <pc:picChg chg="add mod">
          <ac:chgData name="Amy Peace" userId="S::amy.peace@leicester.gov.uk::caef7dc3-0d83-4f8b-849b-f17cf985f9e9" providerId="AD" clId="Web-{F00C9ADF-30EB-92B8-6950-7DBF1105CD9E}" dt="2020-06-03T15:48:31.784" v="297" actId="1076"/>
          <ac:picMkLst>
            <pc:docMk/>
            <pc:sldMk cId="397084711" sldId="305"/>
            <ac:picMk id="6" creationId="{F3E9E6C6-F684-4A9C-B291-11C6C231DF38}"/>
          </ac:picMkLst>
        </pc:picChg>
      </pc:sldChg>
    </pc:docChg>
  </pc:docChgLst>
  <pc:docChgLst>
    <pc:chgData name="Amy Peace" userId="S::amy.peace@leicester.gov.uk::caef7dc3-0d83-4f8b-849b-f17cf985f9e9" providerId="AD" clId="Web-{5CA88F6F-1DD0-474E-AF32-9C47E9D06A57}"/>
    <pc:docChg chg="modSld">
      <pc:chgData name="Amy Peace" userId="S::amy.peace@leicester.gov.uk::caef7dc3-0d83-4f8b-849b-f17cf985f9e9" providerId="AD" clId="Web-{5CA88F6F-1DD0-474E-AF32-9C47E9D06A57}" dt="2020-06-09T09:53:41.491" v="1" actId="1076"/>
      <pc:docMkLst>
        <pc:docMk/>
      </pc:docMkLst>
      <pc:sldChg chg="modSp">
        <pc:chgData name="Amy Peace" userId="S::amy.peace@leicester.gov.uk::caef7dc3-0d83-4f8b-849b-f17cf985f9e9" providerId="AD" clId="Web-{5CA88F6F-1DD0-474E-AF32-9C47E9D06A57}" dt="2020-06-09T09:53:41.491" v="1" actId="1076"/>
        <pc:sldMkLst>
          <pc:docMk/>
          <pc:sldMk cId="0" sldId="304"/>
        </pc:sldMkLst>
        <pc:picChg chg="mod">
          <ac:chgData name="Amy Peace" userId="S::amy.peace@leicester.gov.uk::caef7dc3-0d83-4f8b-849b-f17cf985f9e9" providerId="AD" clId="Web-{5CA88F6F-1DD0-474E-AF32-9C47E9D06A57}" dt="2020-06-09T09:53:41.491" v="1" actId="1076"/>
          <ac:picMkLst>
            <pc:docMk/>
            <pc:sldMk cId="0" sldId="304"/>
            <ac:picMk id="8195" creationId="{BEB36DEA-9368-419A-B1D3-70733AA2A244}"/>
          </ac:picMkLst>
        </pc:picChg>
      </pc:sldChg>
    </pc:docChg>
  </pc:docChgLst>
  <pc:docChgLst>
    <pc:chgData name="Lee Jowett" userId="S::lee.jowett@leicester.gov.uk::b4c18200-571b-4fac-968d-92e9fa7f3d31" providerId="AD" clId="Web-{062C7DCE-EAC2-4596-8B28-829A542DDDE2}"/>
    <pc:docChg chg="addSld modSld">
      <pc:chgData name="Lee Jowett" userId="S::lee.jowett@leicester.gov.uk::b4c18200-571b-4fac-968d-92e9fa7f3d31" providerId="AD" clId="Web-{062C7DCE-EAC2-4596-8B28-829A542DDDE2}" dt="2020-06-04T13:42:06.398" v="7"/>
      <pc:docMkLst>
        <pc:docMk/>
      </pc:docMkLst>
      <pc:sldChg chg="modSp">
        <pc:chgData name="Lee Jowett" userId="S::lee.jowett@leicester.gov.uk::b4c18200-571b-4fac-968d-92e9fa7f3d31" providerId="AD" clId="Web-{062C7DCE-EAC2-4596-8B28-829A542DDDE2}" dt="2020-06-04T13:41:54.523" v="4" actId="20577"/>
        <pc:sldMkLst>
          <pc:docMk/>
          <pc:sldMk cId="1362260283" sldId="262"/>
        </pc:sldMkLst>
        <pc:spChg chg="mod">
          <ac:chgData name="Lee Jowett" userId="S::lee.jowett@leicester.gov.uk::b4c18200-571b-4fac-968d-92e9fa7f3d31" providerId="AD" clId="Web-{062C7DCE-EAC2-4596-8B28-829A542DDDE2}" dt="2020-06-04T13:41:54.523" v="4" actId="20577"/>
          <ac:spMkLst>
            <pc:docMk/>
            <pc:sldMk cId="1362260283" sldId="262"/>
            <ac:spMk id="2" creationId="{F7253912-4E28-4AD5-8556-AB5B794A6124}"/>
          </ac:spMkLst>
        </pc:spChg>
        <pc:spChg chg="mod">
          <ac:chgData name="Lee Jowett" userId="S::lee.jowett@leicester.gov.uk::b4c18200-571b-4fac-968d-92e9fa7f3d31" providerId="AD" clId="Web-{062C7DCE-EAC2-4596-8B28-829A542DDDE2}" dt="2020-06-04T13:41:22.195" v="3" actId="20577"/>
          <ac:spMkLst>
            <pc:docMk/>
            <pc:sldMk cId="1362260283" sldId="262"/>
            <ac:spMk id="3" creationId="{24E98E51-A193-4087-9499-CF2F2B23E83F}"/>
          </ac:spMkLst>
        </pc:spChg>
      </pc:sldChg>
      <pc:sldChg chg="new">
        <pc:chgData name="Lee Jowett" userId="S::lee.jowett@leicester.gov.uk::b4c18200-571b-4fac-968d-92e9fa7f3d31" providerId="AD" clId="Web-{062C7DCE-EAC2-4596-8B28-829A542DDDE2}" dt="2020-06-04T13:42:06.398" v="7"/>
        <pc:sldMkLst>
          <pc:docMk/>
          <pc:sldMk cId="3927832779" sldId="306"/>
        </pc:sldMkLst>
      </pc:sldChg>
    </pc:docChg>
  </pc:docChgLst>
  <pc:docChgLst>
    <pc:chgData name="Lee Jowett" userId="b4c18200-571b-4fac-968d-92e9fa7f3d31" providerId="ADAL" clId="{38C6740A-A32E-4E12-B822-447508FCBD89}"/>
    <pc:docChg chg="custSel addSld delSld modSld">
      <pc:chgData name="Lee Jowett" userId="b4c18200-571b-4fac-968d-92e9fa7f3d31" providerId="ADAL" clId="{38C6740A-A32E-4E12-B822-447508FCBD89}" dt="2020-06-10T08:49:20.761" v="171"/>
      <pc:docMkLst>
        <pc:docMk/>
      </pc:docMkLst>
      <pc:sldChg chg="modSp">
        <pc:chgData name="Lee Jowett" userId="b4c18200-571b-4fac-968d-92e9fa7f3d31" providerId="ADAL" clId="{38C6740A-A32E-4E12-B822-447508FCBD89}" dt="2020-06-10T07:03:35.826" v="47" actId="1076"/>
        <pc:sldMkLst>
          <pc:docMk/>
          <pc:sldMk cId="899484424" sldId="256"/>
        </pc:sldMkLst>
        <pc:spChg chg="mod">
          <ac:chgData name="Lee Jowett" userId="b4c18200-571b-4fac-968d-92e9fa7f3d31" providerId="ADAL" clId="{38C6740A-A32E-4E12-B822-447508FCBD89}" dt="2020-06-10T07:03:35.826" v="47" actId="1076"/>
          <ac:spMkLst>
            <pc:docMk/>
            <pc:sldMk cId="899484424" sldId="256"/>
            <ac:spMk id="3" creationId="{3DCFFD74-8732-46D0-A805-FC99D462827D}"/>
          </ac:spMkLst>
        </pc:spChg>
      </pc:sldChg>
      <pc:sldChg chg="modSp">
        <pc:chgData name="Lee Jowett" userId="b4c18200-571b-4fac-968d-92e9fa7f3d31" providerId="ADAL" clId="{38C6740A-A32E-4E12-B822-447508FCBD89}" dt="2020-06-10T08:49:20.761" v="171"/>
        <pc:sldMkLst>
          <pc:docMk/>
          <pc:sldMk cId="2769446588" sldId="265"/>
        </pc:sldMkLst>
        <pc:graphicFrameChg chg="mod">
          <ac:chgData name="Lee Jowett" userId="b4c18200-571b-4fac-968d-92e9fa7f3d31" providerId="ADAL" clId="{38C6740A-A32E-4E12-B822-447508FCBD89}" dt="2020-06-10T08:49:20.761" v="171"/>
          <ac:graphicFrameMkLst>
            <pc:docMk/>
            <pc:sldMk cId="2769446588" sldId="265"/>
            <ac:graphicFrameMk id="7" creationId="{3E33473A-9132-4F33-9D1B-53DFAD7E6C2E}"/>
          </ac:graphicFrameMkLst>
        </pc:graphicFrameChg>
      </pc:sldChg>
      <pc:sldChg chg="modSp">
        <pc:chgData name="Lee Jowett" userId="b4c18200-571b-4fac-968d-92e9fa7f3d31" providerId="ADAL" clId="{38C6740A-A32E-4E12-B822-447508FCBD89}" dt="2020-06-10T07:05:00.885" v="52" actId="1076"/>
        <pc:sldMkLst>
          <pc:docMk/>
          <pc:sldMk cId="0" sldId="469"/>
        </pc:sldMkLst>
        <pc:spChg chg="mod">
          <ac:chgData name="Lee Jowett" userId="b4c18200-571b-4fac-968d-92e9fa7f3d31" providerId="ADAL" clId="{38C6740A-A32E-4E12-B822-447508FCBD89}" dt="2020-06-10T07:04:54.691" v="49" actId="20577"/>
          <ac:spMkLst>
            <pc:docMk/>
            <pc:sldMk cId="0" sldId="469"/>
            <ac:spMk id="22531" creationId="{295332FF-8591-44FA-BB6A-FB31E4F15F61}"/>
          </ac:spMkLst>
        </pc:spChg>
        <pc:picChg chg="mod">
          <ac:chgData name="Lee Jowett" userId="b4c18200-571b-4fac-968d-92e9fa7f3d31" providerId="ADAL" clId="{38C6740A-A32E-4E12-B822-447508FCBD89}" dt="2020-06-10T07:05:00.885" v="52" actId="1076"/>
          <ac:picMkLst>
            <pc:docMk/>
            <pc:sldMk cId="0" sldId="469"/>
            <ac:picMk id="22532" creationId="{0DA6C5F6-F070-40EA-B884-48905A245596}"/>
          </ac:picMkLst>
        </pc:picChg>
      </pc:sldChg>
      <pc:sldChg chg="modSp">
        <pc:chgData name="Lee Jowett" userId="b4c18200-571b-4fac-968d-92e9fa7f3d31" providerId="ADAL" clId="{38C6740A-A32E-4E12-B822-447508FCBD89}" dt="2020-06-10T08:46:00.492" v="141" actId="113"/>
        <pc:sldMkLst>
          <pc:docMk/>
          <pc:sldMk cId="1718972779" sldId="482"/>
        </pc:sldMkLst>
        <pc:spChg chg="mod">
          <ac:chgData name="Lee Jowett" userId="b4c18200-571b-4fac-968d-92e9fa7f3d31" providerId="ADAL" clId="{38C6740A-A32E-4E12-B822-447508FCBD89}" dt="2020-06-10T08:46:00.492" v="141" actId="113"/>
          <ac:spMkLst>
            <pc:docMk/>
            <pc:sldMk cId="1718972779" sldId="482"/>
            <ac:spMk id="2" creationId="{E63130A6-8C27-4682-A7DA-B2446D7750D3}"/>
          </ac:spMkLst>
        </pc:spChg>
      </pc:sldChg>
      <pc:sldChg chg="modSp">
        <pc:chgData name="Lee Jowett" userId="b4c18200-571b-4fac-968d-92e9fa7f3d31" providerId="ADAL" clId="{38C6740A-A32E-4E12-B822-447508FCBD89}" dt="2020-06-10T08:46:58.834" v="142" actId="14100"/>
        <pc:sldMkLst>
          <pc:docMk/>
          <pc:sldMk cId="3220640843" sldId="494"/>
        </pc:sldMkLst>
        <pc:spChg chg="mod">
          <ac:chgData name="Lee Jowett" userId="b4c18200-571b-4fac-968d-92e9fa7f3d31" providerId="ADAL" clId="{38C6740A-A32E-4E12-B822-447508FCBD89}" dt="2020-06-10T08:46:58.834" v="142" actId="14100"/>
          <ac:spMkLst>
            <pc:docMk/>
            <pc:sldMk cId="3220640843" sldId="494"/>
            <ac:spMk id="3" creationId="{FA6A58B9-3923-4451-895D-8E363219B8B2}"/>
          </ac:spMkLst>
        </pc:spChg>
      </pc:sldChg>
      <pc:sldChg chg="add">
        <pc:chgData name="Lee Jowett" userId="b4c18200-571b-4fac-968d-92e9fa7f3d31" providerId="ADAL" clId="{38C6740A-A32E-4E12-B822-447508FCBD89}" dt="2020-06-10T07:03:14.229" v="0"/>
        <pc:sldMkLst>
          <pc:docMk/>
          <pc:sldMk cId="2870944126" sldId="499"/>
        </pc:sldMkLst>
      </pc:sldChg>
      <pc:sldChg chg="add del">
        <pc:chgData name="Lee Jowett" userId="b4c18200-571b-4fac-968d-92e9fa7f3d31" providerId="ADAL" clId="{38C6740A-A32E-4E12-B822-447508FCBD89}" dt="2020-06-10T08:42:59.653" v="55" actId="2696"/>
        <pc:sldMkLst>
          <pc:docMk/>
          <pc:sldMk cId="1696974014" sldId="500"/>
        </pc:sldMkLst>
      </pc:sldChg>
      <pc:sldChg chg="addSp modSp add">
        <pc:chgData name="Lee Jowett" userId="b4c18200-571b-4fac-968d-92e9fa7f3d31" providerId="ADAL" clId="{38C6740A-A32E-4E12-B822-447508FCBD89}" dt="2020-06-10T08:44:34.359" v="140" actId="1076"/>
        <pc:sldMkLst>
          <pc:docMk/>
          <pc:sldMk cId="1492378157" sldId="501"/>
        </pc:sldMkLst>
        <pc:spChg chg="mod">
          <ac:chgData name="Lee Jowett" userId="b4c18200-571b-4fac-968d-92e9fa7f3d31" providerId="ADAL" clId="{38C6740A-A32E-4E12-B822-447508FCBD89}" dt="2020-06-10T08:44:34.359" v="140" actId="1076"/>
          <ac:spMkLst>
            <pc:docMk/>
            <pc:sldMk cId="1492378157" sldId="501"/>
            <ac:spMk id="2" creationId="{2BD67AD6-F75B-4FB8-9E92-27547FBACE1A}"/>
          </ac:spMkLst>
        </pc:spChg>
        <pc:spChg chg="add mod">
          <ac:chgData name="Lee Jowett" userId="b4c18200-571b-4fac-968d-92e9fa7f3d31" providerId="ADAL" clId="{38C6740A-A32E-4E12-B822-447508FCBD89}" dt="2020-06-10T08:44:22.729" v="133" actId="1076"/>
          <ac:spMkLst>
            <pc:docMk/>
            <pc:sldMk cId="1492378157" sldId="501"/>
            <ac:spMk id="3" creationId="{EE130CEB-C94A-4D1F-9D41-B1CEA1450709}"/>
          </ac:spMkLst>
        </pc:spChg>
        <pc:picChg chg="mod">
          <ac:chgData name="Lee Jowett" userId="b4c18200-571b-4fac-968d-92e9fa7f3d31" providerId="ADAL" clId="{38C6740A-A32E-4E12-B822-447508FCBD89}" dt="2020-06-10T08:44:20.071" v="132" actId="1076"/>
          <ac:picMkLst>
            <pc:docMk/>
            <pc:sldMk cId="1492378157" sldId="501"/>
            <ac:picMk id="5" creationId="{84C64634-973E-4CC0-95EA-7476BD793DBE}"/>
          </ac:picMkLst>
        </pc:picChg>
        <pc:picChg chg="mod">
          <ac:chgData name="Lee Jowett" userId="b4c18200-571b-4fac-968d-92e9fa7f3d31" providerId="ADAL" clId="{38C6740A-A32E-4E12-B822-447508FCBD89}" dt="2020-06-10T08:44:20.071" v="132" actId="1076"/>
          <ac:picMkLst>
            <pc:docMk/>
            <pc:sldMk cId="1492378157" sldId="501"/>
            <ac:picMk id="7" creationId="{19CD500B-5535-46E1-A8D5-A43293893251}"/>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hyperlink" Target="https://www.grants4schools.info/" TargetMode="External"/><Relationship Id="rId7" Type="http://schemas.openxmlformats.org/officeDocument/2006/relationships/image" Target="../media/image158.svg"/><Relationship Id="rId2" Type="http://schemas.openxmlformats.org/officeDocument/2006/relationships/hyperlink" Target="https://www.eteach.com/recruit/blog/school-funding-grants-where-to-look" TargetMode="External"/><Relationship Id="rId1" Type="http://schemas.openxmlformats.org/officeDocument/2006/relationships/hyperlink" Target="https://connecting-classrooms.britishcouncil.org/" TargetMode="Externa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 Id="rId9" Type="http://schemas.openxmlformats.org/officeDocument/2006/relationships/image" Target="../media/image16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hyperlink" Target="https://connecting-classrooms.britishcouncil.org/" TargetMode="External"/><Relationship Id="rId7" Type="http://schemas.openxmlformats.org/officeDocument/2006/relationships/image" Target="../media/image159.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hyperlink" Target="https://www.eteach.com/recruit/blog/school-funding-grants-where-to-look" TargetMode="External"/><Relationship Id="rId5" Type="http://schemas.openxmlformats.org/officeDocument/2006/relationships/image" Target="../media/image158.svg"/><Relationship Id="rId4" Type="http://schemas.openxmlformats.org/officeDocument/2006/relationships/image" Target="../media/image157.png"/><Relationship Id="rId9" Type="http://schemas.openxmlformats.org/officeDocument/2006/relationships/hyperlink" Target="https://www.grants4schools.info/"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535903-50BC-C64A-B14A-1CCE5D134467}"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DE018914-8CEA-BD4A-9572-0C68C750AE0B}">
      <dgm:prSet phldrT="[Tex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r>
            <a:rPr lang="en-US" b="1">
              <a:solidFill>
                <a:schemeClr val="tx1"/>
              </a:solidFill>
            </a:rPr>
            <a:t>CPD</a:t>
          </a:r>
          <a:r>
            <a:rPr lang="en-US"/>
            <a:t> </a:t>
          </a:r>
        </a:p>
      </dgm:t>
    </dgm:pt>
    <dgm:pt modelId="{5D0AB7B5-7586-F34E-8F26-3792268D097C}" type="parTrans" cxnId="{3EC5BEA1-59C5-E14F-9A30-667AEDA48EC8}">
      <dgm:prSet/>
      <dgm:spPr/>
      <dgm:t>
        <a:bodyPr/>
        <a:lstStyle/>
        <a:p>
          <a:endParaRPr lang="en-US"/>
        </a:p>
      </dgm:t>
    </dgm:pt>
    <dgm:pt modelId="{3F4E66DC-FCB4-C14B-8DAC-43DA466CE36D}" type="sibTrans" cxnId="{3EC5BEA1-59C5-E14F-9A30-667AEDA48EC8}">
      <dgm:prSet>
        <dgm:style>
          <a:lnRef idx="1">
            <a:schemeClr val="accent2"/>
          </a:lnRef>
          <a:fillRef idx="2">
            <a:schemeClr val="accent2"/>
          </a:fillRef>
          <a:effectRef idx="1">
            <a:schemeClr val="accent2"/>
          </a:effectRef>
          <a:fontRef idx="minor">
            <a:schemeClr val="dk1"/>
          </a:fontRef>
        </dgm:style>
      </dgm:prSet>
      <dgm:spPr>
        <a:solidFill>
          <a:srgbClr val="45AC3B"/>
        </a:solidFill>
        <a:ln>
          <a:noFill/>
        </a:ln>
      </dgm:spPr>
      <dgm:t>
        <a:bodyPr/>
        <a:lstStyle/>
        <a:p>
          <a:endParaRPr lang="en-US"/>
        </a:p>
      </dgm:t>
    </dgm:pt>
    <dgm:pt modelId="{20C3C696-C389-6940-9895-F6D3793A5BAD}">
      <dgm:prSet phldrT="[Tex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r>
            <a:rPr lang="en-US" b="1">
              <a:solidFill>
                <a:srgbClr val="000000"/>
              </a:solidFill>
            </a:rPr>
            <a:t>Reflection</a:t>
          </a:r>
        </a:p>
      </dgm:t>
    </dgm:pt>
    <dgm:pt modelId="{F82CD550-DE60-1F44-B4AF-F1D315F9AD2C}" type="parTrans" cxnId="{A4631926-4C7F-5C45-860E-63CB6FA6706E}">
      <dgm:prSet/>
      <dgm:spPr/>
      <dgm:t>
        <a:bodyPr/>
        <a:lstStyle/>
        <a:p>
          <a:endParaRPr lang="en-US"/>
        </a:p>
      </dgm:t>
    </dgm:pt>
    <dgm:pt modelId="{9052A987-67DB-BB49-9DE6-938C4428B58D}" type="sibTrans" cxnId="{A4631926-4C7F-5C45-860E-63CB6FA6706E}">
      <dgm:prSet/>
      <dgm:spPr/>
      <dgm:t>
        <a:bodyPr/>
        <a:lstStyle/>
        <a:p>
          <a:endParaRPr lang="en-US"/>
        </a:p>
      </dgm:t>
    </dgm:pt>
    <dgm:pt modelId="{10B92518-82B7-7E4B-8402-BBB8997A5666}">
      <dgm:prSet phldrT="[Tex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r>
            <a:rPr lang="en-US" b="1">
              <a:solidFill>
                <a:srgbClr val="000000"/>
              </a:solidFill>
            </a:rPr>
            <a:t>Exchange Information</a:t>
          </a:r>
        </a:p>
      </dgm:t>
    </dgm:pt>
    <dgm:pt modelId="{A56FB8F7-5201-D948-94A9-59C20CDF3B10}" type="parTrans" cxnId="{24909100-4FA1-D142-9709-2497A6AAB917}">
      <dgm:prSet/>
      <dgm:spPr/>
      <dgm:t>
        <a:bodyPr/>
        <a:lstStyle/>
        <a:p>
          <a:endParaRPr lang="en-US"/>
        </a:p>
      </dgm:t>
    </dgm:pt>
    <dgm:pt modelId="{F911F5DA-28CA-5447-8B51-51E617129247}" type="sibTrans" cxnId="{24909100-4FA1-D142-9709-2497A6AAB917}">
      <dgm:prSet/>
      <dgm:spPr/>
      <dgm:t>
        <a:bodyPr/>
        <a:lstStyle/>
        <a:p>
          <a:endParaRPr lang="en-US"/>
        </a:p>
      </dgm:t>
    </dgm:pt>
    <dgm:pt modelId="{CBB4292B-38DA-F94E-BB80-541CB512A08A}">
      <dgm:prSet phldrT="[Tex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r>
            <a:rPr lang="en-US" b="1">
              <a:solidFill>
                <a:srgbClr val="000000"/>
              </a:solidFill>
            </a:rPr>
            <a:t>Reflection</a:t>
          </a:r>
        </a:p>
      </dgm:t>
    </dgm:pt>
    <dgm:pt modelId="{4CD4BFE2-6E2F-FD4D-850C-DF602E391D4C}" type="parTrans" cxnId="{430D581F-18CF-934D-A5FD-DA2704BD4928}">
      <dgm:prSet/>
      <dgm:spPr/>
      <dgm:t>
        <a:bodyPr/>
        <a:lstStyle/>
        <a:p>
          <a:endParaRPr lang="en-US"/>
        </a:p>
      </dgm:t>
    </dgm:pt>
    <dgm:pt modelId="{F1E4210C-2A35-CA4B-8655-549D9E48EE5A}" type="sibTrans" cxnId="{430D581F-18CF-934D-A5FD-DA2704BD4928}">
      <dgm:prSet/>
      <dgm:spPr/>
      <dgm:t>
        <a:bodyPr/>
        <a:lstStyle/>
        <a:p>
          <a:endParaRPr lang="en-US"/>
        </a:p>
      </dgm:t>
    </dgm:pt>
    <dgm:pt modelId="{863AA44D-54A8-234D-90DC-00EAD7BCA3B8}">
      <dgm:prSet phldrT="[Tex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pPr algn="l"/>
          <a:r>
            <a:rPr lang="en-US" b="1">
              <a:solidFill>
                <a:srgbClr val="000000"/>
              </a:solidFill>
            </a:rPr>
            <a:t>Meet/Communicate</a:t>
          </a:r>
        </a:p>
      </dgm:t>
    </dgm:pt>
    <dgm:pt modelId="{2D1899B8-CBFF-044D-B8B5-1069C7912089}" type="parTrans" cxnId="{5AE5AA44-3E71-564D-A10D-D8A26441C95F}">
      <dgm:prSet/>
      <dgm:spPr/>
      <dgm:t>
        <a:bodyPr/>
        <a:lstStyle/>
        <a:p>
          <a:endParaRPr lang="en-US"/>
        </a:p>
      </dgm:t>
    </dgm:pt>
    <dgm:pt modelId="{208FA885-93B4-F045-8603-227D579432F7}" type="sibTrans" cxnId="{5AE5AA44-3E71-564D-A10D-D8A26441C95F}">
      <dgm:prSet/>
      <dgm:spPr/>
      <dgm:t>
        <a:bodyPr/>
        <a:lstStyle/>
        <a:p>
          <a:endParaRPr lang="en-US"/>
        </a:p>
      </dgm:t>
    </dgm:pt>
    <dgm:pt modelId="{F1C8AE70-6C6A-E84A-B7A3-6D91D53E5EE6}">
      <dgm:prSet>
        <dgm:style>
          <a:lnRef idx="2">
            <a:schemeClr val="accent1"/>
          </a:lnRef>
          <a:fillRef idx="1">
            <a:schemeClr val="lt1"/>
          </a:fillRef>
          <a:effectRef idx="0">
            <a:schemeClr val="accent1"/>
          </a:effectRef>
          <a:fontRef idx="minor">
            <a:schemeClr val="dk1"/>
          </a:fontRef>
        </dgm:style>
      </dgm:prSet>
      <dgm:spPr>
        <a:ln w="57150" cmpd="sng">
          <a:solidFill>
            <a:srgbClr val="0069BD"/>
          </a:solidFill>
        </a:ln>
      </dgm:spPr>
      <dgm:t>
        <a:bodyPr/>
        <a:lstStyle/>
        <a:p>
          <a:r>
            <a:rPr lang="en-US" b="1">
              <a:solidFill>
                <a:srgbClr val="000000"/>
              </a:solidFill>
            </a:rPr>
            <a:t>Work in Class</a:t>
          </a:r>
        </a:p>
      </dgm:t>
    </dgm:pt>
    <dgm:pt modelId="{06F56D04-39F0-C747-A3BE-A10EA8C2C984}" type="parTrans" cxnId="{97AF3878-18C9-4F4E-8F84-E904B20F2103}">
      <dgm:prSet/>
      <dgm:spPr/>
      <dgm:t>
        <a:bodyPr/>
        <a:lstStyle/>
        <a:p>
          <a:endParaRPr lang="en-US"/>
        </a:p>
      </dgm:t>
    </dgm:pt>
    <dgm:pt modelId="{0D8CB20E-C07D-0545-B88D-EC9F2EBF5FBA}" type="sibTrans" cxnId="{97AF3878-18C9-4F4E-8F84-E904B20F2103}">
      <dgm:prSet/>
      <dgm:spPr/>
      <dgm:t>
        <a:bodyPr/>
        <a:lstStyle/>
        <a:p>
          <a:endParaRPr lang="en-US"/>
        </a:p>
      </dgm:t>
    </dgm:pt>
    <dgm:pt modelId="{C7683C6C-B8E1-9E4C-A5AA-1CBEF6323451}" type="pres">
      <dgm:prSet presAssocID="{FA535903-50BC-C64A-B14A-1CCE5D134467}" presName="Name0" presStyleCnt="0">
        <dgm:presLayoutVars>
          <dgm:dir/>
          <dgm:resizeHandles val="exact"/>
        </dgm:presLayoutVars>
      </dgm:prSet>
      <dgm:spPr/>
    </dgm:pt>
    <dgm:pt modelId="{A2B7565B-29D8-5246-AB22-65651D548393}" type="pres">
      <dgm:prSet presAssocID="{FA535903-50BC-C64A-B14A-1CCE5D134467}" presName="cycle" presStyleCnt="0"/>
      <dgm:spPr/>
    </dgm:pt>
    <dgm:pt modelId="{7AFF0A20-AC08-DE48-9D01-BC44F32F8D9C}" type="pres">
      <dgm:prSet presAssocID="{DE018914-8CEA-BD4A-9572-0C68C750AE0B}" presName="nodeFirstNode" presStyleLbl="node1" presStyleIdx="0" presStyleCnt="6" custRadScaleRad="100529" custRadScaleInc="8274">
        <dgm:presLayoutVars>
          <dgm:bulletEnabled val="1"/>
        </dgm:presLayoutVars>
      </dgm:prSet>
      <dgm:spPr/>
    </dgm:pt>
    <dgm:pt modelId="{2FF8798C-F80A-D945-9450-0949B00BA338}" type="pres">
      <dgm:prSet presAssocID="{3F4E66DC-FCB4-C14B-8DAC-43DA466CE36D}" presName="sibTransFirstNode" presStyleLbl="bgShp" presStyleIdx="0" presStyleCnt="1"/>
      <dgm:spPr/>
    </dgm:pt>
    <dgm:pt modelId="{79759185-10D6-9745-B293-E1A2FAB3B5DD}" type="pres">
      <dgm:prSet presAssocID="{F1C8AE70-6C6A-E84A-B7A3-6D91D53E5EE6}" presName="nodeFollowingNodes" presStyleLbl="node1" presStyleIdx="1" presStyleCnt="6" custScaleX="108180" custScaleY="98881" custRadScaleRad="149231" custRadScaleInc="17514">
        <dgm:presLayoutVars>
          <dgm:bulletEnabled val="1"/>
        </dgm:presLayoutVars>
      </dgm:prSet>
      <dgm:spPr/>
    </dgm:pt>
    <dgm:pt modelId="{7D27B805-34F2-1745-B539-B699DB3FED06}" type="pres">
      <dgm:prSet presAssocID="{20C3C696-C389-6940-9895-F6D3793A5BAD}" presName="nodeFollowingNodes" presStyleLbl="node1" presStyleIdx="2" presStyleCnt="6" custScaleX="93303" custScaleY="63573" custRadScaleRad="145144" custRadScaleInc="-15852">
        <dgm:presLayoutVars>
          <dgm:bulletEnabled val="1"/>
        </dgm:presLayoutVars>
      </dgm:prSet>
      <dgm:spPr/>
    </dgm:pt>
    <dgm:pt modelId="{35FA20FD-6D7A-4448-9AB6-60168BBFE7A0}" type="pres">
      <dgm:prSet presAssocID="{10B92518-82B7-7E4B-8402-BBB8997A5666}" presName="nodeFollowingNodes" presStyleLbl="node1" presStyleIdx="3" presStyleCnt="6" custRadScaleRad="100128" custRadScaleInc="-3091">
        <dgm:presLayoutVars>
          <dgm:bulletEnabled val="1"/>
        </dgm:presLayoutVars>
      </dgm:prSet>
      <dgm:spPr/>
    </dgm:pt>
    <dgm:pt modelId="{B6116DD6-0F12-374A-9603-191478E6CB5A}" type="pres">
      <dgm:prSet presAssocID="{CBB4292B-38DA-F94E-BB80-541CB512A08A}" presName="nodeFollowingNodes" presStyleLbl="node1" presStyleIdx="4" presStyleCnt="6" custScaleX="95344" custScaleY="58824" custRadScaleRad="133683" custRadScaleInc="13439">
        <dgm:presLayoutVars>
          <dgm:bulletEnabled val="1"/>
        </dgm:presLayoutVars>
      </dgm:prSet>
      <dgm:spPr/>
    </dgm:pt>
    <dgm:pt modelId="{BD2693EB-791E-664B-A971-218BBC8346AB}" type="pres">
      <dgm:prSet presAssocID="{863AA44D-54A8-234D-90DC-00EAD7BCA3B8}" presName="nodeFollowingNodes" presStyleLbl="node1" presStyleIdx="5" presStyleCnt="6" custScaleX="134822" custScaleY="125052" custRadScaleRad="102637" custRadScaleInc="-3223">
        <dgm:presLayoutVars>
          <dgm:bulletEnabled val="1"/>
        </dgm:presLayoutVars>
      </dgm:prSet>
      <dgm:spPr/>
    </dgm:pt>
  </dgm:ptLst>
  <dgm:cxnLst>
    <dgm:cxn modelId="{24909100-4FA1-D142-9709-2497A6AAB917}" srcId="{FA535903-50BC-C64A-B14A-1CCE5D134467}" destId="{10B92518-82B7-7E4B-8402-BBB8997A5666}" srcOrd="3" destOrd="0" parTransId="{A56FB8F7-5201-D948-94A9-59C20CDF3B10}" sibTransId="{F911F5DA-28CA-5447-8B51-51E617129247}"/>
    <dgm:cxn modelId="{19D5FC19-15A2-4C06-808C-B4DE853ABD4A}" type="presOf" srcId="{DE018914-8CEA-BD4A-9572-0C68C750AE0B}" destId="{7AFF0A20-AC08-DE48-9D01-BC44F32F8D9C}" srcOrd="0" destOrd="0" presId="urn:microsoft.com/office/officeart/2005/8/layout/cycle3"/>
    <dgm:cxn modelId="{430D581F-18CF-934D-A5FD-DA2704BD4928}" srcId="{FA535903-50BC-C64A-B14A-1CCE5D134467}" destId="{CBB4292B-38DA-F94E-BB80-541CB512A08A}" srcOrd="4" destOrd="0" parTransId="{4CD4BFE2-6E2F-FD4D-850C-DF602E391D4C}" sibTransId="{F1E4210C-2A35-CA4B-8655-549D9E48EE5A}"/>
    <dgm:cxn modelId="{A4631926-4C7F-5C45-860E-63CB6FA6706E}" srcId="{FA535903-50BC-C64A-B14A-1CCE5D134467}" destId="{20C3C696-C389-6940-9895-F6D3793A5BAD}" srcOrd="2" destOrd="0" parTransId="{F82CD550-DE60-1F44-B4AF-F1D315F9AD2C}" sibTransId="{9052A987-67DB-BB49-9DE6-938C4428B58D}"/>
    <dgm:cxn modelId="{5AE5AA44-3E71-564D-A10D-D8A26441C95F}" srcId="{FA535903-50BC-C64A-B14A-1CCE5D134467}" destId="{863AA44D-54A8-234D-90DC-00EAD7BCA3B8}" srcOrd="5" destOrd="0" parTransId="{2D1899B8-CBFF-044D-B8B5-1069C7912089}" sibTransId="{208FA885-93B4-F045-8603-227D579432F7}"/>
    <dgm:cxn modelId="{A518DA46-DC65-417D-81B5-D929241A913C}" type="presOf" srcId="{FA535903-50BC-C64A-B14A-1CCE5D134467}" destId="{C7683C6C-B8E1-9E4C-A5AA-1CBEF6323451}" srcOrd="0" destOrd="0" presId="urn:microsoft.com/office/officeart/2005/8/layout/cycle3"/>
    <dgm:cxn modelId="{CF5BE155-FA21-402D-A2ED-0D36D1C322EF}" type="presOf" srcId="{20C3C696-C389-6940-9895-F6D3793A5BAD}" destId="{7D27B805-34F2-1745-B539-B699DB3FED06}" srcOrd="0" destOrd="0" presId="urn:microsoft.com/office/officeart/2005/8/layout/cycle3"/>
    <dgm:cxn modelId="{97AF3878-18C9-4F4E-8F84-E904B20F2103}" srcId="{FA535903-50BC-C64A-B14A-1CCE5D134467}" destId="{F1C8AE70-6C6A-E84A-B7A3-6D91D53E5EE6}" srcOrd="1" destOrd="0" parTransId="{06F56D04-39F0-C747-A3BE-A10EA8C2C984}" sibTransId="{0D8CB20E-C07D-0545-B88D-EC9F2EBF5FBA}"/>
    <dgm:cxn modelId="{BF8E6D7A-83D6-4D1B-A9E6-496F8589F68A}" type="presOf" srcId="{CBB4292B-38DA-F94E-BB80-541CB512A08A}" destId="{B6116DD6-0F12-374A-9603-191478E6CB5A}" srcOrd="0" destOrd="0" presId="urn:microsoft.com/office/officeart/2005/8/layout/cycle3"/>
    <dgm:cxn modelId="{3EC5BEA1-59C5-E14F-9A30-667AEDA48EC8}" srcId="{FA535903-50BC-C64A-B14A-1CCE5D134467}" destId="{DE018914-8CEA-BD4A-9572-0C68C750AE0B}" srcOrd="0" destOrd="0" parTransId="{5D0AB7B5-7586-F34E-8F26-3792268D097C}" sibTransId="{3F4E66DC-FCB4-C14B-8DAC-43DA466CE36D}"/>
    <dgm:cxn modelId="{DDB208A7-5DD3-418D-BF02-FA7C6C39A6CB}" type="presOf" srcId="{3F4E66DC-FCB4-C14B-8DAC-43DA466CE36D}" destId="{2FF8798C-F80A-D945-9450-0949B00BA338}" srcOrd="0" destOrd="0" presId="urn:microsoft.com/office/officeart/2005/8/layout/cycle3"/>
    <dgm:cxn modelId="{452A1BCB-3842-487E-81DF-FA8B167C7371}" type="presOf" srcId="{F1C8AE70-6C6A-E84A-B7A3-6D91D53E5EE6}" destId="{79759185-10D6-9745-B293-E1A2FAB3B5DD}" srcOrd="0" destOrd="0" presId="urn:microsoft.com/office/officeart/2005/8/layout/cycle3"/>
    <dgm:cxn modelId="{D9049ACD-A9FE-4717-8C4B-D2C240EE649A}" type="presOf" srcId="{863AA44D-54A8-234D-90DC-00EAD7BCA3B8}" destId="{BD2693EB-791E-664B-A971-218BBC8346AB}" srcOrd="0" destOrd="0" presId="urn:microsoft.com/office/officeart/2005/8/layout/cycle3"/>
    <dgm:cxn modelId="{C9A8FAF9-C9CD-4C5D-99CC-F5DF08168908}" type="presOf" srcId="{10B92518-82B7-7E4B-8402-BBB8997A5666}" destId="{35FA20FD-6D7A-4448-9AB6-60168BBFE7A0}" srcOrd="0" destOrd="0" presId="urn:microsoft.com/office/officeart/2005/8/layout/cycle3"/>
    <dgm:cxn modelId="{84F32BF6-6F4B-42F1-B117-2C932722B11F}" type="presParOf" srcId="{C7683C6C-B8E1-9E4C-A5AA-1CBEF6323451}" destId="{A2B7565B-29D8-5246-AB22-65651D548393}" srcOrd="0" destOrd="0" presId="urn:microsoft.com/office/officeart/2005/8/layout/cycle3"/>
    <dgm:cxn modelId="{04FEBBB4-4747-4FBD-A3CE-CF197F17A3EE}" type="presParOf" srcId="{A2B7565B-29D8-5246-AB22-65651D548393}" destId="{7AFF0A20-AC08-DE48-9D01-BC44F32F8D9C}" srcOrd="0" destOrd="0" presId="urn:microsoft.com/office/officeart/2005/8/layout/cycle3"/>
    <dgm:cxn modelId="{23F087BA-0F49-44CD-B5CF-051A7A2924B1}" type="presParOf" srcId="{A2B7565B-29D8-5246-AB22-65651D548393}" destId="{2FF8798C-F80A-D945-9450-0949B00BA338}" srcOrd="1" destOrd="0" presId="urn:microsoft.com/office/officeart/2005/8/layout/cycle3"/>
    <dgm:cxn modelId="{FA927F4C-A74E-4D34-83A8-BAADF37DB0AE}" type="presParOf" srcId="{A2B7565B-29D8-5246-AB22-65651D548393}" destId="{79759185-10D6-9745-B293-E1A2FAB3B5DD}" srcOrd="2" destOrd="0" presId="urn:microsoft.com/office/officeart/2005/8/layout/cycle3"/>
    <dgm:cxn modelId="{144AE801-FEBC-40D5-BC8D-5C040BBA7ADF}" type="presParOf" srcId="{A2B7565B-29D8-5246-AB22-65651D548393}" destId="{7D27B805-34F2-1745-B539-B699DB3FED06}" srcOrd="3" destOrd="0" presId="urn:microsoft.com/office/officeart/2005/8/layout/cycle3"/>
    <dgm:cxn modelId="{A2CF6289-3165-4B30-AD17-F10D0713F51E}" type="presParOf" srcId="{A2B7565B-29D8-5246-AB22-65651D548393}" destId="{35FA20FD-6D7A-4448-9AB6-60168BBFE7A0}" srcOrd="4" destOrd="0" presId="urn:microsoft.com/office/officeart/2005/8/layout/cycle3"/>
    <dgm:cxn modelId="{6D1B40DB-CE0B-4ABC-BFB2-923B147D1F17}" type="presParOf" srcId="{A2B7565B-29D8-5246-AB22-65651D548393}" destId="{B6116DD6-0F12-374A-9603-191478E6CB5A}" srcOrd="5" destOrd="0" presId="urn:microsoft.com/office/officeart/2005/8/layout/cycle3"/>
    <dgm:cxn modelId="{A9064C6B-9D2C-434E-87D0-3D8421D43C0C}" type="presParOf" srcId="{A2B7565B-29D8-5246-AB22-65651D548393}" destId="{BD2693EB-791E-664B-A971-218BBC8346AB}"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FBD032-1E68-4833-ACB5-7F8FB2EFF5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F09F60-9AEC-4318-A240-1DEF0E478E6D}">
      <dgm:prSet/>
      <dgm:spPr/>
      <dgm:t>
        <a:bodyPr/>
        <a:lstStyle/>
        <a:p>
          <a:pPr>
            <a:lnSpc>
              <a:spcPct val="100000"/>
            </a:lnSpc>
          </a:pPr>
          <a:r>
            <a:rPr lang="en-US" dirty="0">
              <a:hlinkClick xmlns:r="http://schemas.openxmlformats.org/officeDocument/2006/relationships" r:id="rId1"/>
            </a:rPr>
            <a:t>British Council funding </a:t>
          </a:r>
          <a:endParaRPr lang="en-US" dirty="0"/>
        </a:p>
      </dgm:t>
    </dgm:pt>
    <dgm:pt modelId="{670A80EB-FE5F-4A65-84FF-74D46A01F564}" type="parTrans" cxnId="{52FFF82F-4784-40C3-B30A-F3B1EC5233FE}">
      <dgm:prSet/>
      <dgm:spPr/>
      <dgm:t>
        <a:bodyPr/>
        <a:lstStyle/>
        <a:p>
          <a:endParaRPr lang="en-US"/>
        </a:p>
      </dgm:t>
    </dgm:pt>
    <dgm:pt modelId="{6C26AD3D-8C3E-4B3E-8C62-C8552B3344EC}" type="sibTrans" cxnId="{52FFF82F-4784-40C3-B30A-F3B1EC5233FE}">
      <dgm:prSet/>
      <dgm:spPr/>
      <dgm:t>
        <a:bodyPr/>
        <a:lstStyle/>
        <a:p>
          <a:endParaRPr lang="en-US"/>
        </a:p>
      </dgm:t>
    </dgm:pt>
    <dgm:pt modelId="{8D409A8A-6ED2-4F43-93EA-3A0542007482}">
      <dgm:prSet/>
      <dgm:spPr/>
      <dgm:t>
        <a:bodyPr/>
        <a:lstStyle/>
        <a:p>
          <a:pPr>
            <a:lnSpc>
              <a:spcPct val="100000"/>
            </a:lnSpc>
          </a:pPr>
          <a:r>
            <a:rPr lang="en-US"/>
            <a:t> </a:t>
          </a:r>
          <a:r>
            <a:rPr lang="en-US" err="1">
              <a:hlinkClick xmlns:r="http://schemas.openxmlformats.org/officeDocument/2006/relationships" r:id="rId2"/>
            </a:rPr>
            <a:t>eTeach</a:t>
          </a:r>
          <a:r>
            <a:rPr lang="en-US">
              <a:hlinkClick xmlns:r="http://schemas.openxmlformats.org/officeDocument/2006/relationships" r:id="rId2"/>
            </a:rPr>
            <a:t> link</a:t>
          </a:r>
          <a:r>
            <a:rPr lang="en-US"/>
            <a:t> </a:t>
          </a:r>
        </a:p>
      </dgm:t>
    </dgm:pt>
    <dgm:pt modelId="{5F5DE059-96B1-4A80-8759-DEE882D73F22}" type="parTrans" cxnId="{6CEBB33D-01D1-47E0-B9A0-D7A859901A95}">
      <dgm:prSet/>
      <dgm:spPr/>
      <dgm:t>
        <a:bodyPr/>
        <a:lstStyle/>
        <a:p>
          <a:endParaRPr lang="en-US"/>
        </a:p>
      </dgm:t>
    </dgm:pt>
    <dgm:pt modelId="{38D63BFC-4F25-4EF6-978C-AA393879F53C}" type="sibTrans" cxnId="{6CEBB33D-01D1-47E0-B9A0-D7A859901A95}">
      <dgm:prSet/>
      <dgm:spPr/>
      <dgm:t>
        <a:bodyPr/>
        <a:lstStyle/>
        <a:p>
          <a:endParaRPr lang="en-US"/>
        </a:p>
      </dgm:t>
    </dgm:pt>
    <dgm:pt modelId="{83036DCD-B4E8-420F-B885-466F1A3E6B18}">
      <dgm:prSet/>
      <dgm:spPr/>
      <dgm:t>
        <a:bodyPr/>
        <a:lstStyle/>
        <a:p>
          <a:pPr>
            <a:lnSpc>
              <a:spcPct val="100000"/>
            </a:lnSpc>
          </a:pPr>
          <a:r>
            <a:rPr lang="en-US">
              <a:hlinkClick xmlns:r="http://schemas.openxmlformats.org/officeDocument/2006/relationships" r:id="rId3"/>
            </a:rPr>
            <a:t>Grants 4 Schools</a:t>
          </a:r>
          <a:endParaRPr lang="en-US"/>
        </a:p>
      </dgm:t>
    </dgm:pt>
    <dgm:pt modelId="{183959A5-9398-4255-A25C-27A5D9B4A300}" type="parTrans" cxnId="{2A32F938-4ED1-4EAE-B917-9D4F2B7F0837}">
      <dgm:prSet/>
      <dgm:spPr/>
      <dgm:t>
        <a:bodyPr/>
        <a:lstStyle/>
        <a:p>
          <a:endParaRPr lang="en-US"/>
        </a:p>
      </dgm:t>
    </dgm:pt>
    <dgm:pt modelId="{661A8CD9-A354-4F23-822C-6E6BAED1D597}" type="sibTrans" cxnId="{2A32F938-4ED1-4EAE-B917-9D4F2B7F0837}">
      <dgm:prSet/>
      <dgm:spPr/>
      <dgm:t>
        <a:bodyPr/>
        <a:lstStyle/>
        <a:p>
          <a:endParaRPr lang="en-US"/>
        </a:p>
      </dgm:t>
    </dgm:pt>
    <dgm:pt modelId="{7E5CAF87-DA95-4361-9DD1-6629903C5051}" type="pres">
      <dgm:prSet presAssocID="{22FBD032-1E68-4833-ACB5-7F8FB2EFF545}" presName="root" presStyleCnt="0">
        <dgm:presLayoutVars>
          <dgm:dir/>
          <dgm:resizeHandles val="exact"/>
        </dgm:presLayoutVars>
      </dgm:prSet>
      <dgm:spPr/>
    </dgm:pt>
    <dgm:pt modelId="{0315FC38-79A0-494E-86E1-23D2D73C689F}" type="pres">
      <dgm:prSet presAssocID="{91F09F60-9AEC-4318-A240-1DEF0E478E6D}" presName="compNode" presStyleCnt="0"/>
      <dgm:spPr/>
    </dgm:pt>
    <dgm:pt modelId="{3CEDA36F-6EAD-4B06-AD0B-F3FA5F38FDE0}" type="pres">
      <dgm:prSet presAssocID="{91F09F60-9AEC-4318-A240-1DEF0E478E6D}" presName="bgRect" presStyleLbl="bgShp" presStyleIdx="0" presStyleCnt="3"/>
      <dgm:spPr/>
    </dgm:pt>
    <dgm:pt modelId="{D8113F92-B03F-4043-97A6-5071CC7B388C}" type="pres">
      <dgm:prSet presAssocID="{91F09F60-9AEC-4318-A240-1DEF0E478E6D}"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choolhouse"/>
        </a:ext>
      </dgm:extLst>
    </dgm:pt>
    <dgm:pt modelId="{1B13379B-E88F-4FF1-A538-1191F1F55490}" type="pres">
      <dgm:prSet presAssocID="{91F09F60-9AEC-4318-A240-1DEF0E478E6D}" presName="spaceRect" presStyleCnt="0"/>
      <dgm:spPr/>
    </dgm:pt>
    <dgm:pt modelId="{34AFC9B7-C873-47DE-BA12-18C2FD24EE18}" type="pres">
      <dgm:prSet presAssocID="{91F09F60-9AEC-4318-A240-1DEF0E478E6D}" presName="parTx" presStyleLbl="revTx" presStyleIdx="0" presStyleCnt="3">
        <dgm:presLayoutVars>
          <dgm:chMax val="0"/>
          <dgm:chPref val="0"/>
        </dgm:presLayoutVars>
      </dgm:prSet>
      <dgm:spPr/>
    </dgm:pt>
    <dgm:pt modelId="{3C1B2A28-5FCF-4646-B6DD-9DDFA67305F5}" type="pres">
      <dgm:prSet presAssocID="{6C26AD3D-8C3E-4B3E-8C62-C8552B3344EC}" presName="sibTrans" presStyleCnt="0"/>
      <dgm:spPr/>
    </dgm:pt>
    <dgm:pt modelId="{41EB6675-6662-42CA-97F7-5C8B6CFEF2CF}" type="pres">
      <dgm:prSet presAssocID="{8D409A8A-6ED2-4F43-93EA-3A0542007482}" presName="compNode" presStyleCnt="0"/>
      <dgm:spPr/>
    </dgm:pt>
    <dgm:pt modelId="{4243C52E-1AEE-4AD5-B554-ED733B3922C7}" type="pres">
      <dgm:prSet presAssocID="{8D409A8A-6ED2-4F43-93EA-3A0542007482}" presName="bgRect" presStyleLbl="bgShp" presStyleIdx="1" presStyleCnt="3"/>
      <dgm:spPr/>
    </dgm:pt>
    <dgm:pt modelId="{D0764031-284A-4416-B673-4AC36582F3AE}" type="pres">
      <dgm:prSet presAssocID="{8D409A8A-6ED2-4F43-93EA-3A0542007482}"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Link"/>
        </a:ext>
      </dgm:extLst>
    </dgm:pt>
    <dgm:pt modelId="{60330DE4-3AAE-4B5F-BAC0-07B416F33DC6}" type="pres">
      <dgm:prSet presAssocID="{8D409A8A-6ED2-4F43-93EA-3A0542007482}" presName="spaceRect" presStyleCnt="0"/>
      <dgm:spPr/>
    </dgm:pt>
    <dgm:pt modelId="{5E95B3E6-FBE1-4D5F-8E14-EA465A01C640}" type="pres">
      <dgm:prSet presAssocID="{8D409A8A-6ED2-4F43-93EA-3A0542007482}" presName="parTx" presStyleLbl="revTx" presStyleIdx="1" presStyleCnt="3">
        <dgm:presLayoutVars>
          <dgm:chMax val="0"/>
          <dgm:chPref val="0"/>
        </dgm:presLayoutVars>
      </dgm:prSet>
      <dgm:spPr/>
    </dgm:pt>
    <dgm:pt modelId="{1144BAFB-AE0A-45F1-BAAC-78ED163B241A}" type="pres">
      <dgm:prSet presAssocID="{38D63BFC-4F25-4EF6-978C-AA393879F53C}" presName="sibTrans" presStyleCnt="0"/>
      <dgm:spPr/>
    </dgm:pt>
    <dgm:pt modelId="{9AADF6B8-30CA-4FAC-815C-66831DE35C4D}" type="pres">
      <dgm:prSet presAssocID="{83036DCD-B4E8-420F-B885-466F1A3E6B18}" presName="compNode" presStyleCnt="0"/>
      <dgm:spPr/>
    </dgm:pt>
    <dgm:pt modelId="{4EF14600-C868-4BD0-9B00-6A1EB4756D06}" type="pres">
      <dgm:prSet presAssocID="{83036DCD-B4E8-420F-B885-466F1A3E6B18}" presName="bgRect" presStyleLbl="bgShp" presStyleIdx="2" presStyleCnt="3"/>
      <dgm:spPr/>
    </dgm:pt>
    <dgm:pt modelId="{15866B43-EC77-4298-A67B-1E3631FAB4CB}" type="pres">
      <dgm:prSet presAssocID="{83036DCD-B4E8-420F-B885-466F1A3E6B18}"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ooks"/>
        </a:ext>
      </dgm:extLst>
    </dgm:pt>
    <dgm:pt modelId="{19B3B28D-E4BC-4C07-94D2-7067BF049721}" type="pres">
      <dgm:prSet presAssocID="{83036DCD-B4E8-420F-B885-466F1A3E6B18}" presName="spaceRect" presStyleCnt="0"/>
      <dgm:spPr/>
    </dgm:pt>
    <dgm:pt modelId="{761CE108-11C7-4733-B1A5-01014FAD81E9}" type="pres">
      <dgm:prSet presAssocID="{83036DCD-B4E8-420F-B885-466F1A3E6B18}" presName="parTx" presStyleLbl="revTx" presStyleIdx="2" presStyleCnt="3">
        <dgm:presLayoutVars>
          <dgm:chMax val="0"/>
          <dgm:chPref val="0"/>
        </dgm:presLayoutVars>
      </dgm:prSet>
      <dgm:spPr/>
    </dgm:pt>
  </dgm:ptLst>
  <dgm:cxnLst>
    <dgm:cxn modelId="{52FFF82F-4784-40C3-B30A-F3B1EC5233FE}" srcId="{22FBD032-1E68-4833-ACB5-7F8FB2EFF545}" destId="{91F09F60-9AEC-4318-A240-1DEF0E478E6D}" srcOrd="0" destOrd="0" parTransId="{670A80EB-FE5F-4A65-84FF-74D46A01F564}" sibTransId="{6C26AD3D-8C3E-4B3E-8C62-C8552B3344EC}"/>
    <dgm:cxn modelId="{2A32F938-4ED1-4EAE-B917-9D4F2B7F0837}" srcId="{22FBD032-1E68-4833-ACB5-7F8FB2EFF545}" destId="{83036DCD-B4E8-420F-B885-466F1A3E6B18}" srcOrd="2" destOrd="0" parTransId="{183959A5-9398-4255-A25C-27A5D9B4A300}" sibTransId="{661A8CD9-A354-4F23-822C-6E6BAED1D597}"/>
    <dgm:cxn modelId="{6CEBB33D-01D1-47E0-B9A0-D7A859901A95}" srcId="{22FBD032-1E68-4833-ACB5-7F8FB2EFF545}" destId="{8D409A8A-6ED2-4F43-93EA-3A0542007482}" srcOrd="1" destOrd="0" parTransId="{5F5DE059-96B1-4A80-8759-DEE882D73F22}" sibTransId="{38D63BFC-4F25-4EF6-978C-AA393879F53C}"/>
    <dgm:cxn modelId="{6A79A4C6-1114-40A4-AF81-F9D38D3CCD88}" type="presOf" srcId="{91F09F60-9AEC-4318-A240-1DEF0E478E6D}" destId="{34AFC9B7-C873-47DE-BA12-18C2FD24EE18}" srcOrd="0" destOrd="0" presId="urn:microsoft.com/office/officeart/2018/2/layout/IconVerticalSolidList"/>
    <dgm:cxn modelId="{86300DD0-25FC-4701-B832-A28795A52B4B}" type="presOf" srcId="{83036DCD-B4E8-420F-B885-466F1A3E6B18}" destId="{761CE108-11C7-4733-B1A5-01014FAD81E9}" srcOrd="0" destOrd="0" presId="urn:microsoft.com/office/officeart/2018/2/layout/IconVerticalSolidList"/>
    <dgm:cxn modelId="{43CCB5E4-ACE1-416E-A5BC-93E023D85336}" type="presOf" srcId="{22FBD032-1E68-4833-ACB5-7F8FB2EFF545}" destId="{7E5CAF87-DA95-4361-9DD1-6629903C5051}" srcOrd="0" destOrd="0" presId="urn:microsoft.com/office/officeart/2018/2/layout/IconVerticalSolidList"/>
    <dgm:cxn modelId="{1AC3CAFB-5834-4611-B1E1-1C48A493B241}" type="presOf" srcId="{8D409A8A-6ED2-4F43-93EA-3A0542007482}" destId="{5E95B3E6-FBE1-4D5F-8E14-EA465A01C640}" srcOrd="0" destOrd="0" presId="urn:microsoft.com/office/officeart/2018/2/layout/IconVerticalSolidList"/>
    <dgm:cxn modelId="{4F023422-4DFE-4915-9F47-417B4DF26061}" type="presParOf" srcId="{7E5CAF87-DA95-4361-9DD1-6629903C5051}" destId="{0315FC38-79A0-494E-86E1-23D2D73C689F}" srcOrd="0" destOrd="0" presId="urn:microsoft.com/office/officeart/2018/2/layout/IconVerticalSolidList"/>
    <dgm:cxn modelId="{E2A6A3A8-124A-4EEE-866A-1E76BC6875B3}" type="presParOf" srcId="{0315FC38-79A0-494E-86E1-23D2D73C689F}" destId="{3CEDA36F-6EAD-4B06-AD0B-F3FA5F38FDE0}" srcOrd="0" destOrd="0" presId="urn:microsoft.com/office/officeart/2018/2/layout/IconVerticalSolidList"/>
    <dgm:cxn modelId="{A63A91AB-D257-4C2B-A1FE-EF610972C98E}" type="presParOf" srcId="{0315FC38-79A0-494E-86E1-23D2D73C689F}" destId="{D8113F92-B03F-4043-97A6-5071CC7B388C}" srcOrd="1" destOrd="0" presId="urn:microsoft.com/office/officeart/2018/2/layout/IconVerticalSolidList"/>
    <dgm:cxn modelId="{49D77D69-3C31-46E1-9785-C799ED0041E9}" type="presParOf" srcId="{0315FC38-79A0-494E-86E1-23D2D73C689F}" destId="{1B13379B-E88F-4FF1-A538-1191F1F55490}" srcOrd="2" destOrd="0" presId="urn:microsoft.com/office/officeart/2018/2/layout/IconVerticalSolidList"/>
    <dgm:cxn modelId="{FAA7A237-A989-487C-95C9-210CC021BF36}" type="presParOf" srcId="{0315FC38-79A0-494E-86E1-23D2D73C689F}" destId="{34AFC9B7-C873-47DE-BA12-18C2FD24EE18}" srcOrd="3" destOrd="0" presId="urn:microsoft.com/office/officeart/2018/2/layout/IconVerticalSolidList"/>
    <dgm:cxn modelId="{40FFDC6F-DFF5-4A24-8A28-4FAC648A5927}" type="presParOf" srcId="{7E5CAF87-DA95-4361-9DD1-6629903C5051}" destId="{3C1B2A28-5FCF-4646-B6DD-9DDFA67305F5}" srcOrd="1" destOrd="0" presId="urn:microsoft.com/office/officeart/2018/2/layout/IconVerticalSolidList"/>
    <dgm:cxn modelId="{31B8E814-C262-4037-A4D6-6E4E0708219A}" type="presParOf" srcId="{7E5CAF87-DA95-4361-9DD1-6629903C5051}" destId="{41EB6675-6662-42CA-97F7-5C8B6CFEF2CF}" srcOrd="2" destOrd="0" presId="urn:microsoft.com/office/officeart/2018/2/layout/IconVerticalSolidList"/>
    <dgm:cxn modelId="{09146118-4DB1-4056-8BE3-63BC7D38816B}" type="presParOf" srcId="{41EB6675-6662-42CA-97F7-5C8B6CFEF2CF}" destId="{4243C52E-1AEE-4AD5-B554-ED733B3922C7}" srcOrd="0" destOrd="0" presId="urn:microsoft.com/office/officeart/2018/2/layout/IconVerticalSolidList"/>
    <dgm:cxn modelId="{834A0EAE-519D-4ED9-B6FD-466E47262BA9}" type="presParOf" srcId="{41EB6675-6662-42CA-97F7-5C8B6CFEF2CF}" destId="{D0764031-284A-4416-B673-4AC36582F3AE}" srcOrd="1" destOrd="0" presId="urn:microsoft.com/office/officeart/2018/2/layout/IconVerticalSolidList"/>
    <dgm:cxn modelId="{A2942A92-4123-4D3F-9830-4DD13798A18A}" type="presParOf" srcId="{41EB6675-6662-42CA-97F7-5C8B6CFEF2CF}" destId="{60330DE4-3AAE-4B5F-BAC0-07B416F33DC6}" srcOrd="2" destOrd="0" presId="urn:microsoft.com/office/officeart/2018/2/layout/IconVerticalSolidList"/>
    <dgm:cxn modelId="{19ED3892-DCE5-42CF-8285-E6DED2132E8B}" type="presParOf" srcId="{41EB6675-6662-42CA-97F7-5C8B6CFEF2CF}" destId="{5E95B3E6-FBE1-4D5F-8E14-EA465A01C640}" srcOrd="3" destOrd="0" presId="urn:microsoft.com/office/officeart/2018/2/layout/IconVerticalSolidList"/>
    <dgm:cxn modelId="{A618DB03-B678-4D91-8A9F-B1FA1B469E66}" type="presParOf" srcId="{7E5CAF87-DA95-4361-9DD1-6629903C5051}" destId="{1144BAFB-AE0A-45F1-BAAC-78ED163B241A}" srcOrd="3" destOrd="0" presId="urn:microsoft.com/office/officeart/2018/2/layout/IconVerticalSolidList"/>
    <dgm:cxn modelId="{F8FF3741-1914-4C35-9248-2AB52CE9F0DD}" type="presParOf" srcId="{7E5CAF87-DA95-4361-9DD1-6629903C5051}" destId="{9AADF6B8-30CA-4FAC-815C-66831DE35C4D}" srcOrd="4" destOrd="0" presId="urn:microsoft.com/office/officeart/2018/2/layout/IconVerticalSolidList"/>
    <dgm:cxn modelId="{6A819DAD-577E-4872-A82B-30373B0E64FA}" type="presParOf" srcId="{9AADF6B8-30CA-4FAC-815C-66831DE35C4D}" destId="{4EF14600-C868-4BD0-9B00-6A1EB4756D06}" srcOrd="0" destOrd="0" presId="urn:microsoft.com/office/officeart/2018/2/layout/IconVerticalSolidList"/>
    <dgm:cxn modelId="{EBE7493B-C0EB-4CBA-BCAE-26CF8AC4FA20}" type="presParOf" srcId="{9AADF6B8-30CA-4FAC-815C-66831DE35C4D}" destId="{15866B43-EC77-4298-A67B-1E3631FAB4CB}" srcOrd="1" destOrd="0" presId="urn:microsoft.com/office/officeart/2018/2/layout/IconVerticalSolidList"/>
    <dgm:cxn modelId="{60616D61-7EF3-4D36-AF41-720D2C2AA04B}" type="presParOf" srcId="{9AADF6B8-30CA-4FAC-815C-66831DE35C4D}" destId="{19B3B28D-E4BC-4C07-94D2-7067BF049721}" srcOrd="2" destOrd="0" presId="urn:microsoft.com/office/officeart/2018/2/layout/IconVerticalSolidList"/>
    <dgm:cxn modelId="{76BC46E0-9519-43D1-A919-652AAE03118E}" type="presParOf" srcId="{9AADF6B8-30CA-4FAC-815C-66831DE35C4D}" destId="{761CE108-11C7-4733-B1A5-01014FAD81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8798C-F80A-D945-9450-0949B00BA338}">
      <dsp:nvSpPr>
        <dsp:cNvPr id="0" name=""/>
        <dsp:cNvSpPr/>
      </dsp:nvSpPr>
      <dsp:spPr>
        <a:xfrm>
          <a:off x="482028" y="-6000"/>
          <a:ext cx="3488110" cy="3488110"/>
        </a:xfrm>
        <a:prstGeom prst="circularArrow">
          <a:avLst>
            <a:gd name="adj1" fmla="val 5274"/>
            <a:gd name="adj2" fmla="val 312630"/>
            <a:gd name="adj3" fmla="val 14329647"/>
            <a:gd name="adj4" fmla="val 17067856"/>
            <a:gd name="adj5" fmla="val 5477"/>
          </a:avLst>
        </a:prstGeom>
        <a:solidFill>
          <a:srgbClr val="45AC3B"/>
        </a:solidFill>
        <a:ln w="9525" cap="flat" cmpd="sng" algn="ctr">
          <a:no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7AFF0A20-AC08-DE48-9D01-BC44F32F8D9C}">
      <dsp:nvSpPr>
        <dsp:cNvPr id="0" name=""/>
        <dsp:cNvSpPr/>
      </dsp:nvSpPr>
      <dsp:spPr>
        <a:xfrm>
          <a:off x="1601360" y="0"/>
          <a:ext cx="1249445" cy="624722"/>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CPD</a:t>
          </a:r>
          <a:r>
            <a:rPr lang="en-US" sz="1400" kern="1200"/>
            <a:t> </a:t>
          </a:r>
        </a:p>
      </dsp:txBody>
      <dsp:txXfrm>
        <a:off x="1631856" y="30496"/>
        <a:ext cx="1188453" cy="563730"/>
      </dsp:txXfrm>
    </dsp:sp>
    <dsp:sp modelId="{79759185-10D6-9745-B293-E1A2FAB3B5DD}">
      <dsp:nvSpPr>
        <dsp:cNvPr id="0" name=""/>
        <dsp:cNvSpPr/>
      </dsp:nvSpPr>
      <dsp:spPr>
        <a:xfrm>
          <a:off x="2722975" y="662807"/>
          <a:ext cx="1351650" cy="617732"/>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0000"/>
              </a:solidFill>
            </a:rPr>
            <a:t>Work in Class</a:t>
          </a:r>
        </a:p>
      </dsp:txBody>
      <dsp:txXfrm>
        <a:off x="2753130" y="692962"/>
        <a:ext cx="1291340" cy="557422"/>
      </dsp:txXfrm>
    </dsp:sp>
    <dsp:sp modelId="{7D27B805-34F2-1745-B539-B699DB3FED06}">
      <dsp:nvSpPr>
        <dsp:cNvPr id="0" name=""/>
        <dsp:cNvSpPr/>
      </dsp:nvSpPr>
      <dsp:spPr>
        <a:xfrm>
          <a:off x="2908855" y="2293936"/>
          <a:ext cx="1165770" cy="397155"/>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0000"/>
              </a:solidFill>
            </a:rPr>
            <a:t>Reflection</a:t>
          </a:r>
        </a:p>
      </dsp:txBody>
      <dsp:txXfrm>
        <a:off x="2928243" y="2313324"/>
        <a:ext cx="1126994" cy="358379"/>
      </dsp:txXfrm>
    </dsp:sp>
    <dsp:sp modelId="{35FA20FD-6D7A-4448-9AB6-60168BBFE7A0}">
      <dsp:nvSpPr>
        <dsp:cNvPr id="0" name=""/>
        <dsp:cNvSpPr/>
      </dsp:nvSpPr>
      <dsp:spPr>
        <a:xfrm>
          <a:off x="1535114" y="2831660"/>
          <a:ext cx="1249445" cy="624722"/>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0000"/>
              </a:solidFill>
            </a:rPr>
            <a:t>Exchange Information</a:t>
          </a:r>
        </a:p>
      </dsp:txBody>
      <dsp:txXfrm>
        <a:off x="1565610" y="2862156"/>
        <a:ext cx="1188453" cy="563730"/>
      </dsp:txXfrm>
    </dsp:sp>
    <dsp:sp modelId="{B6116DD6-0F12-374A-9603-191478E6CB5A}">
      <dsp:nvSpPr>
        <dsp:cNvPr id="0" name=""/>
        <dsp:cNvSpPr/>
      </dsp:nvSpPr>
      <dsp:spPr>
        <a:xfrm>
          <a:off x="0" y="2286278"/>
          <a:ext cx="1191271" cy="367487"/>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0000"/>
              </a:solidFill>
            </a:rPr>
            <a:t>Reflection</a:t>
          </a:r>
        </a:p>
      </dsp:txBody>
      <dsp:txXfrm>
        <a:off x="17939" y="2304217"/>
        <a:ext cx="1155393" cy="331609"/>
      </dsp:txXfrm>
    </dsp:sp>
    <dsp:sp modelId="{BD2693EB-791E-664B-A971-218BBC8346AB}">
      <dsp:nvSpPr>
        <dsp:cNvPr id="0" name=""/>
        <dsp:cNvSpPr/>
      </dsp:nvSpPr>
      <dsp:spPr>
        <a:xfrm>
          <a:off x="0" y="648078"/>
          <a:ext cx="1684527" cy="781228"/>
        </a:xfrm>
        <a:prstGeom prst="roundRect">
          <a:avLst/>
        </a:prstGeom>
        <a:solidFill>
          <a:schemeClr val="lt1"/>
        </a:solidFill>
        <a:ln w="57150" cap="flat" cmpd="sng" algn="ctr">
          <a:solidFill>
            <a:srgbClr val="0069BD"/>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rgbClr val="000000"/>
              </a:solidFill>
            </a:rPr>
            <a:t>Meet/Communicate</a:t>
          </a:r>
        </a:p>
      </dsp:txBody>
      <dsp:txXfrm>
        <a:off x="38136" y="686214"/>
        <a:ext cx="1608255" cy="704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A36F-6EAD-4B06-AD0B-F3FA5F38FDE0}">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13F92-B03F-4043-97A6-5071CC7B388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FC9B7-C873-47DE-BA12-18C2FD24EE1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hlinkClick xmlns:r="http://schemas.openxmlformats.org/officeDocument/2006/relationships" r:id="rId3"/>
            </a:rPr>
            <a:t>British Council funding </a:t>
          </a:r>
          <a:endParaRPr lang="en-US" sz="2500" kern="1200" dirty="0"/>
        </a:p>
      </dsp:txBody>
      <dsp:txXfrm>
        <a:off x="1941716" y="718"/>
        <a:ext cx="4571887" cy="1681139"/>
      </dsp:txXfrm>
    </dsp:sp>
    <dsp:sp modelId="{4243C52E-1AEE-4AD5-B554-ED733B3922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64031-284A-4416-B673-4AC36582F3AE}">
      <dsp:nvSpPr>
        <dsp:cNvPr id="0" name=""/>
        <dsp:cNvSpPr/>
      </dsp:nvSpPr>
      <dsp:spPr>
        <a:xfrm>
          <a:off x="508544" y="2480399"/>
          <a:ext cx="924626" cy="924626"/>
        </a:xfrm>
        <a:prstGeom prst="rect">
          <a:avLst/>
        </a:prstGeom>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5B3E6-FBE1-4D5F-8E14-EA465A01C64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 </a:t>
          </a:r>
          <a:r>
            <a:rPr lang="en-US" sz="2500" kern="1200" err="1">
              <a:hlinkClick xmlns:r="http://schemas.openxmlformats.org/officeDocument/2006/relationships" r:id="rId6"/>
            </a:rPr>
            <a:t>eTeach</a:t>
          </a:r>
          <a:r>
            <a:rPr lang="en-US" sz="2500" kern="1200">
              <a:hlinkClick xmlns:r="http://schemas.openxmlformats.org/officeDocument/2006/relationships" r:id="rId6"/>
            </a:rPr>
            <a:t> link</a:t>
          </a:r>
          <a:r>
            <a:rPr lang="en-US" sz="2500" kern="1200"/>
            <a:t> </a:t>
          </a:r>
        </a:p>
      </dsp:txBody>
      <dsp:txXfrm>
        <a:off x="1941716" y="2102143"/>
        <a:ext cx="4571887" cy="1681139"/>
      </dsp:txXfrm>
    </dsp:sp>
    <dsp:sp modelId="{4EF14600-C868-4BD0-9B00-6A1EB4756D0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66B43-EC77-4298-A67B-1E3631FAB4CB}">
      <dsp:nvSpPr>
        <dsp:cNvPr id="0" name=""/>
        <dsp:cNvSpPr/>
      </dsp:nvSpPr>
      <dsp:spPr>
        <a:xfrm>
          <a:off x="508544" y="4581824"/>
          <a:ext cx="924626" cy="92462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E108-11C7-4733-B1A5-01014FAD81E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9"/>
            </a:rPr>
            <a:t>Grants 4 Schools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ABF227-1A1E-4C18-98B6-FE707210DA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B0018-D0BD-49AA-AFA5-718D4D0795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31F563-D1B4-4356-B8DF-D30A9739D7B9}" type="datetimeFigureOut">
              <a:rPr lang="en-GB" smtClean="0"/>
              <a:t>10/06/2020</a:t>
            </a:fld>
            <a:endParaRPr lang="en-GB"/>
          </a:p>
        </p:txBody>
      </p:sp>
      <p:sp>
        <p:nvSpPr>
          <p:cNvPr id="4" name="Footer Placeholder 3">
            <a:extLst>
              <a:ext uri="{FF2B5EF4-FFF2-40B4-BE49-F238E27FC236}">
                <a16:creationId xmlns:a16="http://schemas.microsoft.com/office/drawing/2014/main" id="{A24D5D52-B948-45C3-81D2-C9F22828AA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D5BB803-3CA9-48AC-9E9D-83C569404A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3E727A-716B-460A-BDA9-46A1D0F4444E}" type="slidenum">
              <a:rPr lang="en-GB" smtClean="0"/>
              <a:t>‹#›</a:t>
            </a:fld>
            <a:endParaRPr lang="en-GB"/>
          </a:p>
        </p:txBody>
      </p:sp>
    </p:spTree>
    <p:extLst>
      <p:ext uri="{BB962C8B-B14F-4D97-AF65-F5344CB8AC3E}">
        <p14:creationId xmlns:p14="http://schemas.microsoft.com/office/powerpoint/2010/main" val="833047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E3C4EE-FCCE-4F4C-A1EC-054E6DF039D0}" type="slidenum">
              <a:rPr lang="en-US"/>
              <a:t>17</a:t>
            </a:fld>
            <a:endParaRPr lang="en-US"/>
          </a:p>
        </p:txBody>
      </p:sp>
    </p:spTree>
    <p:extLst>
      <p:ext uri="{BB962C8B-B14F-4D97-AF65-F5344CB8AC3E}">
        <p14:creationId xmlns:p14="http://schemas.microsoft.com/office/powerpoint/2010/main" val="405384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D09B8AE-D8A3-4BEA-A65E-14ED95CA84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F7F66AF-14D4-453C-83E7-D6861E2A0B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lvl="2" indent="-285750">
              <a:spcBef>
                <a:spcPct val="0"/>
              </a:spcBef>
              <a:buFontTx/>
              <a:buChar char="•"/>
            </a:pPr>
            <a:r>
              <a:rPr lang="en-US" altLang="en-US">
                <a:latin typeface="Arial" panose="020B0604020202020204" pitchFamily="34" charset="0"/>
                <a:cs typeface="Arial" panose="020B0604020202020204" pitchFamily="34" charset="0"/>
              </a:rPr>
              <a:t>8 Classroom Resources</a:t>
            </a:r>
          </a:p>
          <a:p>
            <a:pPr marL="285750" lvl="2" indent="-285750">
              <a:spcBef>
                <a:spcPct val="0"/>
              </a:spcBef>
              <a:buFontTx/>
              <a:buChar char="•"/>
            </a:pPr>
            <a:r>
              <a:rPr lang="en-US" altLang="en-US">
                <a:latin typeface="Arial" panose="020B0604020202020204" pitchFamily="34" charset="0"/>
                <a:cs typeface="Arial" panose="020B0604020202020204" pitchFamily="34" charset="0"/>
              </a:rPr>
              <a:t>Themed on the SDGs</a:t>
            </a:r>
          </a:p>
          <a:p>
            <a:pPr marL="285750" lvl="2" indent="-285750">
              <a:spcBef>
                <a:spcPct val="0"/>
              </a:spcBef>
              <a:buFontTx/>
              <a:buChar char="•"/>
            </a:pPr>
            <a:r>
              <a:rPr lang="en-US" altLang="en-US">
                <a:latin typeface="Arial" panose="020B0604020202020204" pitchFamily="34" charset="0"/>
                <a:cs typeface="Arial" panose="020B0604020202020204" pitchFamily="34" charset="0"/>
              </a:rPr>
              <a:t>To use with a partner school or individually</a:t>
            </a:r>
          </a:p>
          <a:p>
            <a:pPr marL="285750" lvl="2" indent="-285750">
              <a:spcBef>
                <a:spcPct val="0"/>
              </a:spcBef>
              <a:buFontTx/>
              <a:buChar char="•"/>
            </a:pPr>
            <a:r>
              <a:rPr lang="en-US" altLang="en-US">
                <a:latin typeface="Arial" panose="020B0604020202020204" pitchFamily="34" charset="0"/>
                <a:cs typeface="Arial" panose="020B0604020202020204" pitchFamily="34" charset="0"/>
              </a:rPr>
              <a:t>Sitting on the CC website</a:t>
            </a:r>
          </a:p>
          <a:p>
            <a:endParaRPr lang="en-GB" altLang="en-US"/>
          </a:p>
        </p:txBody>
      </p:sp>
      <p:sp>
        <p:nvSpPr>
          <p:cNvPr id="26628" name="Slide Number Placeholder 3">
            <a:extLst>
              <a:ext uri="{FF2B5EF4-FFF2-40B4-BE49-F238E27FC236}">
                <a16:creationId xmlns:a16="http://schemas.microsoft.com/office/drawing/2014/main" id="{945002A4-4724-451C-83C3-52D97895D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4A0968-B589-4422-BA29-D3DEEF86EE7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E94A7EE-4B6D-43B2-8F9E-D4610DCCE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4564252-EBC2-49D4-803C-891F48127C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8676" name="Slide Number Placeholder 3">
            <a:extLst>
              <a:ext uri="{FF2B5EF4-FFF2-40B4-BE49-F238E27FC236}">
                <a16:creationId xmlns:a16="http://schemas.microsoft.com/office/drawing/2014/main" id="{BF756589-30B8-4366-AF63-49037969E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898E10-B324-4092-84C9-FB01663A10B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D7C848F-42E9-4D54-9CA3-6854CE69EC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00BF7D2-DF01-4919-897D-DF69E9E3E7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0724" name="Slide Number Placeholder 3">
            <a:extLst>
              <a:ext uri="{FF2B5EF4-FFF2-40B4-BE49-F238E27FC236}">
                <a16:creationId xmlns:a16="http://schemas.microsoft.com/office/drawing/2014/main" id="{3633CA4A-FE2B-455B-9207-8A297DB26F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D204809-7B37-49AA-87B7-38E5A8BFF3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D331A6F-047E-4A5F-B8CE-82BC8AC50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07404B5E-B0FE-4EB7-861C-0F61F8283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5844" name="Slide Number Placeholder 3">
            <a:extLst>
              <a:ext uri="{FF2B5EF4-FFF2-40B4-BE49-F238E27FC236}">
                <a16:creationId xmlns:a16="http://schemas.microsoft.com/office/drawing/2014/main" id="{C8115319-8D73-4289-81EF-2165DD4F42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5128FB-C59C-48F9-A218-C03D916CA1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5335BEF-D14B-47BF-8DA7-351E53AFE5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56710C3-9054-47E2-B28A-942D444C56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0964" name="Slide Number Placeholder 3">
            <a:extLst>
              <a:ext uri="{FF2B5EF4-FFF2-40B4-BE49-F238E27FC236}">
                <a16:creationId xmlns:a16="http://schemas.microsoft.com/office/drawing/2014/main" id="{14E965DF-BD2F-4D81-9406-42A604BC01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F2D519-1D23-41BD-ACCD-CDBC5CF3C2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6CC420F-4EFD-41ED-98CF-D8533F9093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5CA1511-302A-4D84-9BB3-F8C2A44739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3012" name="Slide Number Placeholder 3">
            <a:extLst>
              <a:ext uri="{FF2B5EF4-FFF2-40B4-BE49-F238E27FC236}">
                <a16:creationId xmlns:a16="http://schemas.microsoft.com/office/drawing/2014/main" id="{C062A553-5799-42BF-BD7C-BAF897D289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2E776DD-09A5-433D-9733-90BF11E95B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6E783A0-CE4C-4EBA-8810-1E321CE4E19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3C75F4B9-00C2-46FE-A1FB-DD8F82544BB9}" type="slidenum">
              <a:rPr lang="en-US" altLang="en-US" sz="1200">
                <a:latin typeface="Arial" panose="020B0604020202020204" pitchFamily="34" charset="0"/>
                <a:ea typeface="MS PGothic" panose="020B0600070205080204" pitchFamily="34" charset="-128"/>
              </a:rPr>
              <a:pPr algn="r"/>
              <a:t>21</a:t>
            </a:fld>
            <a:endParaRPr lang="en-US" altLang="en-US" sz="1200">
              <a:latin typeface="Arial" panose="020B0604020202020204" pitchFamily="34" charset="0"/>
              <a:ea typeface="MS PGothic" panose="020B0600070205080204" pitchFamily="34" charset="-128"/>
            </a:endParaRPr>
          </a:p>
        </p:txBody>
      </p:sp>
      <p:sp>
        <p:nvSpPr>
          <p:cNvPr id="97283" name="Rectangle 2">
            <a:extLst>
              <a:ext uri="{FF2B5EF4-FFF2-40B4-BE49-F238E27FC236}">
                <a16:creationId xmlns:a16="http://schemas.microsoft.com/office/drawing/2014/main" id="{EA81C8F8-F2BF-4E3E-B38F-4CF92F3BC0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a:extLst>
              <a:ext uri="{FF2B5EF4-FFF2-40B4-BE49-F238E27FC236}">
                <a16:creationId xmlns:a16="http://schemas.microsoft.com/office/drawing/2014/main" id="{03F5C852-F93D-4116-B906-32BF5FC77B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1E59F95-CD33-45AA-9E0B-2BCEAE2219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82025873-E128-4343-A6B1-A6A44CADB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en-US">
                <a:latin typeface="Arial" panose="020B0604020202020204" pitchFamily="34" charset="0"/>
              </a:rPr>
              <a:t>A total of 43 eTwinning countries</a:t>
            </a:r>
          </a:p>
          <a:p>
            <a:pPr eaLnBrk="1" hangingPunct="1">
              <a:spcBef>
                <a:spcPct val="0"/>
              </a:spcBef>
            </a:pPr>
            <a:endParaRPr lang="nl-NL" altLang="en-US">
              <a:latin typeface="Arial" panose="020B0604020202020204" pitchFamily="34" charset="0"/>
            </a:endParaRPr>
          </a:p>
          <a:p>
            <a:pPr eaLnBrk="1" hangingPunct="1">
              <a:spcBef>
                <a:spcPct val="0"/>
              </a:spcBef>
            </a:pPr>
            <a:r>
              <a:rPr lang="nl-NL" altLang="en-US">
                <a:latin typeface="Arial" panose="020B0604020202020204" pitchFamily="34" charset="0"/>
              </a:rPr>
              <a:t>33 European Countries:</a:t>
            </a:r>
          </a:p>
          <a:p>
            <a:pPr eaLnBrk="1" hangingPunct="1">
              <a:spcBef>
                <a:spcPct val="0"/>
              </a:spcBef>
              <a:buFontTx/>
              <a:buChar char="•"/>
            </a:pPr>
            <a:r>
              <a:rPr lang="nl-NL" altLang="en-US">
                <a:latin typeface="Arial" panose="020B0604020202020204" pitchFamily="34" charset="0"/>
              </a:rPr>
              <a:t>All EU  member states can participate</a:t>
            </a:r>
          </a:p>
          <a:p>
            <a:pPr eaLnBrk="1" hangingPunct="1">
              <a:spcBef>
                <a:spcPct val="0"/>
              </a:spcBef>
              <a:buFontTx/>
              <a:buChar char="•"/>
            </a:pPr>
            <a:r>
              <a:rPr lang="nl-NL" altLang="en-US">
                <a:latin typeface="Arial" panose="020B0604020202020204" pitchFamily="34" charset="0"/>
              </a:rPr>
              <a:t>Plus Norway, Iceland, Turkey, Switzerland &amp; FYR Macedonia.  </a:t>
            </a:r>
          </a:p>
          <a:p>
            <a:pPr eaLnBrk="1" hangingPunct="1">
              <a:spcBef>
                <a:spcPct val="0"/>
              </a:spcBef>
              <a:buFontTx/>
              <a:buChar char="•"/>
            </a:pPr>
            <a:r>
              <a:rPr lang="nl-NL" altLang="en-US">
                <a:latin typeface="Arial" panose="020B0604020202020204" pitchFamily="34" charset="0"/>
              </a:rPr>
              <a:t>From 2013 with the introduction of Etwinning plus 6 neighbouring countries can now participate: Armenai, Azerbaijan, Georgia, Moldova, Tunisia and Ukraine</a:t>
            </a:r>
          </a:p>
          <a:p>
            <a:pPr eaLnBrk="1" hangingPunct="1">
              <a:spcBef>
                <a:spcPct val="0"/>
              </a:spcBef>
              <a:buFontTx/>
              <a:buChar char="•"/>
            </a:pPr>
            <a:r>
              <a:rPr lang="nl-NL" altLang="en-US">
                <a:latin typeface="Arial" panose="020B0604020202020204" pitchFamily="34" charset="0"/>
              </a:rPr>
              <a:t>From September 2014 - </a:t>
            </a:r>
            <a:r>
              <a:rPr lang="en-US" altLang="en-US">
                <a:solidFill>
                  <a:srgbClr val="2305A4"/>
                </a:solidFill>
                <a:latin typeface="British Council Sans"/>
              </a:rPr>
              <a:t>Albania, Bosnia and Herzegovina, Serbia, Liechtenstein can now participate</a:t>
            </a:r>
          </a:p>
          <a:p>
            <a:pPr eaLnBrk="1" hangingPunct="1">
              <a:spcBef>
                <a:spcPct val="0"/>
              </a:spcBef>
              <a:buFontTx/>
              <a:buChar char="•"/>
            </a:pPr>
            <a:endParaRPr lang="nl-NL" altLang="en-US">
              <a:latin typeface="Arial" panose="020B0604020202020204" pitchFamily="34" charset="0"/>
            </a:endParaRPr>
          </a:p>
          <a:p>
            <a:pPr eaLnBrk="1" hangingPunct="1">
              <a:spcBef>
                <a:spcPct val="0"/>
              </a:spcBef>
            </a:pPr>
            <a:endParaRPr lang="nl-NL" altLang="en-US">
              <a:latin typeface="Arial" panose="020B0604020202020204" pitchFamily="34" charset="0"/>
            </a:endParaRPr>
          </a:p>
          <a:p>
            <a:pPr eaLnBrk="1" hangingPunct="1">
              <a:spcBef>
                <a:spcPct val="0"/>
              </a:spcBef>
            </a:pPr>
            <a:endParaRPr lang="nl-NL" altLang="en-US">
              <a:latin typeface="Arial" panose="020B0604020202020204" pitchFamily="34" charset="0"/>
            </a:endParaRPr>
          </a:p>
          <a:p>
            <a:pPr eaLnBrk="1" hangingPunct="1">
              <a:spcBef>
                <a:spcPct val="0"/>
              </a:spcBef>
            </a:pPr>
            <a:r>
              <a:rPr lang="nl-NL" altLang="en-US">
                <a:latin typeface="Arial" panose="020B0604020202020204" pitchFamily="34" charset="0"/>
              </a:rPr>
              <a:t>25 Languages</a:t>
            </a:r>
          </a:p>
          <a:p>
            <a:pPr eaLnBrk="1" hangingPunct="1">
              <a:spcBef>
                <a:spcPct val="0"/>
              </a:spcBef>
              <a:buFontTx/>
              <a:buChar char="•"/>
            </a:pPr>
            <a:r>
              <a:rPr lang="nl-NL" altLang="en-US">
                <a:latin typeface="Arial" panose="020B0604020202020204" pitchFamily="34" charset="0"/>
              </a:rPr>
              <a:t>eTwinning website available in 25 languages to make it easier for all teachers across Europe to use eTwinning, not just those who are fluent in English.  </a:t>
            </a:r>
          </a:p>
          <a:p>
            <a:pPr eaLnBrk="1" hangingPunct="1">
              <a:spcBef>
                <a:spcPct val="0"/>
              </a:spcBef>
              <a:buFontTx/>
              <a:buChar char="•"/>
            </a:pPr>
            <a:r>
              <a:rPr lang="nl-NL" altLang="en-US">
                <a:latin typeface="Arial" panose="020B0604020202020204" pitchFamily="34" charset="0"/>
              </a:rPr>
              <a:t>You can change the display language of the website on the home page at www.etwinning.net. </a:t>
            </a:r>
          </a:p>
          <a:p>
            <a:pPr eaLnBrk="1" hangingPunct="1">
              <a:spcBef>
                <a:spcPct val="0"/>
              </a:spcBef>
              <a:buFontTx/>
              <a:buChar char="•"/>
            </a:pPr>
            <a:r>
              <a:rPr lang="en-GB" altLang="en-US">
                <a:latin typeface="Arial" panose="020B0604020202020204" pitchFamily="34" charset="0"/>
              </a:rPr>
              <a:t>There is a support team for every European country</a:t>
            </a:r>
          </a:p>
          <a:p>
            <a:pPr eaLnBrk="1" hangingPunct="1">
              <a:spcBef>
                <a:spcPct val="0"/>
              </a:spcBef>
            </a:pPr>
            <a:endParaRPr lang="nl-NL" altLang="en-US">
              <a:latin typeface="Arial" panose="020B0604020202020204" pitchFamily="34" charset="0"/>
            </a:endParaRPr>
          </a:p>
          <a:p>
            <a:pPr eaLnBrk="1" hangingPunct="1">
              <a:spcBef>
                <a:spcPct val="0"/>
              </a:spcBef>
            </a:pPr>
            <a:r>
              <a:rPr lang="nl-NL" altLang="en-US">
                <a:latin typeface="Arial" panose="020B0604020202020204" pitchFamily="34" charset="0"/>
              </a:rPr>
              <a:t>Teachers</a:t>
            </a:r>
          </a:p>
          <a:p>
            <a:pPr eaLnBrk="1" hangingPunct="1">
              <a:spcBef>
                <a:spcPct val="0"/>
              </a:spcBef>
              <a:buFontTx/>
              <a:buChar char="•"/>
            </a:pPr>
            <a:r>
              <a:rPr lang="nl-NL" altLang="en-US">
                <a:latin typeface="Arial" panose="020B0604020202020204" pitchFamily="34" charset="0"/>
              </a:rPr>
              <a:t>Teacher numbers are constantly changing but you can see the most up to date figures on the home page</a:t>
            </a:r>
          </a:p>
          <a:p>
            <a:pPr eaLnBrk="1" hangingPunct="1">
              <a:spcBef>
                <a:spcPct val="0"/>
              </a:spcBef>
              <a:buFontTx/>
              <a:buChar char="•"/>
            </a:pPr>
            <a:r>
              <a:rPr lang="nl-NL" altLang="en-US">
                <a:latin typeface="Arial" panose="020B0604020202020204" pitchFamily="34" charset="0"/>
              </a:rPr>
              <a:t>For example, how many teachers are registered and who joined most recently.  </a:t>
            </a:r>
          </a:p>
          <a:p>
            <a:pPr eaLnBrk="1" hangingPunct="1">
              <a:spcBef>
                <a:spcPct val="0"/>
              </a:spcBef>
            </a:pPr>
            <a:endParaRPr lang="nl-NL" altLang="en-US">
              <a:latin typeface="Arial" panose="020B0604020202020204" pitchFamily="34" charset="0"/>
            </a:endParaRPr>
          </a:p>
          <a:p>
            <a:pPr eaLnBrk="1" hangingPunct="1">
              <a:spcBef>
                <a:spcPct val="0"/>
              </a:spcBef>
            </a:pPr>
            <a:r>
              <a:rPr lang="nl-NL" altLang="en-US">
                <a:latin typeface="Arial" panose="020B0604020202020204" pitchFamily="34" charset="0"/>
              </a:rPr>
              <a:t>Projects</a:t>
            </a:r>
          </a:p>
          <a:p>
            <a:pPr eaLnBrk="1" hangingPunct="1">
              <a:spcBef>
                <a:spcPct val="0"/>
              </a:spcBef>
              <a:buFontTx/>
              <a:buChar char="•"/>
            </a:pPr>
            <a:r>
              <a:rPr lang="nl-NL" altLang="en-US">
                <a:latin typeface="Arial" panose="020B0604020202020204" pitchFamily="34" charset="0"/>
              </a:rPr>
              <a:t>eTwinning project numbers are constantly changing as teachers join eTwinning &amp; start/finish collaborative projects at any time</a:t>
            </a:r>
          </a:p>
          <a:p>
            <a:pPr eaLnBrk="1" hangingPunct="1">
              <a:spcBef>
                <a:spcPct val="0"/>
              </a:spcBef>
              <a:buFontTx/>
              <a:buChar char="-"/>
            </a:pPr>
            <a:r>
              <a:rPr lang="nl-NL" altLang="en-US">
                <a:latin typeface="Arial" panose="020B0604020202020204" pitchFamily="34" charset="0"/>
              </a:rPr>
              <a:t>Over 750 Yorkshire schools registered</a:t>
            </a:r>
          </a:p>
          <a:p>
            <a:pPr eaLnBrk="1" hangingPunct="1">
              <a:spcBef>
                <a:spcPct val="0"/>
              </a:spcBef>
              <a:buFontTx/>
              <a:buChar char="-"/>
            </a:pPr>
            <a:r>
              <a:rPr lang="nl-NL" altLang="en-US">
                <a:latin typeface="Arial" panose="020B0604020202020204" pitchFamily="34" charset="0"/>
              </a:rPr>
              <a:t>Over 1200 Yorkshire teacher registered</a:t>
            </a:r>
          </a:p>
          <a:p>
            <a:pPr eaLnBrk="1" hangingPunct="1">
              <a:spcBef>
                <a:spcPct val="0"/>
              </a:spcBef>
            </a:pPr>
            <a:endParaRPr lang="nl-NL" altLang="en-US">
              <a:latin typeface="Arial" panose="020B0604020202020204" pitchFamily="34" charset="0"/>
            </a:endParaRPr>
          </a:p>
          <a:p>
            <a:pPr eaLnBrk="1" hangingPunct="1">
              <a:spcBef>
                <a:spcPct val="0"/>
              </a:spcBef>
            </a:pPr>
            <a:endParaRPr lang="en-GB" altLang="en-US">
              <a:latin typeface="Arial" panose="020B0604020202020204" pitchFamily="34" charset="0"/>
            </a:endParaRPr>
          </a:p>
        </p:txBody>
      </p:sp>
      <p:sp>
        <p:nvSpPr>
          <p:cNvPr id="98308" name="Slide Number Placeholder 3">
            <a:extLst>
              <a:ext uri="{FF2B5EF4-FFF2-40B4-BE49-F238E27FC236}">
                <a16:creationId xmlns:a16="http://schemas.microsoft.com/office/drawing/2014/main" id="{7714000E-BCFE-46BE-859A-CDCBFF245E28}"/>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fld id="{00992B3D-BF5B-4444-9F61-8FA679ED294A}" type="slidenum">
              <a:rPr lang="en-US" altLang="en-US" sz="1200">
                <a:latin typeface="Arial" panose="020B0604020202020204" pitchFamily="34" charset="0"/>
                <a:ea typeface="MS PGothic" panose="020B0600070205080204" pitchFamily="34" charset="-128"/>
              </a:rPr>
              <a:pPr algn="r"/>
              <a:t>22</a:t>
            </a:fld>
            <a:endParaRPr lang="en-US" altLang="en-US" sz="1200">
              <a:latin typeface="Arial" panose="020B060402020202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55E1171-451B-4E38-8BF3-EA8A43BB36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44EFA673-5876-415D-8187-7FC9D2DBC1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GB" altLang="zh-CN" b="1">
                <a:solidFill>
                  <a:srgbClr val="FFAF2D"/>
                </a:solidFill>
                <a:latin typeface="British Council Sans"/>
              </a:rPr>
              <a:t>Resources:</a:t>
            </a:r>
            <a:r>
              <a:rPr lang="en-GB" altLang="zh-CN">
                <a:solidFill>
                  <a:schemeClr val="accent2"/>
                </a:solidFill>
                <a:latin typeface="British Council Sans"/>
              </a:rPr>
              <a:t> Hundreds of categorised project ideas publically available for working with students aged 3-18 across various subject areas e.g. ‘Statistics and You’, Maths and Sciences, Age group 3-13</a:t>
            </a:r>
          </a:p>
          <a:p>
            <a:pPr eaLnBrk="1" hangingPunct="1">
              <a:lnSpc>
                <a:spcPct val="80000"/>
              </a:lnSpc>
              <a:spcBef>
                <a:spcPct val="0"/>
              </a:spcBef>
            </a:pPr>
            <a:endParaRPr lang="en-GB" altLang="zh-CN" sz="800">
              <a:solidFill>
                <a:schemeClr val="accent2"/>
              </a:solidFill>
              <a:latin typeface="British Council Sans"/>
            </a:endParaRPr>
          </a:p>
          <a:p>
            <a:pPr eaLnBrk="1" hangingPunct="1">
              <a:lnSpc>
                <a:spcPct val="80000"/>
              </a:lnSpc>
              <a:spcBef>
                <a:spcPct val="0"/>
              </a:spcBef>
            </a:pPr>
            <a:r>
              <a:rPr lang="en-GB" altLang="zh-CN" b="1">
                <a:solidFill>
                  <a:srgbClr val="FFAF2D"/>
                </a:solidFill>
                <a:latin typeface="British Council Sans"/>
              </a:rPr>
              <a:t>Safe environment:</a:t>
            </a:r>
            <a:r>
              <a:rPr lang="en-GB" altLang="zh-CN">
                <a:solidFill>
                  <a:schemeClr val="accent2"/>
                </a:solidFill>
                <a:latin typeface="British Council Sans"/>
              </a:rPr>
              <a:t> Online community of over 160, 000 teachers from 42 countries  </a:t>
            </a:r>
          </a:p>
          <a:p>
            <a:pPr eaLnBrk="1" hangingPunct="1">
              <a:lnSpc>
                <a:spcPct val="80000"/>
              </a:lnSpc>
              <a:spcBef>
                <a:spcPct val="0"/>
              </a:spcBef>
            </a:pPr>
            <a:endParaRPr lang="en-GB" altLang="zh-CN" sz="800">
              <a:solidFill>
                <a:schemeClr val="accent2"/>
              </a:solidFill>
              <a:latin typeface="British Council Sans"/>
            </a:endParaRPr>
          </a:p>
          <a:p>
            <a:pPr eaLnBrk="1" hangingPunct="1">
              <a:lnSpc>
                <a:spcPct val="80000"/>
              </a:lnSpc>
              <a:spcBef>
                <a:spcPct val="0"/>
              </a:spcBef>
            </a:pPr>
            <a:r>
              <a:rPr lang="en-GB" altLang="zh-CN" b="1">
                <a:solidFill>
                  <a:srgbClr val="FFAF2D"/>
                </a:solidFill>
                <a:latin typeface="British Council Sans"/>
              </a:rPr>
              <a:t>Partner-finding tool:</a:t>
            </a:r>
            <a:r>
              <a:rPr lang="en-GB" altLang="zh-CN">
                <a:solidFill>
                  <a:schemeClr val="accent2"/>
                </a:solidFill>
                <a:latin typeface="British Council Sans"/>
              </a:rPr>
              <a:t> Once registered you can search online for partner schools and create joint projects</a:t>
            </a:r>
          </a:p>
          <a:p>
            <a:pPr eaLnBrk="1" hangingPunct="1">
              <a:lnSpc>
                <a:spcPct val="80000"/>
              </a:lnSpc>
              <a:spcBef>
                <a:spcPct val="0"/>
              </a:spcBef>
            </a:pPr>
            <a:endParaRPr lang="en-GB" altLang="zh-CN" sz="800">
              <a:solidFill>
                <a:schemeClr val="accent2"/>
              </a:solidFill>
              <a:latin typeface="British Council Sans"/>
            </a:endParaRPr>
          </a:p>
          <a:p>
            <a:pPr eaLnBrk="1" hangingPunct="1">
              <a:lnSpc>
                <a:spcPct val="80000"/>
              </a:lnSpc>
              <a:spcBef>
                <a:spcPct val="0"/>
              </a:spcBef>
            </a:pPr>
            <a:r>
              <a:rPr lang="en-GB" altLang="zh-CN" b="1">
                <a:solidFill>
                  <a:srgbClr val="FFAF2D"/>
                </a:solidFill>
                <a:latin typeface="British Council Sans"/>
              </a:rPr>
              <a:t>Project space:</a:t>
            </a:r>
            <a:r>
              <a:rPr lang="en-GB" altLang="zh-CN">
                <a:solidFill>
                  <a:schemeClr val="accent2"/>
                </a:solidFill>
                <a:latin typeface="British Council Sans"/>
              </a:rPr>
              <a:t> Once you’ve registered a project your project will be given it’s own virtual classroom where you can upload files, photos, videos, blogs, and wikis etc and use the live chat facility</a:t>
            </a:r>
          </a:p>
          <a:p>
            <a:pPr eaLnBrk="1" hangingPunct="1">
              <a:lnSpc>
                <a:spcPct val="80000"/>
              </a:lnSpc>
              <a:spcBef>
                <a:spcPct val="0"/>
              </a:spcBef>
            </a:pPr>
            <a:endParaRPr lang="en-GB" altLang="zh-CN" sz="800">
              <a:solidFill>
                <a:schemeClr val="accent2"/>
              </a:solidFill>
              <a:latin typeface="British Council Sans"/>
            </a:endParaRPr>
          </a:p>
          <a:p>
            <a:pPr eaLnBrk="1" hangingPunct="1">
              <a:lnSpc>
                <a:spcPct val="80000"/>
              </a:lnSpc>
              <a:spcBef>
                <a:spcPct val="0"/>
              </a:spcBef>
            </a:pPr>
            <a:r>
              <a:rPr lang="en-GB" altLang="zh-CN" b="1">
                <a:solidFill>
                  <a:srgbClr val="FFAF2D"/>
                </a:solidFill>
                <a:latin typeface="British Council Sans"/>
              </a:rPr>
              <a:t>Support:</a:t>
            </a:r>
            <a:r>
              <a:rPr lang="en-GB" altLang="zh-CN">
                <a:solidFill>
                  <a:schemeClr val="accent2"/>
                </a:solidFill>
                <a:latin typeface="British Council Sans"/>
              </a:rPr>
              <a:t> There is a complete package of free online resources available to support partnerships</a:t>
            </a:r>
          </a:p>
          <a:p>
            <a:pPr eaLnBrk="1" hangingPunct="1">
              <a:lnSpc>
                <a:spcPct val="80000"/>
              </a:lnSpc>
              <a:spcBef>
                <a:spcPct val="0"/>
              </a:spcBef>
            </a:pPr>
            <a:endParaRPr lang="en-GB" altLang="zh-CN" sz="800">
              <a:solidFill>
                <a:srgbClr val="FFC668"/>
              </a:solidFill>
              <a:latin typeface="British Council Sans"/>
            </a:endParaRPr>
          </a:p>
          <a:p>
            <a:pPr eaLnBrk="1" hangingPunct="1">
              <a:lnSpc>
                <a:spcPct val="80000"/>
              </a:lnSpc>
              <a:spcBef>
                <a:spcPct val="0"/>
              </a:spcBef>
            </a:pPr>
            <a:r>
              <a:rPr lang="en-GB" altLang="zh-CN" b="1">
                <a:solidFill>
                  <a:srgbClr val="FFAF2D"/>
                </a:solidFill>
                <a:latin typeface="British Council Sans"/>
              </a:rPr>
              <a:t>Awards:</a:t>
            </a:r>
            <a:r>
              <a:rPr lang="en-GB" altLang="zh-CN">
                <a:solidFill>
                  <a:schemeClr val="accent2"/>
                </a:solidFill>
                <a:latin typeface="British Council Sans"/>
              </a:rPr>
              <a:t> Schools can apply for a Quality Label for their project and can use this work as part of their application for the International Schools Award</a:t>
            </a:r>
          </a:p>
          <a:p>
            <a:pPr eaLnBrk="1" hangingPunct="1">
              <a:lnSpc>
                <a:spcPct val="80000"/>
              </a:lnSpc>
              <a:spcBef>
                <a:spcPct val="0"/>
              </a:spcBef>
            </a:pPr>
            <a:endParaRPr lang="en-GB" altLang="zh-CN" sz="800">
              <a:solidFill>
                <a:schemeClr val="accent2"/>
              </a:solidFill>
              <a:latin typeface="British Council Sans"/>
            </a:endParaRPr>
          </a:p>
          <a:p>
            <a:pPr eaLnBrk="1" hangingPunct="1">
              <a:lnSpc>
                <a:spcPct val="80000"/>
              </a:lnSpc>
              <a:spcBef>
                <a:spcPct val="0"/>
              </a:spcBef>
            </a:pPr>
            <a:r>
              <a:rPr lang="en-GB" altLang="zh-CN" b="1">
                <a:solidFill>
                  <a:srgbClr val="FFAF2D"/>
                </a:solidFill>
                <a:latin typeface="British Council Sans"/>
              </a:rPr>
              <a:t>Professional Development opportunities</a:t>
            </a:r>
            <a:r>
              <a:rPr lang="en-GB" altLang="zh-CN">
                <a:solidFill>
                  <a:srgbClr val="FFAF2D"/>
                </a:solidFill>
                <a:latin typeface="British Council Sans"/>
              </a:rPr>
              <a:t> </a:t>
            </a:r>
            <a:r>
              <a:rPr lang="en-GB" altLang="zh-CN">
                <a:solidFill>
                  <a:schemeClr val="accent2"/>
                </a:solidFill>
                <a:latin typeface="British Council Sans"/>
              </a:rPr>
              <a:t>As well as online networking with other teachers online, there are online learning opportunities and webinars</a:t>
            </a:r>
            <a:endParaRPr lang="en-GB" altLang="en-US">
              <a:solidFill>
                <a:schemeClr val="accent2"/>
              </a:solidFill>
              <a:latin typeface="British Council Sans"/>
            </a:endParaRPr>
          </a:p>
          <a:p>
            <a:pPr eaLnBrk="1" hangingPunct="1">
              <a:spcBef>
                <a:spcPct val="0"/>
              </a:spcBef>
            </a:pPr>
            <a:endParaRPr lang="en-GB" altLang="en-US">
              <a:latin typeface="Arial" panose="020B0604020202020204" pitchFamily="34" charset="0"/>
            </a:endParaRPr>
          </a:p>
        </p:txBody>
      </p:sp>
      <p:sp>
        <p:nvSpPr>
          <p:cNvPr id="99332" name="Slide Number Placeholder 3">
            <a:extLst>
              <a:ext uri="{FF2B5EF4-FFF2-40B4-BE49-F238E27FC236}">
                <a16:creationId xmlns:a16="http://schemas.microsoft.com/office/drawing/2014/main" id="{63508E6D-456B-4A15-911E-17833FAF5D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F35A60-D5B5-4C27-A207-A92EACC37CDE}" type="slidenum">
              <a:rPr lang="en-US" altLang="en-US">
                <a:latin typeface="Arial" panose="020B0604020202020204" pitchFamily="34" charset="0"/>
                <a:ea typeface="MS PGothic" panose="020B0600070205080204" pitchFamily="34" charset="-128"/>
              </a:rPr>
              <a:pPr/>
              <a:t>23</a:t>
            </a:fld>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55E606C-643A-4DF7-AC50-9CF59D3651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5F49201-B570-4217-AAE9-E9B3C7EB3F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340" name="Slide Number Placeholder 3">
            <a:extLst>
              <a:ext uri="{FF2B5EF4-FFF2-40B4-BE49-F238E27FC236}">
                <a16:creationId xmlns:a16="http://schemas.microsoft.com/office/drawing/2014/main" id="{F05256DE-8D6D-454B-9561-B75051896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8F3A2F0-FB03-486F-8294-6303DECBC5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774480C-0E9B-4E2C-A18D-41289BD97C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EFF987B-A221-4B4D-9B50-02B8624186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 charitable mentality is often a natural starting point and response to learning about development, but to what extent doe the learning progress to the development of an understanding of social justice and equity?</a:t>
            </a:r>
          </a:p>
        </p:txBody>
      </p:sp>
      <p:sp>
        <p:nvSpPr>
          <p:cNvPr id="16388" name="Slide Number Placeholder 3">
            <a:extLst>
              <a:ext uri="{FF2B5EF4-FFF2-40B4-BE49-F238E27FC236}">
                <a16:creationId xmlns:a16="http://schemas.microsoft.com/office/drawing/2014/main" id="{E3C167F8-B81A-4D38-81E1-628401E64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87D8CE5-DA6E-4A35-B33C-CD9D9515097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8F0196E-2888-45B2-851F-23D11E6E75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1C392C7-93D1-42E9-B2CF-B08944C0E1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 moral concern for the poor may be the starting point for many teachers and young people learning about development; and whilst this moral positioning could be criticised as being patronising and benevolent, the educational approach should not be to condemn or criticise.  Rathar it should show that a moral concern for the poor by itself will not necessarily lead to change, and could result in reinforcing existing dependency relations</a:t>
            </a:r>
          </a:p>
        </p:txBody>
      </p:sp>
      <p:sp>
        <p:nvSpPr>
          <p:cNvPr id="18436" name="Slide Number Placeholder 3">
            <a:extLst>
              <a:ext uri="{FF2B5EF4-FFF2-40B4-BE49-F238E27FC236}">
                <a16:creationId xmlns:a16="http://schemas.microsoft.com/office/drawing/2014/main" id="{1E5E7C87-AB45-46E0-8AEA-F8D8A37A3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BBB1B2-6E28-440F-AF35-71E6A6C17F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5C6F7CC-668D-473C-885B-DFDE3A7B2A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97EF24F-D1B8-4FD1-8E87-4F0A9CC11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1508" name="Slide Number Placeholder 3">
            <a:extLst>
              <a:ext uri="{FF2B5EF4-FFF2-40B4-BE49-F238E27FC236}">
                <a16:creationId xmlns:a16="http://schemas.microsoft.com/office/drawing/2014/main" id="{E6E78FE6-659F-4DBA-9893-DAD09AD374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57C8F55-D886-4AB9-80DC-B48C6050CC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BCCBE05-6EDC-41C9-880B-D94AE88EA2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4340EDA8-25D4-45C3-84DB-21EF6C541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4580" name="Slide Number Placeholder 3">
            <a:extLst>
              <a:ext uri="{FF2B5EF4-FFF2-40B4-BE49-F238E27FC236}">
                <a16:creationId xmlns:a16="http://schemas.microsoft.com/office/drawing/2014/main" id="{6E8DE8E8-2F9A-4E8D-94EA-0C5D142A7F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5EC7B4E-2E14-4EA9-967C-F80250C446C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58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58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8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6963" y="3307572"/>
            <a:ext cx="5515971" cy="691842"/>
          </a:xfrm>
          <a:prstGeom prst="rect">
            <a:avLst/>
          </a:prstGeom>
        </p:spPr>
        <p:txBody>
          <a:bodyPr lIns="0" tIns="0" rIns="0" bIns="0"/>
          <a:lstStyle>
            <a:lvl1pPr>
              <a:lnSpc>
                <a:spcPts val="2200"/>
              </a:lnSpc>
              <a:defRPr sz="2000">
                <a:solidFill>
                  <a:schemeClr val="bg1"/>
                </a:solidFill>
              </a:defRPr>
            </a:lvl1pPr>
          </a:lstStyle>
          <a:p>
            <a:r>
              <a:rPr lang="en-GB"/>
              <a:t>Click to edit Master title style</a:t>
            </a:r>
            <a:endParaRPr lang="en-US"/>
          </a:p>
        </p:txBody>
      </p:sp>
      <p:sp>
        <p:nvSpPr>
          <p:cNvPr id="8" name="Content Placeholder 7"/>
          <p:cNvSpPr>
            <a:spLocks noGrp="1"/>
          </p:cNvSpPr>
          <p:nvPr>
            <p:ph sz="quarter" idx="13"/>
          </p:nvPr>
        </p:nvSpPr>
        <p:spPr>
          <a:xfrm>
            <a:off x="609602" y="4188961"/>
            <a:ext cx="5503332" cy="1791206"/>
          </a:xfrm>
          <a:prstGeom prst="rect">
            <a:avLst/>
          </a:prstGeom>
        </p:spPr>
        <p:txBody>
          <a:bodyPr lIns="0" tIns="0" rIns="0" bIns="0"/>
          <a:lstStyle>
            <a:lvl1pPr marL="0" indent="0">
              <a:lnSpc>
                <a:spcPts val="3200"/>
              </a:lnSpc>
              <a:buFontTx/>
              <a:buNone/>
              <a:defRPr sz="2900" baseline="0">
                <a:solidFill>
                  <a:schemeClr val="bg1"/>
                </a:solidFill>
              </a:defRPr>
            </a:lvl1pPr>
            <a:lvl2pPr marL="0" indent="0">
              <a:lnSpc>
                <a:spcPts val="2200"/>
              </a:lnSpc>
              <a:buFontTx/>
              <a:buNone/>
              <a:defRPr sz="2000">
                <a:solidFill>
                  <a:schemeClr val="bg1"/>
                </a:solidFill>
              </a:defRPr>
            </a:lvl2pPr>
            <a:lvl3pPr marL="0" indent="0">
              <a:lnSpc>
                <a:spcPts val="2200"/>
              </a:lnSpc>
              <a:buFontTx/>
              <a:buNone/>
              <a:defRPr sz="2000">
                <a:solidFill>
                  <a:schemeClr val="bg1"/>
                </a:solidFill>
              </a:defRPr>
            </a:lvl3pPr>
            <a:lvl4pPr marL="0" indent="0">
              <a:lnSpc>
                <a:spcPts val="2200"/>
              </a:lnSpc>
              <a:buFontTx/>
              <a:buNone/>
              <a:defRPr sz="2000">
                <a:solidFill>
                  <a:schemeClr val="bg1"/>
                </a:solidFill>
              </a:defRPr>
            </a:lvl4pPr>
            <a:lvl5pPr marL="0" indent="0">
              <a:lnSpc>
                <a:spcPts val="2200"/>
              </a:lnSpc>
              <a:buFontTx/>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p:cNvSpPr>
            <a:spLocks noGrp="1"/>
          </p:cNvSpPr>
          <p:nvPr>
            <p:ph type="body" sz="quarter" idx="14"/>
          </p:nvPr>
        </p:nvSpPr>
        <p:spPr>
          <a:xfrm>
            <a:off x="596962" y="6150761"/>
            <a:ext cx="5515972" cy="360134"/>
          </a:xfrm>
          <a:prstGeom prst="rect">
            <a:avLst/>
          </a:prstGeom>
        </p:spPr>
        <p:txBody>
          <a:bodyPr vert="horz" lIns="0" tIns="0" rIns="0" bIns="0"/>
          <a:lstStyle>
            <a:lvl1pPr>
              <a:defRPr sz="1500" baseline="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18613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00598-7EC1-4B7E-97DB-98BD35A9D347}"/>
              </a:ext>
            </a:extLst>
          </p:cNvPr>
          <p:cNvSpPr txBox="1"/>
          <p:nvPr userDrawn="1"/>
        </p:nvSpPr>
        <p:spPr>
          <a:xfrm>
            <a:off x="11120968" y="6354764"/>
            <a:ext cx="461433" cy="230187"/>
          </a:xfrm>
          <a:prstGeom prst="rect">
            <a:avLst/>
          </a:prstGeom>
          <a:noFill/>
        </p:spPr>
        <p:txBody>
          <a:bodyPr lIns="0" tIns="0" rIns="0" bIns="0"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defRPr/>
            </a:pPr>
            <a:fld id="{1EBDD0F9-7B26-48BE-A5F0-B9247941AA4F}" type="slidenum">
              <a:rPr lang="en-US" altLang="en-US" sz="1500" smtClean="0">
                <a:solidFill>
                  <a:srgbClr val="15BEF0"/>
                </a:solidFill>
                <a:latin typeface="Arial" panose="020B0604020202020204" pitchFamily="34" charset="0"/>
              </a:rPr>
              <a:pPr algn="r" eaLnBrk="1" hangingPunct="1">
                <a:defRPr/>
              </a:pPr>
              <a:t>‹#›</a:t>
            </a:fld>
            <a:endParaRPr lang="en-US" altLang="en-US" sz="1500">
              <a:solidFill>
                <a:srgbClr val="15BEF0"/>
              </a:solidFill>
              <a:latin typeface="Arial" panose="020B0604020202020204" pitchFamily="34" charset="0"/>
            </a:endParaRPr>
          </a:p>
        </p:txBody>
      </p:sp>
      <p:sp>
        <p:nvSpPr>
          <p:cNvPr id="2" name="Title 1"/>
          <p:cNvSpPr>
            <a:spLocks noGrp="1"/>
          </p:cNvSpPr>
          <p:nvPr>
            <p:ph type="title"/>
          </p:nvPr>
        </p:nvSpPr>
        <p:spPr>
          <a:xfrm>
            <a:off x="609600" y="416395"/>
            <a:ext cx="7399867" cy="967289"/>
          </a:xfrm>
          <a:prstGeom prst="rect">
            <a:avLst/>
          </a:prstGeom>
        </p:spPr>
        <p:txBody>
          <a:bodyPr lIns="0" tIns="0" rIns="0" bIns="0" anchor="ctr" anchorCtr="0"/>
          <a:lstStyle>
            <a:lvl1pPr>
              <a:lnSpc>
                <a:spcPts val="4000"/>
              </a:lnSpc>
              <a:defRPr sz="3600" b="1" i="0" cap="none" baseline="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Content Placeholder 7"/>
          <p:cNvSpPr>
            <a:spLocks noGrp="1"/>
          </p:cNvSpPr>
          <p:nvPr>
            <p:ph sz="quarter" idx="13"/>
          </p:nvPr>
        </p:nvSpPr>
        <p:spPr>
          <a:xfrm>
            <a:off x="609601" y="2331411"/>
            <a:ext cx="10972800" cy="3881680"/>
          </a:xfrm>
          <a:prstGeom prst="rect">
            <a:avLst/>
          </a:prstGeom>
        </p:spPr>
        <p:txBody>
          <a:bodyPr lIns="0" tIns="0" rIns="0" bIns="0"/>
          <a:lstStyle>
            <a:lvl1pPr marL="0" indent="0">
              <a:lnSpc>
                <a:spcPts val="2000"/>
              </a:lnSpc>
              <a:spcBef>
                <a:spcPts val="0"/>
              </a:spcBef>
              <a:spcAft>
                <a:spcPts val="1000"/>
              </a:spcAft>
              <a:buFontTx/>
              <a:buNone/>
              <a:defRPr sz="1800" b="1" i="0" cap="all">
                <a:solidFill>
                  <a:srgbClr val="15BEF0"/>
                </a:solidFill>
              </a:defRPr>
            </a:lvl1pPr>
            <a:lvl2pPr marL="0" indent="0">
              <a:lnSpc>
                <a:spcPts val="2200"/>
              </a:lnSpc>
              <a:spcBef>
                <a:spcPts val="0"/>
              </a:spcBef>
              <a:spcAft>
                <a:spcPts val="800"/>
              </a:spcAft>
              <a:buFontTx/>
              <a:buNone/>
              <a:defRPr sz="1800" b="1" i="0">
                <a:solidFill>
                  <a:srgbClr val="272827"/>
                </a:solidFill>
              </a:defRPr>
            </a:lvl2pPr>
            <a:lvl3pPr marL="0" indent="0">
              <a:lnSpc>
                <a:spcPts val="2200"/>
              </a:lnSpc>
              <a:spcBef>
                <a:spcPts val="0"/>
              </a:spcBef>
              <a:spcAft>
                <a:spcPts val="800"/>
              </a:spcAft>
              <a:buFontTx/>
              <a:buNone/>
              <a:defRPr sz="1800" b="0" i="0">
                <a:solidFill>
                  <a:srgbClr val="272827"/>
                </a:solidFill>
              </a:defRPr>
            </a:lvl3pPr>
            <a:lvl4pPr marL="0" indent="180000">
              <a:lnSpc>
                <a:spcPts val="2200"/>
              </a:lnSpc>
              <a:spcBef>
                <a:spcPts val="0"/>
              </a:spcBef>
              <a:spcAft>
                <a:spcPts val="800"/>
              </a:spcAft>
              <a:buFont typeface="Arial"/>
              <a:buChar char="•"/>
              <a:defRPr sz="1800" b="0" i="0">
                <a:solidFill>
                  <a:srgbClr val="272827"/>
                </a:solidFill>
              </a:defRPr>
            </a:lvl4pPr>
            <a:lvl5pPr marL="0" indent="180000">
              <a:lnSpc>
                <a:spcPts val="2200"/>
              </a:lnSpc>
              <a:spcBef>
                <a:spcPts val="0"/>
              </a:spcBef>
              <a:spcAft>
                <a:spcPts val="1000"/>
              </a:spcAft>
              <a:buFont typeface="Arial"/>
              <a:buChar char="•"/>
              <a:defRPr sz="1800" b="0" i="0">
                <a:solidFill>
                  <a:srgbClr val="27282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8"/>
          <p:cNvSpPr>
            <a:spLocks noGrp="1"/>
          </p:cNvSpPr>
          <p:nvPr>
            <p:ph type="body" sz="quarter" idx="14"/>
          </p:nvPr>
        </p:nvSpPr>
        <p:spPr>
          <a:xfrm>
            <a:off x="596962" y="6290011"/>
            <a:ext cx="10985439" cy="360134"/>
          </a:xfrm>
          <a:prstGeom prst="rect">
            <a:avLst/>
          </a:prstGeom>
        </p:spPr>
        <p:txBody>
          <a:bodyPr vert="horz" lIns="0" tIns="0" rIns="0" bIns="0"/>
          <a:lstStyle>
            <a:lvl1pPr>
              <a:defRPr sz="1500" baseline="0">
                <a:solidFill>
                  <a:srgbClr val="15BEF0"/>
                </a:solidFill>
              </a:defRPr>
            </a:lvl1pPr>
          </a:lstStyle>
          <a:p>
            <a:pPr lvl="0"/>
            <a:r>
              <a:rPr lang="en-GB"/>
              <a:t>Click to edit Master text styles</a:t>
            </a:r>
          </a:p>
        </p:txBody>
      </p:sp>
    </p:spTree>
    <p:extLst>
      <p:ext uri="{BB962C8B-B14F-4D97-AF65-F5344CB8AC3E}">
        <p14:creationId xmlns:p14="http://schemas.microsoft.com/office/powerpoint/2010/main" val="288651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92315-1C4B-4ED5-AD99-4CB55D8ABC56}"/>
              </a:ext>
            </a:extLst>
          </p:cNvPr>
          <p:cNvSpPr>
            <a:spLocks noGrp="1"/>
          </p:cNvSpPr>
          <p:nvPr>
            <p:ph type="dt" sz="half" idx="10"/>
          </p:nvPr>
        </p:nvSpPr>
        <p:spPr>
          <a:xfrm>
            <a:off x="0" y="0"/>
            <a:ext cx="0" cy="0"/>
          </a:xfrm>
        </p:spPr>
        <p:txBody>
          <a:bodyPr/>
          <a:lstStyle>
            <a:lvl1pPr eaLnBrk="1" hangingPunct="1">
              <a:defRPr/>
            </a:lvl1pPr>
          </a:lstStyle>
          <a:p>
            <a:pPr>
              <a:defRPr/>
            </a:pPr>
            <a:fld id="{948E2F9B-4E5A-4319-A6BA-1BAF11BB9813}" type="datetimeFigureOut">
              <a:rPr lang="en-GB"/>
              <a:pPr>
                <a:defRPr/>
              </a:pPr>
              <a:t>10/06/2020</a:t>
            </a:fld>
            <a:endParaRPr lang="en-GB"/>
          </a:p>
        </p:txBody>
      </p:sp>
      <p:sp>
        <p:nvSpPr>
          <p:cNvPr id="5" name="Footer Placeholder 4">
            <a:extLst>
              <a:ext uri="{FF2B5EF4-FFF2-40B4-BE49-F238E27FC236}">
                <a16:creationId xmlns:a16="http://schemas.microsoft.com/office/drawing/2014/main" id="{6068C948-E058-4798-8B4B-FB8BBD57DD62}"/>
              </a:ext>
            </a:extLst>
          </p:cNvPr>
          <p:cNvSpPr>
            <a:spLocks noGrp="1"/>
          </p:cNvSpPr>
          <p:nvPr>
            <p:ph type="ftr" sz="quarter" idx="11"/>
          </p:nvPr>
        </p:nvSpPr>
        <p:spPr>
          <a:xfrm>
            <a:off x="0" y="0"/>
            <a:ext cx="0" cy="0"/>
          </a:xfr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649817C8-C1F8-4BCE-94F2-BC0C7B8D9A7D}"/>
              </a:ext>
            </a:extLst>
          </p:cNvPr>
          <p:cNvSpPr>
            <a:spLocks noGrp="1"/>
          </p:cNvSpPr>
          <p:nvPr>
            <p:ph type="sldNum" sz="quarter" idx="12"/>
          </p:nvPr>
        </p:nvSpPr>
        <p:spPr>
          <a:xfrm>
            <a:off x="0" y="0"/>
            <a:ext cx="0" cy="0"/>
          </a:xfrm>
        </p:spPr>
        <p:txBody>
          <a:bodyPr/>
          <a:lstStyle>
            <a:lvl1pPr eaLnBrk="1" hangingPunct="1">
              <a:defRPr/>
            </a:lvl1pPr>
          </a:lstStyle>
          <a:p>
            <a:pPr>
              <a:defRPr/>
            </a:pPr>
            <a:fld id="{B1226515-1F77-4C9A-8B56-D567242131CB}" type="slidenum">
              <a:rPr lang="en-GB" altLang="en-US"/>
              <a:pPr>
                <a:defRPr/>
              </a:pPr>
              <a:t>‹#›</a:t>
            </a:fld>
            <a:endParaRPr lang="en-GB" altLang="en-US"/>
          </a:p>
        </p:txBody>
      </p:sp>
    </p:spTree>
    <p:extLst>
      <p:ext uri="{BB962C8B-B14F-4D97-AF65-F5344CB8AC3E}">
        <p14:creationId xmlns:p14="http://schemas.microsoft.com/office/powerpoint/2010/main" val="399270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30F42BB-1818-4062-B02F-71F2E38DD36E}"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22964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272846"/>
            <a:ext cx="10972800" cy="1143000"/>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0F42BB-1818-4062-B02F-71F2E38DD36E}"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1B8E99-DF74-4DA0-8EB9-796449CD79B0}" type="slidenum">
              <a:rPr lang="en-GB" smtClean="0"/>
              <a:t>‹#›</a:t>
            </a:fld>
            <a:endParaRPr lang="en-GB"/>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4953" y="5628904"/>
            <a:ext cx="3414093" cy="994520"/>
          </a:xfrm>
          <a:prstGeom prst="rect">
            <a:avLst/>
          </a:prstGeom>
        </p:spPr>
      </p:pic>
    </p:spTree>
    <p:extLst>
      <p:ext uri="{BB962C8B-B14F-4D97-AF65-F5344CB8AC3E}">
        <p14:creationId xmlns:p14="http://schemas.microsoft.com/office/powerpoint/2010/main" val="2077719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0F42BB-1818-4062-B02F-71F2E38DD36E}"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2648258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30F42BB-1818-4062-B02F-71F2E38DD36E}" type="datetimeFigureOut">
              <a:rPr lang="en-GB" smtClean="0"/>
              <a:t>10/06/2020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874968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30F42BB-1818-4062-B02F-71F2E38DD36E}" type="datetimeFigureOut">
              <a:rPr lang="en-GB" smtClean="0"/>
              <a:t>10/06/2020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186567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654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30F42BB-1818-4062-B02F-71F2E38DD36E}" type="datetimeFigureOut">
              <a:rPr lang="en-GB" smtClean="0"/>
              <a:t>10/06/2020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86758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F42BB-1818-4062-B02F-71F2E38DD36E}" type="datetimeFigureOut">
              <a:rPr lang="en-GB" smtClean="0"/>
              <a:t>10/06/2020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150432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F42BB-1818-4062-B02F-71F2E38DD36E}" type="datetimeFigureOut">
              <a:rPr lang="en-GB" smtClean="0"/>
              <a:t>10/06/2020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245548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F42BB-1818-4062-B02F-71F2E38DD36E}" type="datetimeFigureOut">
              <a:rPr lang="en-GB" smtClean="0"/>
              <a:t>10/06/2020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2964798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0F42BB-1818-4062-B02F-71F2E38DD36E}"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932283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0F42BB-1818-4062-B02F-71F2E38DD36E}" type="datetimeFigureOut">
              <a:rPr lang="en-GB" smtClean="0"/>
              <a:t>10/06/2020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1B8E99-DF74-4DA0-8EB9-796449CD79B0}" type="slidenum">
              <a:rPr lang="en-GB" smtClean="0"/>
              <a:t>‹#›</a:t>
            </a:fld>
            <a:endParaRPr lang="en-GB"/>
          </a:p>
        </p:txBody>
      </p:sp>
    </p:spTree>
    <p:extLst>
      <p:ext uri="{BB962C8B-B14F-4D97-AF65-F5344CB8AC3E}">
        <p14:creationId xmlns:p14="http://schemas.microsoft.com/office/powerpoint/2010/main" val="50229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1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42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0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490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83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035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43257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9599A0-4463-4CF3-BCB8-23F67127E03B}"/>
              </a:ext>
            </a:extLst>
          </p:cNvPr>
          <p:cNvSpPr/>
          <p:nvPr userDrawn="1"/>
        </p:nvSpPr>
        <p:spPr>
          <a:xfrm>
            <a:off x="0" y="0"/>
            <a:ext cx="12217400" cy="6858000"/>
          </a:xfrm>
          <a:prstGeom prst="rect">
            <a:avLst/>
          </a:prstGeom>
          <a:solidFill>
            <a:srgbClr val="15BEF0"/>
          </a:solidFill>
          <a:ln w="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endParaRPr lang="en-US" sz="1800"/>
          </a:p>
        </p:txBody>
      </p:sp>
      <p:pic>
        <p:nvPicPr>
          <p:cNvPr id="1027" name="Picture 14">
            <a:extLst>
              <a:ext uri="{FF2B5EF4-FFF2-40B4-BE49-F238E27FC236}">
                <a16:creationId xmlns:a16="http://schemas.microsoft.com/office/drawing/2014/main" id="{61966C45-F92C-4CB3-A250-FE921002D04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66651" y="-9525"/>
            <a:ext cx="969264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a:extLst>
              <a:ext uri="{FF2B5EF4-FFF2-40B4-BE49-F238E27FC236}">
                <a16:creationId xmlns:a16="http://schemas.microsoft.com/office/drawing/2014/main" id="{C9374D5C-B9E1-4044-8603-BAD0B81B9F6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4160" y="323033"/>
            <a:ext cx="1528617" cy="159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698061"/>
      </p:ext>
    </p:extLst>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l" defTabSz="457200" rtl="0" eaLnBrk="0" fontAlgn="base" hangingPunct="0">
        <a:spcBef>
          <a:spcPct val="0"/>
        </a:spcBef>
        <a:spcAft>
          <a:spcPct val="0"/>
        </a:spcAft>
        <a:defRPr sz="2800" kern="1200">
          <a:solidFill>
            <a:schemeClr val="tx1"/>
          </a:solidFill>
          <a:latin typeface="Arial"/>
          <a:ea typeface="MS PGothic" pitchFamily="34" charset="-128"/>
          <a:cs typeface="ＭＳ Ｐゴシック" pitchFamily="-105" charset="-128"/>
        </a:defRPr>
      </a:lvl1pPr>
      <a:lvl2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2pPr>
      <a:lvl3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3pPr>
      <a:lvl4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4pPr>
      <a:lvl5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5pPr>
      <a:lvl6pPr marL="4572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6pPr>
      <a:lvl7pPr marL="9144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7pPr>
      <a:lvl8pPr marL="13716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8pPr>
      <a:lvl9pPr marL="18288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9pPr>
    </p:titleStyle>
    <p:bodyStyle>
      <a:lvl1pPr marL="342900" indent="-685800" algn="l" defTabSz="457200" rtl="0" eaLnBrk="0" fontAlgn="base" hangingPunct="0">
        <a:lnSpc>
          <a:spcPts val="2200"/>
        </a:lnSpc>
        <a:spcBef>
          <a:spcPct val="20000"/>
        </a:spcBef>
        <a:spcAft>
          <a:spcPct val="0"/>
        </a:spcAft>
        <a:defRPr sz="20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836662-21BE-4E36-BB0D-E8389570A204}"/>
              </a:ext>
            </a:extLst>
          </p:cNvPr>
          <p:cNvSpPr/>
          <p:nvPr userDrawn="1"/>
        </p:nvSpPr>
        <p:spPr>
          <a:xfrm>
            <a:off x="0" y="0"/>
            <a:ext cx="12217400" cy="1733550"/>
          </a:xfrm>
          <a:prstGeom prst="rect">
            <a:avLst/>
          </a:prstGeom>
          <a:solidFill>
            <a:srgbClr val="15BEF0"/>
          </a:solidFill>
          <a:ln w="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endParaRPr lang="en-US" sz="1800"/>
          </a:p>
        </p:txBody>
      </p:sp>
      <p:pic>
        <p:nvPicPr>
          <p:cNvPr id="2051" name="Picture 14">
            <a:extLst>
              <a:ext uri="{FF2B5EF4-FFF2-40B4-BE49-F238E27FC236}">
                <a16:creationId xmlns:a16="http://schemas.microsoft.com/office/drawing/2014/main" id="{7B3ED7D2-18DE-4CC7-865F-9B2D8BC3C1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011680" y="1"/>
            <a:ext cx="1020572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911569"/>
      </p:ext>
    </p:extLst>
  </p:cSld>
  <p:clrMap bg1="lt1" tx1="dk1" bg2="lt2" tx2="dk2" accent1="accent1" accent2="accent2" accent3="accent3" accent4="accent4" accent5="accent5" accent6="accent6" hlink="hlink" folHlink="folHlink"/>
  <p:sldLayoutIdLst>
    <p:sldLayoutId id="2147483813" r:id="rId1"/>
    <p:sldLayoutId id="2147483814" r:id="rId2"/>
  </p:sldLayoutIdLst>
  <p:hf hdr="0" ftr="0" dt="0"/>
  <p:txStyles>
    <p:titleStyle>
      <a:lvl1pPr algn="l" defTabSz="457200" rtl="0" eaLnBrk="0" fontAlgn="base" hangingPunct="0">
        <a:spcBef>
          <a:spcPct val="0"/>
        </a:spcBef>
        <a:spcAft>
          <a:spcPct val="0"/>
        </a:spcAft>
        <a:defRPr sz="2800" kern="1200">
          <a:solidFill>
            <a:schemeClr val="tx1"/>
          </a:solidFill>
          <a:latin typeface="Arial"/>
          <a:ea typeface="MS PGothic" pitchFamily="34" charset="-128"/>
          <a:cs typeface="ＭＳ Ｐゴシック" pitchFamily="-105" charset="-128"/>
        </a:defRPr>
      </a:lvl1pPr>
      <a:lvl2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2pPr>
      <a:lvl3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3pPr>
      <a:lvl4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4pPr>
      <a:lvl5pPr algn="l" defTabSz="457200" rtl="0" eaLnBrk="0" fontAlgn="base" hangingPunct="0">
        <a:spcBef>
          <a:spcPct val="0"/>
        </a:spcBef>
        <a:spcAft>
          <a:spcPct val="0"/>
        </a:spcAft>
        <a:defRPr sz="2800">
          <a:solidFill>
            <a:schemeClr val="tx1"/>
          </a:solidFill>
          <a:latin typeface="Arial" pitchFamily="-105" charset="0"/>
          <a:ea typeface="MS PGothic" pitchFamily="34" charset="-128"/>
          <a:cs typeface="ＭＳ Ｐゴシック" pitchFamily="-105" charset="-128"/>
        </a:defRPr>
      </a:lvl5pPr>
      <a:lvl6pPr marL="4572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6pPr>
      <a:lvl7pPr marL="9144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7pPr>
      <a:lvl8pPr marL="13716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8pPr>
      <a:lvl9pPr marL="1828800" algn="l" defTabSz="457200" rtl="0" fontAlgn="base">
        <a:spcBef>
          <a:spcPct val="0"/>
        </a:spcBef>
        <a:spcAft>
          <a:spcPct val="0"/>
        </a:spcAft>
        <a:defRPr sz="2800">
          <a:solidFill>
            <a:schemeClr val="tx1"/>
          </a:solidFill>
          <a:latin typeface="Arial" pitchFamily="-105" charset="0"/>
          <a:ea typeface="ＭＳ Ｐゴシック" pitchFamily="-105" charset="-128"/>
          <a:cs typeface="ＭＳ Ｐゴシック" pitchFamily="-105" charset="-128"/>
        </a:defRPr>
      </a:lvl9pPr>
    </p:titleStyle>
    <p:bodyStyle>
      <a:lvl1pPr marL="342900" indent="-685800" algn="l" defTabSz="457200" rtl="0" eaLnBrk="0" fontAlgn="base" hangingPunct="0">
        <a:lnSpc>
          <a:spcPts val="2200"/>
        </a:lnSpc>
        <a:spcBef>
          <a:spcPct val="20000"/>
        </a:spcBef>
        <a:spcAft>
          <a:spcPct val="0"/>
        </a:spcAft>
        <a:defRPr sz="20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F42BB-1818-4062-B02F-71F2E38DD36E}" type="datetimeFigureOut">
              <a:rPr lang="en-GB" smtClean="0"/>
              <a:t>10/06/2020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B8E99-DF74-4DA0-8EB9-796449CD79B0}" type="slidenum">
              <a:rPr lang="en-GB" smtClean="0"/>
              <a:t>‹#›</a:t>
            </a:fld>
            <a:endParaRPr lang="en-GB"/>
          </a:p>
        </p:txBody>
      </p:sp>
    </p:spTree>
    <p:extLst>
      <p:ext uri="{BB962C8B-B14F-4D97-AF65-F5344CB8AC3E}">
        <p14:creationId xmlns:p14="http://schemas.microsoft.com/office/powerpoint/2010/main" val="48787696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2.svg"/></Relationships>
</file>

<file path=ppt/slides/_rels/slide10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23.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26.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www.eco-schools.org.uk/secondary-pathway/seven-steps/step-6-monitoring-and-evaluati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31.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14.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etwinning.net/" TargetMode="External"/><Relationship Id="rId2" Type="http://schemas.openxmlformats.org/officeDocument/2006/relationships/hyperlink" Target="https://vimeo.com/216396286"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erasmusplus.org.uk/what-are-the-key-actions"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erasmusplus.org.uk/what-are-the-key-actions" TargetMode="Externa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uk/url?sa=i&amp;rct=j&amp;q=&amp;esrc=s&amp;source=images&amp;cd=&amp;cad=rja&amp;uact=8&amp;ved=0CAcQjRw&amp;url=http://os-precko-zg.skole.hr/nastava/razredna_nastava&amp;ei=hUuRVbn1DsaE7gbdwINw&amp;bvm=bv.96783405,d.ZGU&amp;psig=AFQjCNEdpYujBpUH6TuYOSJ5Jrv3xHcO6A&amp;ust=1435671786868094"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connecting-classrooms.britishcouncil.org/courses"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6.xml.rels><?xml version="1.0" encoding="UTF-8" standalone="yes"?>
<Relationships xmlns="http://schemas.openxmlformats.org/package/2006/relationships"><Relationship Id="rId2" Type="http://schemas.openxmlformats.org/officeDocument/2006/relationships/hyperlink" Target="https://thelinkingnetwork.org.uk/" TargetMode="Externa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80.xml.rels><?xml version="1.0" encoding="UTF-8" standalone="yes"?>
<Relationships xmlns="http://schemas.openxmlformats.org/package/2006/relationships"><Relationship Id="rId2" Type="http://schemas.openxmlformats.org/officeDocument/2006/relationships/hyperlink" Target="mailto:school.linking@stphilipscentre.co.uk" TargetMode="Externa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8" Type="http://schemas.openxmlformats.org/officeDocument/2006/relationships/hyperlink" Target="http://www.eco-schools.org.uk/wp-content/uploads/2020/04/Global-Citizenship-Eco-Schools-At-Home.pdf" TargetMode="External"/><Relationship Id="rId13" Type="http://schemas.openxmlformats.org/officeDocument/2006/relationships/image" Target="../media/image109.png"/><Relationship Id="rId3" Type="http://schemas.openxmlformats.org/officeDocument/2006/relationships/hyperlink" Target="https://www.eco-schools.org.uk/school-grounds-ecoschoolsathome/" TargetMode="External"/><Relationship Id="rId7" Type="http://schemas.openxmlformats.org/officeDocument/2006/relationships/hyperlink" Target="http://www.eco-schools.org.uk/wp-content/uploads/2020/03/Energy-Eco-Schools-At-Home.pdf" TargetMode="External"/><Relationship Id="rId12" Type="http://schemas.openxmlformats.org/officeDocument/2006/relationships/hyperlink" Target="https://www.eco-schools.org.uk/water-ecoschoolsathome/" TargetMode="External"/><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hyperlink" Target="https://www.eco-schools.org.uk/litter-ecoschoolsathome/" TargetMode="External"/><Relationship Id="rId11" Type="http://schemas.openxmlformats.org/officeDocument/2006/relationships/hyperlink" Target="https://www.eco-schools.org.uk/waste-ecoschoolsathome/" TargetMode="External"/><Relationship Id="rId5" Type="http://schemas.openxmlformats.org/officeDocument/2006/relationships/hyperlink" Target="https://www.eco-schools.org.uk/marine-ecoschoolathome/" TargetMode="External"/><Relationship Id="rId10" Type="http://schemas.openxmlformats.org/officeDocument/2006/relationships/hyperlink" Target="https://www.eco-schools.org.uk/transport-ecoschoolsathome/" TargetMode="External"/><Relationship Id="rId4" Type="http://schemas.openxmlformats.org/officeDocument/2006/relationships/hyperlink" Target="http://www.eco-schools.org.uk/wp-content/uploads/2020/03/Biodiversity-Eco-Schools-at-Home.pdf" TargetMode="External"/><Relationship Id="rId9" Type="http://schemas.openxmlformats.org/officeDocument/2006/relationships/hyperlink" Target="http://www.eco-schools.org.uk/wp-content/uploads/2020/04/Healthy-Living-Eco-Schools-At-Home-3.pdf" TargetMode="External"/><Relationship Id="rId1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www.eco-schools.org.uk/wp-content/uploads/2019/03/ReLove-Our-Gadgets.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sendacow.org/get-involved/organisation/schools/" TargetMode="External"/><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hyperlink" Target="mailto:info@sendacow.org" TargetMode="External"/><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8" Type="http://schemas.openxmlformats.org/officeDocument/2006/relationships/hyperlink" Target="http://cdn.worldslargestlesson.globalgoals.org/2018/06/What-World-Do-You-Want-in-2030-Lesson-Plan.pdf" TargetMode="External"/><Relationship Id="rId3" Type="http://schemas.openxmlformats.org/officeDocument/2006/relationships/hyperlink" Target="https://worldslargestlesson.globalgoals.org/" TargetMode="External"/><Relationship Id="rId7" Type="http://schemas.openxmlformats.org/officeDocument/2006/relationships/hyperlink" Target="http://cdn.worldslargestlesson.globalgoals.org/2017/07/1_Introducing_30_Lesson_Plan-copy.pdf" TargetMode="External"/><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hyperlink" Target="https://vimeo.com/138852758" TargetMode="External"/><Relationship Id="rId11" Type="http://schemas.openxmlformats.org/officeDocument/2006/relationships/image" Target="../media/image119.png"/><Relationship Id="rId5" Type="http://schemas.openxmlformats.org/officeDocument/2006/relationships/hyperlink" Target="https://preview.education.microsoft.com/course/72e17f8d/overview" TargetMode="External"/><Relationship Id="rId10" Type="http://schemas.openxmlformats.org/officeDocument/2006/relationships/hyperlink" Target="https://worldslargestlesson.globalgoals.org/#the-goals" TargetMode="External"/><Relationship Id="rId4" Type="http://schemas.openxmlformats.org/officeDocument/2006/relationships/hyperlink" Target="http://worldslargestlesson.globalgoals.org/#the-goals" TargetMode="External"/><Relationship Id="rId9" Type="http://schemas.openxmlformats.org/officeDocument/2006/relationships/hyperlink" Target="http://worldslargestlesson.globalgoals.org/ideas-for-taking-action/"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fairtrade.org.uk/Resources-Library/Fairtrade%20Fortnight%202020/Fortnight%202020%20Assets" TargetMode="External"/><Relationship Id="rId3" Type="http://schemas.openxmlformats.org/officeDocument/2006/relationships/hyperlink" Target="https://action.fairtrade.org.uk/page/55342/subscribe/1?ea.tracking.id=RFOF" TargetMode="External"/><Relationship Id="rId7" Type="http://schemas.openxmlformats.org/officeDocument/2006/relationships/hyperlink" Target="https://www.youtube.com/watch?v=aJR7nyXOwhM" TargetMode="External"/><Relationship Id="rId12" Type="http://schemas.openxmlformats.org/officeDocument/2006/relationships/image" Target="../media/image121.png"/><Relationship Id="rId2" Type="http://schemas.openxmlformats.org/officeDocument/2006/relationships/slideLayout" Target="../slideLayouts/slideLayout6.xml"/><Relationship Id="rId1" Type="http://schemas.openxmlformats.org/officeDocument/2006/relationships/video" Target="https://www.youtube.com/embed/6qfYzYt41uE?feature=oembed" TargetMode="External"/><Relationship Id="rId6" Type="http://schemas.openxmlformats.org/officeDocument/2006/relationships/hyperlink" Target="https://www.instagram.com/fairtradeuk/" TargetMode="External"/><Relationship Id="rId11" Type="http://schemas.openxmlformats.org/officeDocument/2006/relationships/image" Target="../media/image120.jpeg"/><Relationship Id="rId5" Type="http://schemas.openxmlformats.org/officeDocument/2006/relationships/hyperlink" Target="https://twitter.com/fairtradeuk" TargetMode="External"/><Relationship Id="rId10" Type="http://schemas.openxmlformats.org/officeDocument/2006/relationships/hyperlink" Target="http://www.fairtrade.org.uk/en/get-involved/current-campaigns/Fairtrade-Fortnight" TargetMode="External"/><Relationship Id="rId4" Type="http://schemas.openxmlformats.org/officeDocument/2006/relationships/hyperlink" Target="https://www.facebook.com/fairtradefoundation" TargetMode="External"/><Relationship Id="rId9" Type="http://schemas.openxmlformats.org/officeDocument/2006/relationships/hyperlink" Target="https://www.youtube.com/watch?v=6qfYzYt41uE&amp;feature=emb_logo"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schools.fairtrade.org.uk/fairtrade-schools-awards/" TargetMode="Externa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schools.fairtrade.org.uk/fairtrade-schools-awards/" TargetMode="Externa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hyperlink" Target="https://schools.fairtrade.org.uk/resources/" TargetMode="External"/><Relationship Id="rId4" Type="http://schemas.openxmlformats.org/officeDocument/2006/relationships/hyperlink" Target="https://www.tfaforms.com/4727160"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schools.fairtrade.org.uk/fairtrade-schools-awards/" TargetMode="Externa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schools.fairtrade.org.uk/fairtrade-schools-awards/" TargetMode="External"/><Relationship Id="rId1" Type="http://schemas.openxmlformats.org/officeDocument/2006/relationships/slideLayout" Target="../slideLayouts/slideLayout6.xml"/><Relationship Id="rId5" Type="http://schemas.openxmlformats.org/officeDocument/2006/relationships/hyperlink" Target="file:///C:\Users\leejo\Downloads\FairAchiever%20policy%20-%202015%20version.pdf" TargetMode="Externa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15.jpeg"/><Relationship Id="rId11" Type="http://schemas.openxmlformats.org/officeDocument/2006/relationships/image" Target="../media/image14.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19.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 Id="rId5" Type="http://schemas.openxmlformats.org/officeDocument/2006/relationships/hyperlink" Target="https://www.jts.co.uk/90kg-rice-challenge" TargetMode="External"/><Relationship Id="rId4" Type="http://schemas.openxmlformats.org/officeDocument/2006/relationships/image" Target="../media/image131.png"/></Relationships>
</file>

<file path=ppt/slides/_rels/slide91.xml.rels><?xml version="1.0" encoding="UTF-8" standalone="yes"?>
<Relationships xmlns="http://schemas.openxmlformats.org/package/2006/relationships"><Relationship Id="rId3" Type="http://schemas.openxmlformats.org/officeDocument/2006/relationships/hyperlink" Target="http://www.stridemagazine.org.uk/activities" TargetMode="External"/><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www.stridemagazine.org.uk/"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oxfam.org.uk/education/resources" TargetMode="External"/><Relationship Id="rId7" Type="http://schemas.openxmlformats.org/officeDocument/2006/relationships/hyperlink" Target="https://www.oxfam.org.uk/education" TargetMode="External"/><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hyperlink" Target="https://www.oxfam.org.uk/education/get-involved/inset-workshops-for-schools" TargetMode="External"/><Relationship Id="rId4" Type="http://schemas.openxmlformats.org/officeDocument/2006/relationships/hyperlink" Target="https://www.oxfam.org.uk/education/get-involved/oxfam-school-speakers" TargetMode="External"/><Relationship Id="rId9" Type="http://schemas.openxmlformats.org/officeDocument/2006/relationships/image" Target="../media/image139.png"/></Relationships>
</file>

<file path=ppt/slides/_rels/slide93.xml.rels><?xml version="1.0" encoding="UTF-8" standalone="yes"?>
<Relationships xmlns="http://schemas.openxmlformats.org/package/2006/relationships"><Relationship Id="rId8" Type="http://schemas.openxmlformats.org/officeDocument/2006/relationships/hyperlink" Target="http://practicalaction.org/schools/eco-schools" TargetMode="External"/><Relationship Id="rId3" Type="http://schemas.openxmlformats.org/officeDocument/2006/relationships/hyperlink" Target="https://practicalaction.org/schools/wind-power-challenge/" TargetMode="External"/><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practicalaction.org/schools/solar-challeng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hyperlink" Target="https://carbonliteracy.com/" TargetMode="External"/><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hyperlink" Target="mailto:amy.peace@leicester.gov.uk&#8203;" TargetMode="External"/><Relationship Id="rId5" Type="http://schemas.openxmlformats.org/officeDocument/2006/relationships/image" Target="../media/image147.jpeg"/><Relationship Id="rId4" Type="http://schemas.openxmlformats.org/officeDocument/2006/relationships/image" Target="../media/image146.png"/></Relationships>
</file>

<file path=ppt/slides/_rels/slide95.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148.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2043663"/>
            <a:ext cx="6105194" cy="2031055"/>
          </a:xfrm>
        </p:spPr>
        <p:txBody>
          <a:bodyPr>
            <a:normAutofit fontScale="90000"/>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Global Citizenship and Fairtrade</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3403" y="4401899"/>
            <a:ext cx="6105194" cy="1716482"/>
          </a:xfrm>
        </p:spPr>
        <p:txBody>
          <a:bodyPr vert="horz" lIns="91440" tIns="45720" rIns="91440" bIns="45720" rtlCol="0">
            <a:normAutofit/>
          </a:bodyPr>
          <a:lstStyle/>
          <a:p>
            <a:r>
              <a:rPr lang="en-GB" sz="3200" dirty="0">
                <a:solidFill>
                  <a:srgbClr val="FFFFFF"/>
                </a:solidFill>
              </a:rPr>
              <a:t>The webinar will start here soon…</a:t>
            </a:r>
            <a:endParaRPr lang="en-GB" sz="3200" dirty="0">
              <a:solidFill>
                <a:srgbClr val="FFFFFF"/>
              </a:solidFill>
              <a:cs typeface="Calibri"/>
            </a:endParaRPr>
          </a:p>
        </p:txBody>
      </p:sp>
    </p:spTree>
    <p:extLst>
      <p:ext uri="{BB962C8B-B14F-4D97-AF65-F5344CB8AC3E}">
        <p14:creationId xmlns:p14="http://schemas.microsoft.com/office/powerpoint/2010/main" val="89948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dirty="0">
                <a:cs typeface="Calibri"/>
              </a:rPr>
              <a:t>Step 3 – Action Plan – Decide on topic actions, based on the result of the Environmental Review</a:t>
            </a:r>
          </a:p>
          <a:p>
            <a:endParaRPr lang="en-US" dirty="0">
              <a:cs typeface="Calibri"/>
            </a:endParaRPr>
          </a:p>
          <a:p>
            <a:pPr lvl="1"/>
            <a:r>
              <a:rPr lang="en-US" dirty="0">
                <a:cs typeface="Calibri"/>
              </a:rPr>
              <a:t>The action plan is influenced by the review</a:t>
            </a:r>
          </a:p>
          <a:p>
            <a:pPr lvl="1"/>
            <a:r>
              <a:rPr lang="en-US" dirty="0">
                <a:cs typeface="Calibri"/>
              </a:rPr>
              <a:t>Pupils take responsibility for learning on the topics</a:t>
            </a:r>
          </a:p>
          <a:p>
            <a:pPr lvl="2"/>
            <a:r>
              <a:rPr lang="en-US" dirty="0">
                <a:cs typeface="Calibri"/>
              </a:rPr>
              <a:t>3 for the first green flag</a:t>
            </a:r>
          </a:p>
          <a:p>
            <a:pPr lvl="2"/>
            <a:r>
              <a:rPr lang="en-US" dirty="0">
                <a:cs typeface="Calibri"/>
              </a:rPr>
              <a:t>5 for the renewal (changing 2 with each subsequent application)</a:t>
            </a:r>
          </a:p>
          <a:p>
            <a:pPr lvl="1"/>
            <a:r>
              <a:rPr lang="en-US" dirty="0">
                <a:cs typeface="Calibri"/>
              </a:rPr>
              <a:t>Contains timescale, who is responsible and how it will be monitored</a:t>
            </a:r>
          </a:p>
          <a:p>
            <a:pPr lvl="1"/>
            <a:r>
              <a:rPr lang="en-US" dirty="0">
                <a:cs typeface="Calibri"/>
              </a:rPr>
              <a:t>Shared with the whole school</a:t>
            </a:r>
          </a:p>
          <a:p>
            <a:pPr lvl="1"/>
            <a:r>
              <a:rPr lang="en-US" dirty="0">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D5757F81-6FDF-4B8F-A98B-974CDD1F85B6}"/>
              </a:ext>
            </a:extLst>
          </p:cNvPr>
          <p:cNvSpPr>
            <a:spLocks noGrp="1"/>
          </p:cNvSpPr>
          <p:nvPr>
            <p:ph type="title"/>
          </p:nvPr>
        </p:nvSpPr>
        <p:spPr/>
        <p:txBody>
          <a:bodyPr/>
          <a:lstStyle/>
          <a:p>
            <a:r>
              <a:rPr lang="en-GB" dirty="0"/>
              <a:t>Step 3</a:t>
            </a:r>
          </a:p>
        </p:txBody>
      </p:sp>
    </p:spTree>
    <p:extLst>
      <p:ext uri="{BB962C8B-B14F-4D97-AF65-F5344CB8AC3E}">
        <p14:creationId xmlns:p14="http://schemas.microsoft.com/office/powerpoint/2010/main" val="26847609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5F1F4-95B7-4DF2-A4AA-FC873FE6D292}"/>
              </a:ext>
            </a:extLst>
          </p:cNvPr>
          <p:cNvSpPr>
            <a:spLocks noGrp="1"/>
          </p:cNvSpPr>
          <p:nvPr>
            <p:ph type="title"/>
          </p:nvPr>
        </p:nvSpPr>
        <p:spPr>
          <a:xfrm>
            <a:off x="863029" y="1012004"/>
            <a:ext cx="3416158" cy="4795408"/>
          </a:xfrm>
        </p:spPr>
        <p:txBody>
          <a:bodyPr>
            <a:normAutofit/>
          </a:bodyPr>
          <a:lstStyle/>
          <a:p>
            <a:r>
              <a:rPr lang="en-US" b="1" dirty="0">
                <a:solidFill>
                  <a:srgbClr val="FFFFFF"/>
                </a:solidFill>
                <a:cs typeface="Calibri Light"/>
              </a:rPr>
              <a:t>Funding </a:t>
            </a:r>
            <a:br>
              <a:rPr lang="en-US" b="1" dirty="0">
                <a:solidFill>
                  <a:srgbClr val="FFFFFF"/>
                </a:solidFill>
                <a:cs typeface="Calibri Light"/>
              </a:rPr>
            </a:br>
            <a:r>
              <a:rPr lang="en-US" b="1" dirty="0">
                <a:solidFill>
                  <a:srgbClr val="FFFFFF"/>
                </a:solidFill>
                <a:cs typeface="Calibri Light"/>
              </a:rPr>
              <a:t>and other  opportunities </a:t>
            </a:r>
            <a:endParaRPr lang="en-US" b="1" dirty="0">
              <a:solidFill>
                <a:srgbClr val="FFFFFF"/>
              </a:solidFill>
            </a:endParaRPr>
          </a:p>
        </p:txBody>
      </p:sp>
      <p:graphicFrame>
        <p:nvGraphicFramePr>
          <p:cNvPr id="7" name="Content Placeholder 2" descr="Decorative ">
            <a:extLst>
              <a:ext uri="{FF2B5EF4-FFF2-40B4-BE49-F238E27FC236}">
                <a16:creationId xmlns:a16="http://schemas.microsoft.com/office/drawing/2014/main" id="{3E33473A-9132-4F33-9D1B-53DFAD7E6C2E}"/>
              </a:ext>
            </a:extLst>
          </p:cNvPr>
          <p:cNvGraphicFramePr>
            <a:graphicFrameLocks noGrp="1"/>
          </p:cNvGraphicFramePr>
          <p:nvPr>
            <p:ph idx="1"/>
            <p:extLst>
              <p:ext uri="{D42A27DB-BD31-4B8C-83A1-F6EECF244321}">
                <p14:modId xmlns:p14="http://schemas.microsoft.com/office/powerpoint/2010/main" val="144133509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4465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3658053"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b="1" kern="1200">
                <a:solidFill>
                  <a:srgbClr val="FFFFFF"/>
                </a:solidFill>
                <a:latin typeface="+mj-lt"/>
                <a:ea typeface="+mj-ea"/>
                <a:cs typeface="+mj-cs"/>
              </a:rPr>
              <a:t>Future Webinars </a:t>
            </a:r>
            <a:endParaRPr lang="en-US" kern="1200">
              <a:solidFill>
                <a:srgbClr val="FFFFFF"/>
              </a:solidFill>
              <a:latin typeface="+mj-lt"/>
              <a:ea typeface="+mj-ea"/>
              <a:cs typeface="+mj-cs"/>
            </a:endParaRPr>
          </a:p>
        </p:txBody>
      </p:sp>
      <p:pic>
        <p:nvPicPr>
          <p:cNvPr id="28" name="Picture 26">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9" name="Rectangle 28">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6">
            <a:extLst>
              <a:ext uri="{FF2B5EF4-FFF2-40B4-BE49-F238E27FC236}">
                <a16:creationId xmlns:a16="http://schemas.microsoft.com/office/drawing/2014/main" id="{B2C3F2FD-9F42-41A3-BE40-ECCDC513CD06}"/>
              </a:ext>
            </a:extLst>
          </p:cNvPr>
          <p:cNvGraphicFramePr>
            <a:graphicFrameLocks/>
          </p:cNvGraphicFramePr>
          <p:nvPr>
            <p:extLst>
              <p:ext uri="{D42A27DB-BD31-4B8C-83A1-F6EECF244321}">
                <p14:modId xmlns:p14="http://schemas.microsoft.com/office/powerpoint/2010/main" val="2969535680"/>
              </p:ext>
            </p:extLst>
          </p:nvPr>
        </p:nvGraphicFramePr>
        <p:xfrm>
          <a:off x="804672" y="433940"/>
          <a:ext cx="10530985" cy="3741019"/>
        </p:xfrm>
        <a:graphic>
          <a:graphicData uri="http://schemas.openxmlformats.org/drawingml/2006/table">
            <a:tbl>
              <a:tblPr firstRow="1" bandRow="1">
                <a:tableStyleId>{5940675A-B579-460E-94D1-54222C63F5DA}</a:tableStyleId>
              </a:tblPr>
              <a:tblGrid>
                <a:gridCol w="1376902">
                  <a:extLst>
                    <a:ext uri="{9D8B030D-6E8A-4147-A177-3AD203B41FA5}">
                      <a16:colId xmlns:a16="http://schemas.microsoft.com/office/drawing/2014/main" val="186147542"/>
                    </a:ext>
                  </a:extLst>
                </a:gridCol>
                <a:gridCol w="4741740">
                  <a:extLst>
                    <a:ext uri="{9D8B030D-6E8A-4147-A177-3AD203B41FA5}">
                      <a16:colId xmlns:a16="http://schemas.microsoft.com/office/drawing/2014/main" val="3933056512"/>
                    </a:ext>
                  </a:extLst>
                </a:gridCol>
                <a:gridCol w="4412343">
                  <a:extLst>
                    <a:ext uri="{9D8B030D-6E8A-4147-A177-3AD203B41FA5}">
                      <a16:colId xmlns:a16="http://schemas.microsoft.com/office/drawing/2014/main" val="3105795627"/>
                    </a:ext>
                  </a:extLst>
                </a:gridCol>
              </a:tblGrid>
              <a:tr h="1039172">
                <a:tc>
                  <a:txBody>
                    <a:bodyPr/>
                    <a:lstStyle/>
                    <a:p>
                      <a:pPr marL="0" algn="ctr" rtl="0" eaLnBrk="1" latinLnBrk="0" hangingPunct="1">
                        <a:spcBef>
                          <a:spcPts val="0"/>
                        </a:spcBef>
                        <a:spcAft>
                          <a:spcPts val="0"/>
                        </a:spcAft>
                      </a:pPr>
                      <a:r>
                        <a:rPr lang="en-GB" sz="2000" kern="1200">
                          <a:effectLst/>
                        </a:rPr>
                        <a:t>17 June</a:t>
                      </a:r>
                      <a:endParaRPr lang="en-GB" sz="2000">
                        <a:effectLst/>
                      </a:endParaRPr>
                    </a:p>
                  </a:txBody>
                  <a:tcPr marL="0" marR="0" marT="0" marB="0" anchor="ctr"/>
                </a:tc>
                <a:tc>
                  <a:txBody>
                    <a:bodyPr/>
                    <a:lstStyle/>
                    <a:p>
                      <a:pPr marL="0" algn="ctr" rtl="0" eaLnBrk="1" latinLnBrk="0" hangingPunct="1">
                        <a:spcBef>
                          <a:spcPts val="0"/>
                        </a:spcBef>
                        <a:spcAft>
                          <a:spcPts val="0"/>
                        </a:spcAft>
                      </a:pPr>
                      <a:r>
                        <a:rPr lang="en-GB" sz="2800" kern="1200">
                          <a:effectLst/>
                        </a:rPr>
                        <a:t>Topic: Healthy Living </a:t>
                      </a:r>
                      <a:endParaRPr lang="en-GB" sz="2800">
                        <a:effectLst/>
                      </a:endParaRPr>
                    </a:p>
                  </a:txBody>
                  <a:tcPr marL="0" marR="0" marT="0" marB="0" anchor="ctr"/>
                </a:tc>
                <a:tc>
                  <a:txBody>
                    <a:bodyPr/>
                    <a:lstStyle/>
                    <a:p>
                      <a:pPr marL="0" algn="ctr" rtl="0" eaLnBrk="1" latinLnBrk="0" hangingPunct="1">
                        <a:spcBef>
                          <a:spcPts val="0"/>
                        </a:spcBef>
                        <a:spcAft>
                          <a:spcPts val="0"/>
                        </a:spcAft>
                      </a:pPr>
                      <a:r>
                        <a:rPr lang="en-GB" sz="2000" dirty="0">
                          <a:effectLst/>
                        </a:rPr>
                        <a:t>Lisa Didier - Food for Life</a:t>
                      </a:r>
                    </a:p>
                    <a:p>
                      <a:pPr marL="0" algn="ctr" rtl="0" eaLnBrk="1" latinLnBrk="0" hangingPunct="1">
                        <a:spcBef>
                          <a:spcPts val="0"/>
                        </a:spcBef>
                        <a:spcAft>
                          <a:spcPts val="0"/>
                        </a:spcAft>
                      </a:pPr>
                      <a:r>
                        <a:rPr lang="en-GB" sz="2000" dirty="0">
                          <a:effectLst/>
                        </a:rPr>
                        <a:t>Sam Woods - TCV, </a:t>
                      </a:r>
                      <a:br>
                        <a:rPr lang="en-GB" sz="2000" dirty="0">
                          <a:effectLst/>
                        </a:rPr>
                      </a:br>
                      <a:r>
                        <a:rPr lang="en-GB" sz="2000" dirty="0">
                          <a:effectLst/>
                        </a:rPr>
                        <a:t>Daxa Ralhan, Leicester City Council</a:t>
                      </a:r>
                    </a:p>
                  </a:txBody>
                  <a:tcPr marL="0" marR="0" marT="0" marB="0" anchor="ctr"/>
                </a:tc>
                <a:extLst>
                  <a:ext uri="{0D108BD9-81ED-4DB2-BD59-A6C34878D82A}">
                    <a16:rowId xmlns:a16="http://schemas.microsoft.com/office/drawing/2014/main" val="843070379"/>
                  </a:ext>
                </a:extLst>
              </a:tr>
              <a:tr h="1731953">
                <a:tc>
                  <a:txBody>
                    <a:bodyPr/>
                    <a:lstStyle/>
                    <a:p>
                      <a:pPr marL="0" algn="ctr" rtl="0" eaLnBrk="1" latinLnBrk="0" hangingPunct="1">
                        <a:spcBef>
                          <a:spcPts val="0"/>
                        </a:spcBef>
                        <a:spcAft>
                          <a:spcPts val="0"/>
                        </a:spcAft>
                      </a:pPr>
                      <a:r>
                        <a:rPr lang="en-GB" sz="2000" kern="1200">
                          <a:effectLst/>
                        </a:rPr>
                        <a:t>24 June</a:t>
                      </a:r>
                      <a:endParaRPr lang="en-GB" sz="2000">
                        <a:effectLst/>
                      </a:endParaRPr>
                    </a:p>
                  </a:txBody>
                  <a:tcPr marL="0" marR="0" marT="0" marB="0" anchor="ctr"/>
                </a:tc>
                <a:tc>
                  <a:txBody>
                    <a:bodyPr/>
                    <a:lstStyle/>
                    <a:p>
                      <a:pPr marL="0" algn="ctr" rtl="0" eaLnBrk="1" latinLnBrk="0" hangingPunct="1">
                        <a:spcBef>
                          <a:spcPts val="0"/>
                        </a:spcBef>
                        <a:spcAft>
                          <a:spcPts val="0"/>
                        </a:spcAft>
                      </a:pPr>
                      <a:r>
                        <a:rPr lang="en-GB" sz="2800" kern="1200">
                          <a:effectLst/>
                        </a:rPr>
                        <a:t>Topic: Marine </a:t>
                      </a:r>
                      <a:endParaRPr lang="en-GB" sz="2800">
                        <a:effectLst/>
                      </a:endParaRPr>
                    </a:p>
                  </a:txBody>
                  <a:tcPr marL="0" marR="0" marT="0" marB="0" anchor="ctr"/>
                </a:tc>
                <a:tc>
                  <a:txBody>
                    <a:bodyPr/>
                    <a:lstStyle/>
                    <a:p>
                      <a:pPr marL="0" algn="ctr" rtl="0" eaLnBrk="1" latinLnBrk="0" hangingPunct="1">
                        <a:spcBef>
                          <a:spcPts val="0"/>
                        </a:spcBef>
                        <a:spcAft>
                          <a:spcPts val="0"/>
                        </a:spcAft>
                      </a:pPr>
                      <a:r>
                        <a:rPr lang="en-GB" sz="2000" dirty="0">
                          <a:effectLst/>
                        </a:rPr>
                        <a:t>Daniel Coles, Alex Cameron, Roshni Jose -  Leicester City Council </a:t>
                      </a:r>
                    </a:p>
                    <a:p>
                      <a:pPr marL="0" algn="ctr" rtl="0" eaLnBrk="1" latinLnBrk="0" hangingPunct="1">
                        <a:spcBef>
                          <a:spcPts val="0"/>
                        </a:spcBef>
                        <a:spcAft>
                          <a:spcPts val="0"/>
                        </a:spcAft>
                      </a:pPr>
                      <a:r>
                        <a:rPr lang="en-GB" sz="2000" kern="1200" dirty="0">
                          <a:solidFill>
                            <a:schemeClr val="tx1"/>
                          </a:solidFill>
                          <a:effectLst/>
                          <a:latin typeface="+mn-lt"/>
                          <a:ea typeface="+mn-ea"/>
                          <a:cs typeface="+mn-cs"/>
                        </a:rPr>
                        <a:t>Nicola Holt, Environment Engagement, Leicester City Council (and also Refill Leicester)</a:t>
                      </a:r>
                    </a:p>
                  </a:txBody>
                  <a:tcPr marL="0" marR="0" marT="0" marB="0" anchor="ctr"/>
                </a:tc>
                <a:extLst>
                  <a:ext uri="{0D108BD9-81ED-4DB2-BD59-A6C34878D82A}">
                    <a16:rowId xmlns:a16="http://schemas.microsoft.com/office/drawing/2014/main" val="1641210993"/>
                  </a:ext>
                </a:extLst>
              </a:tr>
              <a:tr h="969894">
                <a:tc>
                  <a:txBody>
                    <a:bodyPr/>
                    <a:lstStyle/>
                    <a:p>
                      <a:pPr marL="0" algn="ctr" rtl="0" eaLnBrk="1" latinLnBrk="0" hangingPunct="1">
                        <a:spcBef>
                          <a:spcPts val="0"/>
                        </a:spcBef>
                        <a:spcAft>
                          <a:spcPts val="0"/>
                        </a:spcAft>
                      </a:pPr>
                      <a:r>
                        <a:rPr lang="en-GB" sz="2000" kern="1200">
                          <a:effectLst/>
                        </a:rPr>
                        <a:t>1 July </a:t>
                      </a:r>
                      <a:endParaRPr lang="en-GB" sz="2000">
                        <a:effectLst/>
                      </a:endParaRPr>
                    </a:p>
                  </a:txBody>
                  <a:tcPr marL="0" marR="0" marT="0" marB="0" anchor="ctr"/>
                </a:tc>
                <a:tc>
                  <a:txBody>
                    <a:bodyPr/>
                    <a:lstStyle/>
                    <a:p>
                      <a:pPr marL="0" algn="ctr" rtl="0" eaLnBrk="1" latinLnBrk="0" hangingPunct="1">
                        <a:spcBef>
                          <a:spcPts val="0"/>
                        </a:spcBef>
                        <a:spcAft>
                          <a:spcPts val="0"/>
                        </a:spcAft>
                      </a:pPr>
                      <a:r>
                        <a:rPr lang="en-GB" sz="2800" kern="1200">
                          <a:effectLst/>
                        </a:rPr>
                        <a:t>Topic: </a:t>
                      </a:r>
                      <a:r>
                        <a:rPr lang="en-GB" sz="2800" b="1" kern="1200">
                          <a:effectLst/>
                        </a:rPr>
                        <a:t>How to submit your Green Flag application</a:t>
                      </a:r>
                    </a:p>
                  </a:txBody>
                  <a:tcPr marL="0" marR="0" marT="0" marB="0" anchor="ctr"/>
                </a:tc>
                <a:tc>
                  <a:txBody>
                    <a:bodyPr/>
                    <a:lstStyle/>
                    <a:p>
                      <a:pPr marL="0" algn="ctr" rtl="0" eaLnBrk="1" latinLnBrk="0" hangingPunct="1">
                        <a:spcBef>
                          <a:spcPts val="0"/>
                        </a:spcBef>
                        <a:spcAft>
                          <a:spcPts val="0"/>
                        </a:spcAft>
                      </a:pPr>
                      <a:endParaRPr lang="en-GB" sz="2000" dirty="0">
                        <a:effectLst/>
                      </a:endParaRPr>
                    </a:p>
                    <a:p>
                      <a:pPr marL="0" algn="ctr" rtl="0" eaLnBrk="1" latinLnBrk="0" hangingPunct="1">
                        <a:spcBef>
                          <a:spcPts val="0"/>
                        </a:spcBef>
                        <a:spcAft>
                          <a:spcPts val="0"/>
                        </a:spcAft>
                      </a:pPr>
                      <a:endParaRPr lang="en-GB" sz="2000" dirty="0">
                        <a:effectLst/>
                      </a:endParaRPr>
                    </a:p>
                  </a:txBody>
                  <a:tcPr marL="0" marR="0" marT="0" marB="0" anchor="ctr"/>
                </a:tc>
                <a:extLst>
                  <a:ext uri="{0D108BD9-81ED-4DB2-BD59-A6C34878D82A}">
                    <a16:rowId xmlns:a16="http://schemas.microsoft.com/office/drawing/2014/main" val="860698000"/>
                  </a:ext>
                </a:extLst>
              </a:tr>
            </a:tbl>
          </a:graphicData>
        </a:graphic>
      </p:graphicFrame>
    </p:spTree>
    <p:extLst>
      <p:ext uri="{BB962C8B-B14F-4D97-AF65-F5344CB8AC3E}">
        <p14:creationId xmlns:p14="http://schemas.microsoft.com/office/powerpoint/2010/main" val="25270967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err="1">
                <a:cs typeface="Calibri"/>
              </a:rPr>
              <a:t>EnvEducationLeicester</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a:t>
            </a:r>
            <a:r>
              <a:rPr lang="en-US" b="1" err="1">
                <a:cs typeface="Calibri"/>
              </a:rPr>
              <a:t>eBulletins</a:t>
            </a:r>
            <a:r>
              <a:rPr lang="en-US" b="1">
                <a:cs typeface="Calibri"/>
              </a:rPr>
              <a:t>)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FA9F51E9-BC50-4BC3-B181-736889F32AFC}"/>
              </a:ext>
            </a:extLst>
          </p:cNvPr>
          <p:cNvSpPr>
            <a:spLocks noGrp="1"/>
          </p:cNvSpPr>
          <p:nvPr>
            <p:ph type="title"/>
          </p:nvPr>
        </p:nvSpPr>
        <p:spPr/>
        <p:txBody>
          <a:bodyPr/>
          <a:lstStyle/>
          <a:p>
            <a:r>
              <a:rPr lang="en-GB" dirty="0"/>
              <a:t>Step 4</a:t>
            </a:r>
          </a:p>
        </p:txBody>
      </p:sp>
    </p:spTree>
    <p:extLst>
      <p:ext uri="{BB962C8B-B14F-4D97-AF65-F5344CB8AC3E}">
        <p14:creationId xmlns:p14="http://schemas.microsoft.com/office/powerpoint/2010/main" val="30145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A521FC74-59C2-45E5-A669-28C72D9C0605}"/>
              </a:ext>
            </a:extLst>
          </p:cNvPr>
          <p:cNvSpPr>
            <a:spLocks noGrp="1"/>
          </p:cNvSpPr>
          <p:nvPr>
            <p:ph type="title"/>
          </p:nvPr>
        </p:nvSpPr>
        <p:spPr/>
        <p:txBody>
          <a:bodyPr/>
          <a:lstStyle/>
          <a:p>
            <a:r>
              <a:rPr lang="en-GB" dirty="0"/>
              <a:t>Step 5</a:t>
            </a:r>
          </a:p>
        </p:txBody>
      </p:sp>
    </p:spTree>
    <p:extLst>
      <p:ext uri="{BB962C8B-B14F-4D97-AF65-F5344CB8AC3E}">
        <p14:creationId xmlns:p14="http://schemas.microsoft.com/office/powerpoint/2010/main" val="316114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t>
            </a:r>
            <a:r>
              <a:rPr lang="en-US" err="1">
                <a:cs typeface="Calibri"/>
              </a:rPr>
              <a:t>analysed</a:t>
            </a:r>
            <a:r>
              <a:rPr lang="en-US">
                <a:cs typeface="Calibri"/>
              </a:rPr>
              <a:t>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60000">
            <a:off x="9122145" y="852096"/>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4583C08D-E56C-46F7-9A4B-180ACA3D9050}"/>
              </a:ext>
            </a:extLst>
          </p:cNvPr>
          <p:cNvSpPr>
            <a:spLocks noGrp="1"/>
          </p:cNvSpPr>
          <p:nvPr>
            <p:ph type="title"/>
          </p:nvPr>
        </p:nvSpPr>
        <p:spPr/>
        <p:txBody>
          <a:bodyPr/>
          <a:lstStyle/>
          <a:p>
            <a:r>
              <a:rPr lang="en-GB" dirty="0"/>
              <a:t>Step 6</a:t>
            </a:r>
          </a:p>
        </p:txBody>
      </p:sp>
    </p:spTree>
    <p:extLst>
      <p:ext uri="{BB962C8B-B14F-4D97-AF65-F5344CB8AC3E}">
        <p14:creationId xmlns:p14="http://schemas.microsoft.com/office/powerpoint/2010/main" val="36668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dirty="0">
                <a:cs typeface="Calibri Light"/>
              </a:rPr>
              <a:t>Eco model  - </a:t>
            </a:r>
            <a:r>
              <a:rPr lang="en-US" b="1" dirty="0">
                <a:ea typeface="+mj-lt"/>
                <a:cs typeface="+mj-lt"/>
              </a:rPr>
              <a:t>7 steps</a:t>
            </a:r>
            <a:endParaRPr lang="en-US" b="1" dirty="0"/>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dirty="0">
                <a:ea typeface="+mn-lt"/>
                <a:cs typeface="+mn-lt"/>
              </a:rPr>
              <a:t>Step 7 – Eco-Code – Creating a call to action that the whole school can get behind</a:t>
            </a:r>
            <a:endParaRPr lang="en-US" dirty="0">
              <a:cs typeface="Calibri"/>
            </a:endParaRPr>
          </a:p>
          <a:p>
            <a:endParaRPr lang="en-US" dirty="0">
              <a:cs typeface="Calibri"/>
            </a:endParaRPr>
          </a:p>
          <a:p>
            <a:pPr lvl="1"/>
            <a:r>
              <a:rPr lang="en-US" dirty="0">
                <a:cs typeface="Calibri"/>
              </a:rPr>
              <a:t>There is an agreement statement for your school drawn up by pupils</a:t>
            </a:r>
          </a:p>
          <a:p>
            <a:pPr lvl="1"/>
            <a:endParaRPr lang="en-US" dirty="0">
              <a:cs typeface="Calibri"/>
            </a:endParaRPr>
          </a:p>
          <a:p>
            <a:pPr lvl="1"/>
            <a:r>
              <a:rPr lang="en-US" dirty="0">
                <a:cs typeface="Calibri"/>
              </a:rPr>
              <a:t>It reflects the topic actions you are working on</a:t>
            </a:r>
          </a:p>
          <a:p>
            <a:pPr lvl="1"/>
            <a:endParaRPr lang="en-US" dirty="0">
              <a:cs typeface="Calibri"/>
            </a:endParaRPr>
          </a:p>
          <a:p>
            <a:pPr lvl="1"/>
            <a:r>
              <a:rPr lang="en-US" dirty="0">
                <a:cs typeface="Calibri"/>
              </a:rPr>
              <a:t>It is displayed around school e.g. classrooms, hall and the office</a:t>
            </a:r>
          </a:p>
          <a:p>
            <a:pPr lvl="1"/>
            <a:endParaRPr lang="en-US" dirty="0">
              <a:cs typeface="Calibri"/>
            </a:endParaRPr>
          </a:p>
          <a:p>
            <a:pPr lvl="1"/>
            <a:r>
              <a:rPr lang="en-US" dirty="0">
                <a:cs typeface="Calibri"/>
              </a:rPr>
              <a:t>The majority of pupils and students understand is</a:t>
            </a:r>
          </a:p>
          <a:p>
            <a:endParaRPr lang="en-US" dirty="0">
              <a:cs typeface="Calibri"/>
            </a:endParaRPr>
          </a:p>
          <a:p>
            <a:pPr lvl="1"/>
            <a:endParaRPr lang="en-US" dirty="0">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10</a:t>
            </a:r>
            <a:r>
              <a:rPr lang="en-US" b="1">
                <a:ea typeface="+mj-lt"/>
                <a:cs typeface="+mj-lt"/>
              </a:rPr>
              <a:t> topics</a:t>
            </a:r>
            <a:endParaRPr lang="en-US" b="1"/>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Key things to think about in topics</a:t>
            </a:r>
          </a:p>
        </p:txBody>
      </p:sp>
      <p:sp>
        <p:nvSpPr>
          <p:cNvPr id="12" name="TextBox 11">
            <a:extLst>
              <a:ext uri="{FF2B5EF4-FFF2-40B4-BE49-F238E27FC236}">
                <a16:creationId xmlns:a16="http://schemas.microsoft.com/office/drawing/2014/main" id="{216AC0B8-B2D6-4E4E-951F-0D10B9A2873D}"/>
              </a:ext>
            </a:extLst>
          </p:cNvPr>
          <p:cNvSpPr txBox="1"/>
          <p:nvPr/>
        </p:nvSpPr>
        <p:spPr>
          <a:xfrm>
            <a:off x="543983" y="1485900"/>
            <a:ext cx="1029565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dirty="0"/>
              <a:t>Whole school opportunities</a:t>
            </a:r>
            <a:endParaRPr lang="en-US" sz="2800" dirty="0">
              <a:cs typeface="Calibri"/>
            </a:endParaRPr>
          </a:p>
          <a:p>
            <a:pPr marL="285750" indent="-285750">
              <a:lnSpc>
                <a:spcPct val="150000"/>
              </a:lnSpc>
              <a:buFont typeface="Arial"/>
              <a:buChar char="•"/>
            </a:pPr>
            <a:r>
              <a:rPr lang="en-US" sz="2800" dirty="0">
                <a:cs typeface="Calibri"/>
              </a:rPr>
              <a:t>Informing everyone about the work</a:t>
            </a:r>
          </a:p>
          <a:p>
            <a:pPr marL="285750" indent="-285750">
              <a:lnSpc>
                <a:spcPct val="150000"/>
              </a:lnSpc>
              <a:buFont typeface="Arial"/>
              <a:buChar char="•"/>
            </a:pPr>
            <a:r>
              <a:rPr lang="en-US" sz="2800" dirty="0">
                <a:cs typeface="Calibri"/>
              </a:rPr>
              <a:t>Links to curriculum areas </a:t>
            </a:r>
          </a:p>
          <a:p>
            <a:pPr marL="285750" indent="-285750">
              <a:lnSpc>
                <a:spcPct val="150000"/>
              </a:lnSpc>
              <a:buFont typeface="Arial"/>
              <a:buChar char="•"/>
            </a:pPr>
            <a:r>
              <a:rPr lang="en-US" sz="2800" dirty="0">
                <a:cs typeface="Calibri"/>
              </a:rPr>
              <a:t>Monitor impact of actions –photos before and after projects &amp; surveys, changes in opinions </a:t>
            </a:r>
            <a:endParaRPr lang="en-US" sz="2800" i="1" dirty="0">
              <a:cs typeface="Calibri"/>
            </a:endParaRPr>
          </a:p>
          <a:p>
            <a:pPr marL="285750" indent="-285750">
              <a:lnSpc>
                <a:spcPct val="150000"/>
              </a:lnSpc>
              <a:buFont typeface="Arial"/>
              <a:buChar char="•"/>
            </a:pPr>
            <a:r>
              <a:rPr lang="en-US" sz="2800" dirty="0">
                <a:cs typeface="Calibri"/>
              </a:rPr>
              <a:t>Reflected in your Eco-code </a:t>
            </a:r>
          </a:p>
          <a:p>
            <a:pPr marL="285750" indent="-285750">
              <a:buFont typeface="Arial"/>
              <a:buChar char="•"/>
            </a:pPr>
            <a:endParaRPr lang="en-US" sz="2800" dirty="0">
              <a:cs typeface="Calibri"/>
            </a:endParaRPr>
          </a:p>
        </p:txBody>
      </p:sp>
      <p:pic>
        <p:nvPicPr>
          <p:cNvPr id="1026" name="Picture 2">
            <a:extLst>
              <a:ext uri="{FF2B5EF4-FFF2-40B4-BE49-F238E27FC236}">
                <a16:creationId xmlns:a16="http://schemas.microsoft.com/office/drawing/2014/main" id="{9F4192A2-2FBB-45D0-B253-23E7160E6764}"/>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96054" y="-138012"/>
            <a:ext cx="3595946" cy="348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4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7253912-4E28-4AD5-8556-AB5B794A6124}"/>
              </a:ext>
            </a:extLst>
          </p:cNvPr>
          <p:cNvSpPr>
            <a:spLocks noGrp="1"/>
          </p:cNvSpPr>
          <p:nvPr>
            <p:ph type="title"/>
          </p:nvPr>
        </p:nvSpPr>
        <p:spPr>
          <a:xfrm>
            <a:off x="503073" y="122709"/>
            <a:ext cx="7334051" cy="1311664"/>
          </a:xfrm>
        </p:spPr>
        <p:txBody>
          <a:bodyPr>
            <a:normAutofit/>
          </a:bodyPr>
          <a:lstStyle/>
          <a:p>
            <a:r>
              <a:rPr lang="en-GB" b="1">
                <a:solidFill>
                  <a:srgbClr val="000000"/>
                </a:solidFill>
              </a:rPr>
              <a:t>Global Citizenship Projects </a:t>
            </a:r>
            <a:endParaRPr lang="en-GB" b="1">
              <a:solidFill>
                <a:srgbClr val="000000"/>
              </a:solidFill>
              <a:cs typeface="Calibri Light"/>
            </a:endParaRPr>
          </a:p>
        </p:txBody>
      </p:sp>
      <p:sp>
        <p:nvSpPr>
          <p:cNvPr id="3" name="Content Placeholder 2">
            <a:extLst>
              <a:ext uri="{FF2B5EF4-FFF2-40B4-BE49-F238E27FC236}">
                <a16:creationId xmlns:a16="http://schemas.microsoft.com/office/drawing/2014/main" id="{24E98E51-A193-4087-9499-CF2F2B23E83F}"/>
              </a:ext>
            </a:extLst>
          </p:cNvPr>
          <p:cNvSpPr>
            <a:spLocks noGrp="1"/>
          </p:cNvSpPr>
          <p:nvPr>
            <p:ph idx="1"/>
          </p:nvPr>
        </p:nvSpPr>
        <p:spPr>
          <a:xfrm>
            <a:off x="359305" y="1605834"/>
            <a:ext cx="3000653" cy="4708534"/>
          </a:xfrm>
        </p:spPr>
        <p:txBody>
          <a:bodyPr vert="horz" lIns="91440" tIns="45720" rIns="91440" bIns="45720" rtlCol="0" anchor="ctr">
            <a:noAutofit/>
          </a:bodyPr>
          <a:lstStyle/>
          <a:p>
            <a:pPr marL="285750" indent="-285750">
              <a:lnSpc>
                <a:spcPct val="150000"/>
              </a:lnSpc>
            </a:pPr>
            <a:r>
              <a:rPr lang="en-GB" sz="1800" dirty="0"/>
              <a:t>British Council </a:t>
            </a:r>
          </a:p>
          <a:p>
            <a:pPr marL="285750" indent="-285750">
              <a:lnSpc>
                <a:spcPct val="150000"/>
              </a:lnSpc>
            </a:pPr>
            <a:r>
              <a:rPr lang="en-GB" sz="1800" dirty="0"/>
              <a:t>Connecting Classrooms</a:t>
            </a:r>
          </a:p>
          <a:p>
            <a:pPr marL="285750" indent="-285750">
              <a:lnSpc>
                <a:spcPct val="150000"/>
              </a:lnSpc>
            </a:pPr>
            <a:r>
              <a:rPr lang="en-GB" sz="1800" dirty="0"/>
              <a:t>eTwinning</a:t>
            </a:r>
          </a:p>
          <a:p>
            <a:pPr marL="285750" indent="-285750">
              <a:lnSpc>
                <a:spcPct val="150000"/>
              </a:lnSpc>
            </a:pPr>
            <a:r>
              <a:rPr lang="en-GB" sz="1800" dirty="0"/>
              <a:t>Global Learning </a:t>
            </a:r>
          </a:p>
          <a:p>
            <a:pPr marL="285750" indent="-285750">
              <a:lnSpc>
                <a:spcPct val="150000"/>
              </a:lnSpc>
            </a:pPr>
            <a:r>
              <a:rPr lang="en-US" sz="1800" dirty="0"/>
              <a:t>Leicester Schools Linking </a:t>
            </a:r>
          </a:p>
          <a:p>
            <a:pPr marL="285750" indent="-285750">
              <a:lnSpc>
                <a:spcPct val="150000"/>
              </a:lnSpc>
            </a:pPr>
            <a:r>
              <a:rPr lang="en-GB" sz="1800" dirty="0"/>
              <a:t>#EcoSchoolsAtHome</a:t>
            </a:r>
          </a:p>
          <a:p>
            <a:pPr marL="285750" indent="-285750">
              <a:lnSpc>
                <a:spcPct val="150000"/>
              </a:lnSpc>
            </a:pPr>
            <a:r>
              <a:rPr lang="en-GB" sz="1800" dirty="0"/>
              <a:t>(Re) Love Our Gadgets</a:t>
            </a:r>
          </a:p>
          <a:p>
            <a:pPr marL="285750" indent="-285750">
              <a:lnSpc>
                <a:spcPct val="150000"/>
              </a:lnSpc>
            </a:pPr>
            <a:r>
              <a:rPr lang="en-GB" sz="1800" dirty="0"/>
              <a:t>Send a Cow</a:t>
            </a: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C6016E45-D76F-4892-AD71-937E8E8509B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8287" y="1610785"/>
            <a:ext cx="5325821" cy="5166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72C75B-3FCE-48CE-8B05-7C5294340789}"/>
              </a:ext>
            </a:extLst>
          </p:cNvPr>
          <p:cNvSpPr/>
          <p:nvPr/>
        </p:nvSpPr>
        <p:spPr>
          <a:xfrm>
            <a:off x="3377714" y="1681809"/>
            <a:ext cx="6096001" cy="4446730"/>
          </a:xfrm>
          <a:prstGeom prst="rect">
            <a:avLst/>
          </a:prstGeom>
        </p:spPr>
        <p:txBody>
          <a:bodyPr>
            <a:spAutoFit/>
          </a:bodyPr>
          <a:lstStyle/>
          <a:p>
            <a:pPr marL="285750" indent="-285750">
              <a:lnSpc>
                <a:spcPct val="200000"/>
              </a:lnSpc>
              <a:buFont typeface="Arial" panose="020B0604020202020204" pitchFamily="34" charset="0"/>
              <a:buChar char="•"/>
            </a:pPr>
            <a:r>
              <a:rPr lang="en-GB" dirty="0"/>
              <a:t>World's Largest Lesson </a:t>
            </a:r>
          </a:p>
          <a:p>
            <a:pPr marL="285750" indent="-285750">
              <a:lnSpc>
                <a:spcPct val="200000"/>
              </a:lnSpc>
              <a:buFont typeface="Arial" panose="020B0604020202020204" pitchFamily="34" charset="0"/>
              <a:buChar char="•"/>
            </a:pPr>
            <a:r>
              <a:rPr lang="en-GB" dirty="0"/>
              <a:t>Fairtrade Fortnight</a:t>
            </a:r>
          </a:p>
          <a:p>
            <a:pPr marL="285750" indent="-285750">
              <a:lnSpc>
                <a:spcPct val="200000"/>
              </a:lnSpc>
              <a:buFont typeface="Arial" panose="020B0604020202020204" pitchFamily="34" charset="0"/>
              <a:buChar char="•"/>
            </a:pPr>
            <a:r>
              <a:rPr lang="en-GB" dirty="0"/>
              <a:t>Fairtrade Award </a:t>
            </a:r>
          </a:p>
          <a:p>
            <a:pPr marL="285750" indent="-285750">
              <a:lnSpc>
                <a:spcPct val="200000"/>
              </a:lnSpc>
              <a:buFont typeface="Arial" panose="020B0604020202020204" pitchFamily="34" charset="0"/>
              <a:buChar char="•"/>
            </a:pPr>
            <a:r>
              <a:rPr lang="en-GB" dirty="0"/>
              <a:t>90kg rice challenge </a:t>
            </a:r>
          </a:p>
          <a:p>
            <a:pPr marL="285750" indent="-285750">
              <a:lnSpc>
                <a:spcPct val="200000"/>
              </a:lnSpc>
              <a:buFont typeface="Arial" panose="020B0604020202020204" pitchFamily="34" charset="0"/>
              <a:buChar char="•"/>
            </a:pPr>
            <a:r>
              <a:rPr lang="en-GB" dirty="0"/>
              <a:t>Stride Magazine </a:t>
            </a:r>
          </a:p>
          <a:p>
            <a:pPr marL="285750" indent="-285750">
              <a:lnSpc>
                <a:spcPct val="200000"/>
              </a:lnSpc>
              <a:buFont typeface="Arial" panose="020B0604020202020204" pitchFamily="34" charset="0"/>
              <a:buChar char="•"/>
            </a:pPr>
            <a:r>
              <a:rPr lang="en-GB" dirty="0"/>
              <a:t>Oxfam Education </a:t>
            </a:r>
          </a:p>
          <a:p>
            <a:pPr marL="285750" indent="-285750">
              <a:lnSpc>
                <a:spcPct val="200000"/>
              </a:lnSpc>
              <a:buFont typeface="Arial" panose="020B0604020202020204" pitchFamily="34" charset="0"/>
              <a:buChar char="•"/>
            </a:pPr>
            <a:r>
              <a:rPr lang="en-GB" dirty="0"/>
              <a:t>Practical Action</a:t>
            </a:r>
          </a:p>
          <a:p>
            <a:pPr marL="285750" indent="-285750">
              <a:lnSpc>
                <a:spcPct val="200000"/>
              </a:lnSpc>
              <a:buFont typeface="Arial" panose="020B0604020202020204" pitchFamily="34" charset="0"/>
              <a:buChar char="•"/>
            </a:pPr>
            <a:r>
              <a:rPr lang="en-GB" dirty="0"/>
              <a:t>Carbon Literacy</a:t>
            </a:r>
          </a:p>
        </p:txBody>
      </p:sp>
    </p:spTree>
    <p:extLst>
      <p:ext uri="{BB962C8B-B14F-4D97-AF65-F5344CB8AC3E}">
        <p14:creationId xmlns:p14="http://schemas.microsoft.com/office/powerpoint/2010/main" val="136226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A216DFA6-39AE-4312-BC4F-C2CF6701DBCA}"/>
              </a:ext>
            </a:extLst>
          </p:cNvPr>
          <p:cNvSpPr>
            <a:spLocks noGrp="1"/>
          </p:cNvSpPr>
          <p:nvPr>
            <p:ph idx="1"/>
          </p:nvPr>
        </p:nvSpPr>
        <p:spPr>
          <a:xfrm>
            <a:off x="1910793" y="685801"/>
            <a:ext cx="8229600" cy="4525963"/>
          </a:xfrm>
        </p:spPr>
        <p:txBody>
          <a:bodyPr>
            <a:normAutofit/>
          </a:bodyPr>
          <a:lstStyle/>
          <a:p>
            <a:pPr marL="0" indent="0" algn="ctr">
              <a:buNone/>
            </a:pPr>
            <a:r>
              <a:rPr lang="en-GB" altLang="en-US" sz="4400" dirty="0"/>
              <a:t>Schools have ALWAYS taught about the global dimension in many different ways across many different curriculum areas …</a:t>
            </a:r>
          </a:p>
        </p:txBody>
      </p:sp>
      <p:pic>
        <p:nvPicPr>
          <p:cNvPr id="6147" name="Picture 3" descr="British Council Logo">
            <a:extLst>
              <a:ext uri="{FF2B5EF4-FFF2-40B4-BE49-F238E27FC236}">
                <a16:creationId xmlns:a16="http://schemas.microsoft.com/office/drawing/2014/main" id="{A32CC742-779F-470B-965A-E86728F538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45526" y="5648061"/>
            <a:ext cx="3314246" cy="10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of hands holding the world">
            <a:extLst>
              <a:ext uri="{FF2B5EF4-FFF2-40B4-BE49-F238E27FC236}">
                <a16:creationId xmlns:a16="http://schemas.microsoft.com/office/drawing/2014/main" id="{39B7E9A1-9560-4697-BD2B-F331913B82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5368" y="3429000"/>
            <a:ext cx="3600450" cy="2476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a:extLst>
              <a:ext uri="{FF2B5EF4-FFF2-40B4-BE49-F238E27FC236}">
                <a16:creationId xmlns:a16="http://schemas.microsoft.com/office/drawing/2014/main" id="{DB66F8E4-6DE7-4C0D-97ED-B5A1AF414F46}"/>
              </a:ext>
            </a:extLst>
          </p:cNvPr>
          <p:cNvSpPr>
            <a:spLocks noGrp="1"/>
          </p:cNvSpPr>
          <p:nvPr>
            <p:ph type="title"/>
          </p:nvPr>
        </p:nvSpPr>
        <p:spPr/>
        <p:txBody>
          <a:bodyPr/>
          <a:lstStyle/>
          <a:p>
            <a:r>
              <a:rPr lang="en-GB" dirty="0"/>
              <a:t>Slide 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BAB93F9-31B8-4DE3-B00F-B1711E8090B7}"/>
              </a:ext>
            </a:extLst>
          </p:cNvPr>
          <p:cNvSpPr>
            <a:spLocks noGrp="1"/>
          </p:cNvSpPr>
          <p:nvPr>
            <p:ph type="title"/>
          </p:nvPr>
        </p:nvSpPr>
        <p:spPr>
          <a:xfrm>
            <a:off x="687049" y="550714"/>
            <a:ext cx="3905250" cy="1009650"/>
          </a:xfrm>
        </p:spPr>
        <p:txBody>
          <a:bodyPr/>
          <a:lstStyle/>
          <a:p>
            <a:r>
              <a:rPr lang="en-GB" altLang="en-US" b="1" dirty="0"/>
              <a:t>Since 2013 …</a:t>
            </a:r>
          </a:p>
        </p:txBody>
      </p:sp>
      <p:sp>
        <p:nvSpPr>
          <p:cNvPr id="7171" name="Content Placeholder 2">
            <a:extLst>
              <a:ext uri="{FF2B5EF4-FFF2-40B4-BE49-F238E27FC236}">
                <a16:creationId xmlns:a16="http://schemas.microsoft.com/office/drawing/2014/main" id="{47882631-DCD3-4B31-A673-448553A69437}"/>
              </a:ext>
            </a:extLst>
          </p:cNvPr>
          <p:cNvSpPr>
            <a:spLocks noGrp="1"/>
          </p:cNvSpPr>
          <p:nvPr>
            <p:ph idx="1"/>
          </p:nvPr>
        </p:nvSpPr>
        <p:spPr>
          <a:xfrm>
            <a:off x="1005070" y="1790700"/>
            <a:ext cx="7785100" cy="4924425"/>
          </a:xfrm>
        </p:spPr>
        <p:txBody>
          <a:bodyPr>
            <a:normAutofit lnSpcReduction="10000"/>
          </a:bodyPr>
          <a:lstStyle/>
          <a:p>
            <a:r>
              <a:rPr lang="en-GB" altLang="en-US" sz="3600">
                <a:cs typeface="Arial" panose="020B0604020202020204" pitchFamily="34" charset="0"/>
              </a:rPr>
              <a:t>eTwinning</a:t>
            </a:r>
          </a:p>
          <a:p>
            <a:r>
              <a:rPr lang="en-GB" altLang="en-US" sz="3600">
                <a:cs typeface="Arial" panose="020B0604020202020204" pitchFamily="34" charset="0"/>
              </a:rPr>
              <a:t>Comenius Project</a:t>
            </a:r>
          </a:p>
          <a:p>
            <a:r>
              <a:rPr lang="en-GB" altLang="en-US" sz="3600">
                <a:cs typeface="Arial" panose="020B0604020202020204" pitchFamily="34" charset="0"/>
              </a:rPr>
              <a:t>Erasmus Plus Key Action 1 Project (x2)</a:t>
            </a:r>
          </a:p>
          <a:p>
            <a:r>
              <a:rPr lang="en-GB" altLang="en-US" sz="3600">
                <a:cs typeface="Arial" panose="020B0604020202020204" pitchFamily="34" charset="0"/>
              </a:rPr>
              <a:t>International Schools Award</a:t>
            </a:r>
          </a:p>
          <a:p>
            <a:r>
              <a:rPr lang="en-GB" altLang="en-US" sz="3600">
                <a:cs typeface="Arial" panose="020B0604020202020204" pitchFamily="34" charset="0"/>
              </a:rPr>
              <a:t>China Bridge </a:t>
            </a:r>
          </a:p>
          <a:p>
            <a:r>
              <a:rPr lang="en-GB" altLang="en-US" sz="3600">
                <a:cs typeface="Arial" panose="020B0604020202020204" pitchFamily="34" charset="0"/>
              </a:rPr>
              <a:t>Global Learning Programme</a:t>
            </a:r>
          </a:p>
          <a:p>
            <a:r>
              <a:rPr lang="en-GB" altLang="en-US" sz="3600">
                <a:cs typeface="Arial" panose="020B0604020202020204" pitchFamily="34" charset="0"/>
              </a:rPr>
              <a:t>Erasmus Plus Key Action 2 Project</a:t>
            </a:r>
          </a:p>
          <a:p>
            <a:r>
              <a:rPr lang="en-GB" altLang="en-US" sz="3600">
                <a:cs typeface="Arial" panose="020B0604020202020204" pitchFamily="34" charset="0"/>
              </a:rPr>
              <a:t>Connecting Classrooms</a:t>
            </a:r>
          </a:p>
          <a:p>
            <a:endParaRPr lang="en-GB" altLang="en-US"/>
          </a:p>
        </p:txBody>
      </p:sp>
      <p:sp>
        <p:nvSpPr>
          <p:cNvPr id="2" name="TextBox 1"/>
          <p:cNvSpPr txBox="1"/>
          <p:nvPr/>
        </p:nvSpPr>
        <p:spPr>
          <a:xfrm>
            <a:off x="7775575" y="550714"/>
            <a:ext cx="3524250" cy="2308324"/>
          </a:xfrm>
          <a:prstGeom prst="rect">
            <a:avLst/>
          </a:prstGeom>
          <a:noFill/>
        </p:spPr>
        <p:txBody>
          <a:bodyPr wrap="square" rtlCol="0">
            <a:spAutoFit/>
          </a:bodyPr>
          <a:lstStyle/>
          <a:p>
            <a:pPr algn="ctr"/>
            <a:r>
              <a:rPr lang="en-GB" sz="3600">
                <a:solidFill>
                  <a:srgbClr val="FF0000"/>
                </a:solidFill>
              </a:rPr>
              <a:t>53 </a:t>
            </a:r>
            <a:r>
              <a:rPr lang="en-GB" sz="3600" err="1">
                <a:solidFill>
                  <a:srgbClr val="FF0000"/>
                </a:solidFill>
              </a:rPr>
              <a:t>mobilities</a:t>
            </a:r>
            <a:endParaRPr lang="en-GB" sz="3600">
              <a:solidFill>
                <a:srgbClr val="FF0000"/>
              </a:solidFill>
            </a:endParaRPr>
          </a:p>
          <a:p>
            <a:pPr algn="ctr"/>
            <a:r>
              <a:rPr lang="en-GB" sz="3600">
                <a:solidFill>
                  <a:srgbClr val="FF0000"/>
                </a:solidFill>
              </a:rPr>
              <a:t>30 staff members</a:t>
            </a:r>
          </a:p>
          <a:p>
            <a:pPr algn="ctr"/>
            <a:r>
              <a:rPr lang="en-GB" sz="3600">
                <a:solidFill>
                  <a:srgbClr val="FF0000"/>
                </a:solidFill>
              </a:rPr>
              <a:t>(17 Teachers</a:t>
            </a:r>
          </a:p>
          <a:p>
            <a:pPr algn="ctr"/>
            <a:r>
              <a:rPr lang="en-GB" sz="3600">
                <a:solidFill>
                  <a:srgbClr val="FF0000"/>
                </a:solidFill>
              </a:rPr>
              <a:t>13 TAs)</a:t>
            </a:r>
          </a:p>
        </p:txBody>
      </p:sp>
      <p:pic>
        <p:nvPicPr>
          <p:cNvPr id="6" name="Picture 3" descr="British Council Logo">
            <a:extLst>
              <a:ext uri="{FF2B5EF4-FFF2-40B4-BE49-F238E27FC236}">
                <a16:creationId xmlns:a16="http://schemas.microsoft.com/office/drawing/2014/main" id="{D37C0DC7-9495-44E8-AE75-4C0D38BFC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45526" y="5648061"/>
            <a:ext cx="3314246" cy="10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2043663"/>
            <a:ext cx="6105194" cy="2031055"/>
          </a:xfrm>
        </p:spPr>
        <p:txBody>
          <a:bodyPr>
            <a:normAutofit fontScale="90000"/>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Global Citizenship and Fairtrade</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3403" y="4189018"/>
            <a:ext cx="6105194" cy="1716482"/>
          </a:xfrm>
        </p:spPr>
        <p:txBody>
          <a:bodyPr vert="horz" lIns="91440" tIns="45720" rIns="91440" bIns="45720" rtlCol="0">
            <a:normAutofit/>
          </a:bodyPr>
          <a:lstStyle/>
          <a:p>
            <a:r>
              <a:rPr lang="en-GB" sz="1500" dirty="0">
                <a:solidFill>
                  <a:srgbClr val="FFFFFF"/>
                </a:solidFill>
              </a:rPr>
              <a:t>Hannah Boydon, Deputy Headteacher, Mayflower Primary School</a:t>
            </a:r>
          </a:p>
          <a:p>
            <a:r>
              <a:rPr lang="en-GB" sz="1500" dirty="0">
                <a:solidFill>
                  <a:srgbClr val="FFFFFF"/>
                </a:solidFill>
              </a:rPr>
              <a:t>Ruth Sinhal, School Linking project Leicester</a:t>
            </a:r>
          </a:p>
          <a:p>
            <a:r>
              <a:rPr lang="en-GB" sz="1500" dirty="0">
                <a:solidFill>
                  <a:srgbClr val="FFFFFF"/>
                </a:solidFill>
              </a:rPr>
              <a:t>Lee Jowett, Environmental Education Coordinator</a:t>
            </a:r>
            <a:endParaRPr lang="en-GB" sz="1500" dirty="0">
              <a:solidFill>
                <a:srgbClr val="FFFFFF"/>
              </a:solidFill>
              <a:cs typeface="Calibri"/>
            </a:endParaRPr>
          </a:p>
          <a:p>
            <a:r>
              <a:rPr lang="en-GB" sz="1500" dirty="0">
                <a:solidFill>
                  <a:srgbClr val="FFFFFF"/>
                </a:solidFill>
              </a:rPr>
              <a:t>Amy Peace, Graduate Project Officer</a:t>
            </a:r>
            <a:endParaRPr lang="en-GB" sz="1500" dirty="0">
              <a:solidFill>
                <a:srgbClr val="FFFFFF"/>
              </a:solidFill>
              <a:cs typeface="Calibri"/>
            </a:endParaRPr>
          </a:p>
        </p:txBody>
      </p:sp>
    </p:spTree>
    <p:extLst>
      <p:ext uri="{BB962C8B-B14F-4D97-AF65-F5344CB8AC3E}">
        <p14:creationId xmlns:p14="http://schemas.microsoft.com/office/powerpoint/2010/main" val="2870944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CA62574-7A9C-4367-9F0E-8D22CE9BFEE1}"/>
              </a:ext>
            </a:extLst>
          </p:cNvPr>
          <p:cNvSpPr>
            <a:spLocks noGrp="1" noChangeArrowheads="1"/>
          </p:cNvSpPr>
          <p:nvPr>
            <p:ph type="title" idx="4294967295"/>
          </p:nvPr>
        </p:nvSpPr>
        <p:spPr>
          <a:xfrm>
            <a:off x="688402" y="377413"/>
            <a:ext cx="7481888" cy="790575"/>
          </a:xfrm>
        </p:spPr>
        <p:txBody>
          <a:bodyPr>
            <a:normAutofit/>
          </a:bodyPr>
          <a:lstStyle/>
          <a:p>
            <a:r>
              <a:rPr lang="en-GB" altLang="en-US" b="1"/>
              <a:t>What is eTwinning?</a:t>
            </a:r>
          </a:p>
        </p:txBody>
      </p:sp>
      <p:pic>
        <p:nvPicPr>
          <p:cNvPr id="8195" name="Picture 4" descr="Children holding up signs">
            <a:extLst>
              <a:ext uri="{FF2B5EF4-FFF2-40B4-BE49-F238E27FC236}">
                <a16:creationId xmlns:a16="http://schemas.microsoft.com/office/drawing/2014/main" id="{BEB36DEA-9368-419A-B1D3-70733AA2A244}"/>
              </a:ext>
            </a:extLst>
          </p:cNvPr>
          <p:cNvPicPr>
            <a:picLocks noGrp="1" noChangeAspect="1" noChangeArrowheads="1"/>
          </p:cNvPicPr>
          <p:nvPr>
            <p:ph type="body" idx="4294967295"/>
          </p:nvPr>
        </p:nvPicPr>
        <p:blipFill>
          <a:blip r:embed="rId2" cstate="print">
            <a:extLst>
              <a:ext uri="{28A0092B-C50C-407E-A947-70E740481C1C}">
                <a14:useLocalDpi xmlns:a14="http://schemas.microsoft.com/office/drawing/2010/main"/>
              </a:ext>
            </a:extLst>
          </a:blip>
          <a:srcRect/>
          <a:stretch>
            <a:fillRect/>
          </a:stretch>
        </p:blipFill>
        <p:spPr>
          <a:xfrm>
            <a:off x="2575063" y="1282431"/>
            <a:ext cx="5442224" cy="2408465"/>
          </a:xfrm>
        </p:spPr>
      </p:pic>
      <p:sp>
        <p:nvSpPr>
          <p:cNvPr id="8196" name="Text Box 4">
            <a:extLst>
              <a:ext uri="{FF2B5EF4-FFF2-40B4-BE49-F238E27FC236}">
                <a16:creationId xmlns:a16="http://schemas.microsoft.com/office/drawing/2014/main" id="{710B43D0-6B59-4271-945A-2F8A0F2B7502}"/>
              </a:ext>
            </a:extLst>
          </p:cNvPr>
          <p:cNvSpPr txBox="1">
            <a:spLocks noChangeArrowheads="1"/>
          </p:cNvSpPr>
          <p:nvPr/>
        </p:nvSpPr>
        <p:spPr bwMode="auto">
          <a:xfrm>
            <a:off x="805122" y="4049178"/>
            <a:ext cx="9804229" cy="231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buFontTx/>
              <a:buNone/>
            </a:pPr>
            <a:r>
              <a:rPr lang="en-GB" altLang="zh-CN" sz="2400">
                <a:solidFill>
                  <a:srgbClr val="2305A4"/>
                </a:solidFill>
                <a:latin typeface="British Council Sans"/>
                <a:ea typeface="MS PGothic" panose="020B0600070205080204" pitchFamily="34" charset="-128"/>
              </a:rPr>
              <a:t>eTwinning is the </a:t>
            </a:r>
            <a:r>
              <a:rPr lang="en-GB" altLang="zh-CN" sz="2400">
                <a:solidFill>
                  <a:srgbClr val="FF0000"/>
                </a:solidFill>
                <a:latin typeface="British Council Sans"/>
                <a:ea typeface="MS PGothic" panose="020B0600070205080204" pitchFamily="34" charset="-128"/>
              </a:rPr>
              <a:t>community</a:t>
            </a:r>
            <a:r>
              <a:rPr lang="en-GB" altLang="zh-CN" sz="2400">
                <a:solidFill>
                  <a:srgbClr val="2305A4"/>
                </a:solidFill>
                <a:latin typeface="British Council Sans"/>
                <a:ea typeface="MS PGothic" panose="020B0600070205080204" pitchFamily="34" charset="-128"/>
              </a:rPr>
              <a:t> for schools in Europe.</a:t>
            </a:r>
          </a:p>
          <a:p>
            <a:pPr algn="ctr">
              <a:lnSpc>
                <a:spcPct val="80000"/>
              </a:lnSpc>
              <a:buFontTx/>
              <a:buNone/>
            </a:pPr>
            <a:r>
              <a:rPr lang="en-GB" altLang="zh-CN" sz="2400">
                <a:solidFill>
                  <a:srgbClr val="2305A4"/>
                </a:solidFill>
                <a:latin typeface="British Council Sans"/>
                <a:ea typeface="MS PGothic" panose="020B0600070205080204" pitchFamily="34" charset="-128"/>
              </a:rPr>
              <a:t>It was founded in 2005 and offers a platform for staff working in a school in one of the European countries involved, to communicate, collaborate, develop projects, share and, in short, feel and be part of the most exciting learning community in Europe.</a:t>
            </a:r>
          </a:p>
          <a:p>
            <a:pPr algn="ctr">
              <a:lnSpc>
                <a:spcPct val="80000"/>
              </a:lnSpc>
              <a:buFontTx/>
              <a:buNone/>
            </a:pPr>
            <a:r>
              <a:rPr lang="en-GB" altLang="zh-CN" sz="2400">
                <a:solidFill>
                  <a:srgbClr val="2305A4"/>
                </a:solidFill>
                <a:latin typeface="British Council Sans"/>
                <a:ea typeface="MS PGothic" panose="020B0600070205080204" pitchFamily="34" charset="-128"/>
              </a:rPr>
              <a:t>It is funded in the UK by the European Commission and BIS and the British Council is the National Support Service (NSS) for eTwinning in the UK.</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206926">
            <a:off x="8696464" y="1828347"/>
            <a:ext cx="2414770" cy="1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E45DD8F-3D6D-4A9E-A5E6-F6E2D3270543}"/>
              </a:ext>
            </a:extLst>
          </p:cNvPr>
          <p:cNvSpPr>
            <a:spLocks noGrp="1" noChangeArrowheads="1"/>
          </p:cNvSpPr>
          <p:nvPr>
            <p:ph type="title" idx="4294967295"/>
          </p:nvPr>
        </p:nvSpPr>
        <p:spPr>
          <a:xfrm>
            <a:off x="852072" y="488717"/>
            <a:ext cx="7696200" cy="790575"/>
          </a:xfrm>
        </p:spPr>
        <p:txBody>
          <a:bodyPr>
            <a:normAutofit/>
          </a:bodyPr>
          <a:lstStyle/>
          <a:p>
            <a:pPr eaLnBrk="1" hangingPunct="1"/>
            <a:r>
              <a:rPr lang="en-US" altLang="en-US" b="1"/>
              <a:t>Aims of eTwinning</a:t>
            </a:r>
          </a:p>
        </p:txBody>
      </p:sp>
      <p:sp>
        <p:nvSpPr>
          <p:cNvPr id="19459" name="Rectangle 3">
            <a:extLst>
              <a:ext uri="{FF2B5EF4-FFF2-40B4-BE49-F238E27FC236}">
                <a16:creationId xmlns:a16="http://schemas.microsoft.com/office/drawing/2014/main" id="{D43706CE-5A0C-4E93-B859-5A2D4122311E}"/>
              </a:ext>
            </a:extLst>
          </p:cNvPr>
          <p:cNvSpPr>
            <a:spLocks noGrp="1" noChangeArrowheads="1"/>
          </p:cNvSpPr>
          <p:nvPr>
            <p:ph type="body" idx="4294967295"/>
          </p:nvPr>
        </p:nvSpPr>
        <p:spPr>
          <a:xfrm>
            <a:off x="852072" y="1616308"/>
            <a:ext cx="9790944" cy="4752975"/>
          </a:xfrm>
        </p:spPr>
        <p:txBody>
          <a:bodyPr>
            <a:normAutofit lnSpcReduction="10000"/>
          </a:bodyPr>
          <a:lstStyle/>
          <a:p>
            <a:pPr eaLnBrk="1" hangingPunct="1"/>
            <a:r>
              <a:rPr lang="en-US" altLang="en-US" sz="3200">
                <a:latin typeface="British Council Sans"/>
              </a:rPr>
              <a:t>Facilitate </a:t>
            </a:r>
            <a:r>
              <a:rPr lang="en-US" altLang="en-US" sz="3200" b="1">
                <a:latin typeface="British Council Sans"/>
              </a:rPr>
              <a:t>collaboration between teachers</a:t>
            </a:r>
            <a:r>
              <a:rPr lang="en-US" altLang="en-US" sz="3200">
                <a:latin typeface="British Council Sans"/>
              </a:rPr>
              <a:t> in different countries in Europe</a:t>
            </a:r>
            <a:br>
              <a:rPr lang="en-US" altLang="en-US" sz="3200">
                <a:latin typeface="British Council Sans"/>
              </a:rPr>
            </a:br>
            <a:endParaRPr lang="en-US" altLang="en-US" sz="3200">
              <a:latin typeface="British Council Sans"/>
            </a:endParaRPr>
          </a:p>
          <a:p>
            <a:pPr eaLnBrk="1" hangingPunct="1"/>
            <a:r>
              <a:rPr lang="en-US" altLang="en-US" sz="3200">
                <a:latin typeface="British Council Sans"/>
              </a:rPr>
              <a:t>Allow </a:t>
            </a:r>
            <a:r>
              <a:rPr lang="en-US" altLang="en-US" sz="3200" b="1">
                <a:latin typeface="British Council Sans"/>
              </a:rPr>
              <a:t>teachers and</a:t>
            </a:r>
            <a:r>
              <a:rPr lang="en-US" altLang="en-US" sz="3200">
                <a:latin typeface="British Council Sans"/>
              </a:rPr>
              <a:t> </a:t>
            </a:r>
            <a:r>
              <a:rPr lang="en-US" altLang="en-US" sz="3200" b="1">
                <a:latin typeface="British Council Sans"/>
              </a:rPr>
              <a:t>pupils </a:t>
            </a:r>
            <a:r>
              <a:rPr lang="en-US" altLang="en-US" sz="3200">
                <a:latin typeface="British Council Sans"/>
              </a:rPr>
              <a:t>to work together online using various tools</a:t>
            </a:r>
            <a:br>
              <a:rPr lang="en-US" altLang="en-US" sz="3200">
                <a:latin typeface="British Council Sans"/>
              </a:rPr>
            </a:br>
            <a:endParaRPr lang="en-US" altLang="en-US" sz="3200">
              <a:latin typeface="British Council Sans"/>
            </a:endParaRPr>
          </a:p>
          <a:p>
            <a:pPr eaLnBrk="1" hangingPunct="1"/>
            <a:r>
              <a:rPr lang="en-US" altLang="en-US" sz="3200">
                <a:latin typeface="British Council Sans"/>
              </a:rPr>
              <a:t>Provide </a:t>
            </a:r>
            <a:r>
              <a:rPr lang="en-US" altLang="en-US" sz="3200" b="1">
                <a:latin typeface="British Council Sans"/>
              </a:rPr>
              <a:t>a multilingual platform</a:t>
            </a:r>
            <a:r>
              <a:rPr lang="en-US" altLang="en-US" sz="3200">
                <a:latin typeface="British Council Sans"/>
              </a:rPr>
              <a:t> for online work in 25 languages</a:t>
            </a:r>
            <a:br>
              <a:rPr lang="en-US" altLang="en-US" sz="3200">
                <a:latin typeface="British Council Sans"/>
              </a:rPr>
            </a:br>
            <a:endParaRPr lang="en-US" altLang="en-US" sz="3200">
              <a:latin typeface="British Council Sans"/>
            </a:endParaRPr>
          </a:p>
          <a:p>
            <a:pPr eaLnBrk="1" hangingPunct="1"/>
            <a:r>
              <a:rPr lang="en-US" altLang="en-US" sz="3200">
                <a:latin typeface="British Council Sans"/>
              </a:rPr>
              <a:t>Make it </a:t>
            </a:r>
            <a:r>
              <a:rPr lang="en-US" altLang="en-US" sz="3200" b="1">
                <a:latin typeface="British Council Sans"/>
              </a:rPr>
              <a:t>easy to use ICT</a:t>
            </a:r>
            <a:r>
              <a:rPr lang="en-US" altLang="en-US" sz="3200">
                <a:latin typeface="British Council Sans"/>
              </a:rPr>
              <a:t> in education</a:t>
            </a:r>
          </a:p>
          <a:p>
            <a:pPr eaLnBrk="1" hangingPunct="1">
              <a:buFontTx/>
              <a:buNone/>
            </a:pPr>
            <a:endParaRPr lang="en-US" altLang="en-US" sz="2400">
              <a:solidFill>
                <a:srgbClr val="2305A4"/>
              </a:solidFill>
              <a:latin typeface="British Council Sans"/>
            </a:endParaRPr>
          </a:p>
          <a:p>
            <a:pPr eaLnBrk="1" hangingPunct="1">
              <a:buFontTx/>
              <a:buNone/>
            </a:pPr>
            <a:endParaRPr lang="en-US" altLang="en-US">
              <a:solidFill>
                <a:srgbClr val="2305A4"/>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showing eTwinning countries">
            <a:extLst>
              <a:ext uri="{FF2B5EF4-FFF2-40B4-BE49-F238E27FC236}">
                <a16:creationId xmlns:a16="http://schemas.microsoft.com/office/drawing/2014/main" id="{050FE8E4-2387-4FCF-A8EA-263DCB23DF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3316" y="225006"/>
            <a:ext cx="10039445" cy="6754725"/>
          </a:xfrm>
          <a:prstGeom prst="rect">
            <a:avLst/>
          </a:prstGeom>
        </p:spPr>
      </p:pic>
      <p:pic>
        <p:nvPicPr>
          <p:cNvPr id="2" name="Picture 1">
            <a:extLst>
              <a:ext uri="{FF2B5EF4-FFF2-40B4-BE49-F238E27FC236}">
                <a16:creationId xmlns:a16="http://schemas.microsoft.com/office/drawing/2014/main" id="{6F37B68C-F595-4A2E-BCAB-A666B3BB0BF8}"/>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3551" y="225005"/>
            <a:ext cx="5254193" cy="1858627"/>
          </a:xfrm>
          <a:prstGeom prst="rect">
            <a:avLst/>
          </a:prstGeom>
        </p:spPr>
      </p:pic>
      <p:sp>
        <p:nvSpPr>
          <p:cNvPr id="4" name="Title 3" hidden="1">
            <a:extLst>
              <a:ext uri="{FF2B5EF4-FFF2-40B4-BE49-F238E27FC236}">
                <a16:creationId xmlns:a16="http://schemas.microsoft.com/office/drawing/2014/main" id="{36DF2D68-515C-423F-BEAA-D21640296D56}"/>
              </a:ext>
            </a:extLst>
          </p:cNvPr>
          <p:cNvSpPr>
            <a:spLocks noGrp="1"/>
          </p:cNvSpPr>
          <p:nvPr>
            <p:ph type="ctrTitle"/>
          </p:nvPr>
        </p:nvSpPr>
        <p:spPr/>
        <p:txBody>
          <a:bodyPr/>
          <a:lstStyle/>
          <a:p>
            <a:r>
              <a:rPr lang="en-GB" dirty="0"/>
              <a:t>eTwinning</a:t>
            </a:r>
            <a:r>
              <a:rPr lang="en-GB" baseline="0" dirty="0"/>
              <a:t> Map</a:t>
            </a:r>
            <a:endParaRPr lang="en-GB" dirty="0"/>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606BD77-D8FC-4D8F-8C22-54657EC893DB}"/>
              </a:ext>
            </a:extLst>
          </p:cNvPr>
          <p:cNvSpPr>
            <a:spLocks noGrp="1" noChangeArrowheads="1"/>
          </p:cNvSpPr>
          <p:nvPr>
            <p:ph type="body" idx="4294967295"/>
          </p:nvPr>
        </p:nvSpPr>
        <p:spPr>
          <a:xfrm>
            <a:off x="852072" y="1132861"/>
            <a:ext cx="10320051" cy="5595236"/>
          </a:xfrm>
        </p:spPr>
        <p:txBody>
          <a:bodyPr>
            <a:normAutofit fontScale="92500" lnSpcReduction="10000"/>
          </a:bodyPr>
          <a:lstStyle/>
          <a:p>
            <a:pPr>
              <a:lnSpc>
                <a:spcPct val="80000"/>
              </a:lnSpc>
              <a:buFontTx/>
              <a:buNone/>
            </a:pPr>
            <a:endParaRPr lang="en-GB" altLang="zh-CN" sz="1600" b="1">
              <a:solidFill>
                <a:schemeClr val="accent2"/>
              </a:solidFill>
            </a:endParaRPr>
          </a:p>
          <a:p>
            <a:pPr>
              <a:lnSpc>
                <a:spcPct val="80000"/>
              </a:lnSpc>
            </a:pPr>
            <a:endParaRPr lang="en-GB" altLang="zh-CN" sz="1000">
              <a:solidFill>
                <a:schemeClr val="accent2"/>
              </a:solidFill>
            </a:endParaRPr>
          </a:p>
          <a:p>
            <a:pPr>
              <a:lnSpc>
                <a:spcPct val="80000"/>
              </a:lnSpc>
            </a:pPr>
            <a:r>
              <a:rPr lang="en-GB" altLang="zh-CN" sz="3600">
                <a:latin typeface="British Council Sans"/>
              </a:rPr>
              <a:t>Free resources</a:t>
            </a:r>
          </a:p>
          <a:p>
            <a:pPr>
              <a:lnSpc>
                <a:spcPct val="80000"/>
              </a:lnSpc>
            </a:pPr>
            <a:r>
              <a:rPr lang="en-GB" altLang="zh-CN" sz="3600">
                <a:latin typeface="British Council Sans"/>
              </a:rPr>
              <a:t>Safe online environment</a:t>
            </a:r>
          </a:p>
          <a:p>
            <a:pPr eaLnBrk="1" hangingPunct="1"/>
            <a:r>
              <a:rPr lang="en-GB" altLang="en-US" sz="3600">
                <a:latin typeface="British Council Sans"/>
              </a:rPr>
              <a:t>No application form or lengthy admin process</a:t>
            </a:r>
          </a:p>
          <a:p>
            <a:pPr eaLnBrk="1" hangingPunct="1"/>
            <a:r>
              <a:rPr lang="en-GB" altLang="en-US" sz="3600">
                <a:latin typeface="British Council Sans"/>
              </a:rPr>
              <a:t>Could be your 1</a:t>
            </a:r>
            <a:r>
              <a:rPr lang="en-GB" altLang="en-US" sz="3600" baseline="30000">
                <a:latin typeface="British Council Sans"/>
              </a:rPr>
              <a:t>st</a:t>
            </a:r>
            <a:r>
              <a:rPr lang="en-GB" altLang="en-US" sz="3600">
                <a:latin typeface="British Council Sans"/>
              </a:rPr>
              <a:t> step to find a partner or could enhance an existing link</a:t>
            </a:r>
            <a:endParaRPr lang="cs-CZ" altLang="en-US" sz="3600">
              <a:latin typeface="British Council Sans"/>
            </a:endParaRPr>
          </a:p>
          <a:p>
            <a:r>
              <a:rPr lang="en-US" altLang="en-US" sz="3600">
                <a:latin typeface="British Council Sans"/>
              </a:rPr>
              <a:t>Real context for the children’s learning</a:t>
            </a:r>
            <a:endParaRPr lang="en-GB" altLang="zh-CN" sz="3600">
              <a:latin typeface="British Council Sans"/>
            </a:endParaRPr>
          </a:p>
          <a:p>
            <a:pPr>
              <a:lnSpc>
                <a:spcPct val="80000"/>
              </a:lnSpc>
            </a:pPr>
            <a:r>
              <a:rPr lang="en-GB" altLang="zh-CN" sz="3600">
                <a:latin typeface="British Council Sans"/>
              </a:rPr>
              <a:t>Project space to work collaboratively</a:t>
            </a:r>
          </a:p>
          <a:p>
            <a:pPr>
              <a:lnSpc>
                <a:spcPct val="80000"/>
              </a:lnSpc>
            </a:pPr>
            <a:r>
              <a:rPr lang="en-GB" altLang="zh-CN" sz="3600">
                <a:latin typeface="British Council Sans"/>
              </a:rPr>
              <a:t>Support</a:t>
            </a:r>
          </a:p>
          <a:p>
            <a:pPr>
              <a:lnSpc>
                <a:spcPct val="80000"/>
              </a:lnSpc>
            </a:pPr>
            <a:r>
              <a:rPr lang="en-GB" altLang="zh-CN" sz="3600">
                <a:latin typeface="British Council Sans"/>
              </a:rPr>
              <a:t>Awards</a:t>
            </a:r>
          </a:p>
          <a:p>
            <a:pPr>
              <a:lnSpc>
                <a:spcPct val="80000"/>
              </a:lnSpc>
            </a:pPr>
            <a:r>
              <a:rPr lang="en-GB" altLang="zh-CN" sz="3600">
                <a:latin typeface="British Council Sans"/>
              </a:rPr>
              <a:t>Professional development opportunities</a:t>
            </a:r>
            <a:endParaRPr lang="en-GB" altLang="en-US">
              <a:latin typeface="British Council Sans"/>
            </a:endParaRPr>
          </a:p>
        </p:txBody>
      </p:sp>
      <p:sp>
        <p:nvSpPr>
          <p:cNvPr id="4" name="Rectangle 2">
            <a:extLst>
              <a:ext uri="{FF2B5EF4-FFF2-40B4-BE49-F238E27FC236}">
                <a16:creationId xmlns:a16="http://schemas.microsoft.com/office/drawing/2014/main" id="{596B505E-EF8D-4CF0-8217-69F569BD364E}"/>
              </a:ext>
            </a:extLst>
          </p:cNvPr>
          <p:cNvSpPr txBox="1">
            <a:spLocks noChangeArrowheads="1"/>
          </p:cNvSpPr>
          <p:nvPr/>
        </p:nvSpPr>
        <p:spPr>
          <a:xfrm>
            <a:off x="852072" y="488717"/>
            <a:ext cx="7696200" cy="790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zh-CN" b="1"/>
              <a:t>Why use eTwinning?</a:t>
            </a:r>
          </a:p>
        </p:txBody>
      </p:sp>
      <p:sp>
        <p:nvSpPr>
          <p:cNvPr id="2" name="Title 1" hidden="1">
            <a:extLst>
              <a:ext uri="{FF2B5EF4-FFF2-40B4-BE49-F238E27FC236}">
                <a16:creationId xmlns:a16="http://schemas.microsoft.com/office/drawing/2014/main" id="{11520BD7-5B2B-44C8-B3A8-F4523CB043FD}"/>
              </a:ext>
            </a:extLst>
          </p:cNvPr>
          <p:cNvSpPr>
            <a:spLocks noGrp="1"/>
          </p:cNvSpPr>
          <p:nvPr>
            <p:ph type="ctrTitle"/>
          </p:nvPr>
        </p:nvSpPr>
        <p:spPr/>
        <p:txBody>
          <a:bodyPr/>
          <a:lstStyle/>
          <a:p>
            <a:r>
              <a:rPr lang="en-GB" dirty="0"/>
              <a:t>Why</a:t>
            </a:r>
            <a:r>
              <a:rPr lang="en-GB" baseline="0" dirty="0"/>
              <a:t> use eTwinning?</a:t>
            </a:r>
            <a:endParaRPr lang="en-GB"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6A51C3C-52B0-4107-AA19-1237CC636F6B}"/>
              </a:ext>
            </a:extLst>
          </p:cNvPr>
          <p:cNvSpPr>
            <a:spLocks noGrp="1"/>
          </p:cNvSpPr>
          <p:nvPr>
            <p:ph type="title"/>
          </p:nvPr>
        </p:nvSpPr>
        <p:spPr>
          <a:xfrm>
            <a:off x="779490" y="163513"/>
            <a:ext cx="4524350" cy="1143000"/>
          </a:xfrm>
        </p:spPr>
        <p:txBody>
          <a:bodyPr/>
          <a:lstStyle/>
          <a:p>
            <a:r>
              <a:rPr lang="en-GB" altLang="en-US" b="1"/>
              <a:t>Build It</a:t>
            </a:r>
          </a:p>
        </p:txBody>
      </p:sp>
      <p:pic>
        <p:nvPicPr>
          <p:cNvPr id="18435" name="Picture 2" descr="Image of childrens craftwork">
            <a:extLst>
              <a:ext uri="{FF2B5EF4-FFF2-40B4-BE49-F238E27FC236}">
                <a16:creationId xmlns:a16="http://schemas.microsoft.com/office/drawing/2014/main" id="{C5AE5931-D27C-4651-9AEF-9CB06DE18F2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12720" y="1306513"/>
            <a:ext cx="9175489" cy="521127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3" descr="Children holding signs">
            <a:extLst>
              <a:ext uri="{FF2B5EF4-FFF2-40B4-BE49-F238E27FC236}">
                <a16:creationId xmlns:a16="http://schemas.microsoft.com/office/drawing/2014/main" id="{07D69F6C-0FAB-47D9-B608-826983E2E0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630" y="735013"/>
            <a:ext cx="4692650" cy="347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B07AA06-FB92-4C01-B767-6CE05572416C}"/>
              </a:ext>
            </a:extLst>
          </p:cNvPr>
          <p:cNvSpPr>
            <a:spLocks noGrp="1"/>
          </p:cNvSpPr>
          <p:nvPr>
            <p:ph type="title"/>
          </p:nvPr>
        </p:nvSpPr>
        <p:spPr>
          <a:xfrm>
            <a:off x="648929" y="629266"/>
            <a:ext cx="3651467" cy="1676603"/>
          </a:xfrm>
        </p:spPr>
        <p:txBody>
          <a:bodyPr>
            <a:normAutofit/>
          </a:bodyPr>
          <a:lstStyle/>
          <a:p>
            <a:r>
              <a:rPr lang="en-GB" altLang="en-US" b="1"/>
              <a:t>Music Without Borders</a:t>
            </a:r>
          </a:p>
        </p:txBody>
      </p:sp>
      <p:sp>
        <p:nvSpPr>
          <p:cNvPr id="17415" name="Content Placeholder 17414">
            <a:extLst>
              <a:ext uri="{FF2B5EF4-FFF2-40B4-BE49-F238E27FC236}">
                <a16:creationId xmlns:a16="http://schemas.microsoft.com/office/drawing/2014/main" id="{1FBEF80A-36C3-437C-85F4-821A53D58401}"/>
              </a:ext>
            </a:extLst>
          </p:cNvPr>
          <p:cNvSpPr>
            <a:spLocks noGrp="1"/>
          </p:cNvSpPr>
          <p:nvPr>
            <p:ph idx="1"/>
          </p:nvPr>
        </p:nvSpPr>
        <p:spPr>
          <a:xfrm>
            <a:off x="648931" y="2438400"/>
            <a:ext cx="3651466" cy="3785419"/>
          </a:xfrm>
        </p:spPr>
        <p:txBody>
          <a:bodyPr>
            <a:normAutofit/>
          </a:bodyPr>
          <a:lstStyle/>
          <a:p>
            <a:endParaRPr lang="en-US" sz="1800"/>
          </a:p>
        </p:txBody>
      </p:sp>
      <p:pic>
        <p:nvPicPr>
          <p:cNvPr id="17411" name="Picture 2" descr="Image of a display board showing artwork">
            <a:extLst>
              <a:ext uri="{FF2B5EF4-FFF2-40B4-BE49-F238E27FC236}">
                <a16:creationId xmlns:a16="http://schemas.microsoft.com/office/drawing/2014/main" id="{C645E84B-EDA1-4430-96F1-F5FB9FA1088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4639056" y="10"/>
            <a:ext cx="7552944"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BE0D0CCA-D120-4C74-963A-5CE81BC22B20}"/>
              </a:ext>
            </a:extLst>
          </p:cNvPr>
          <p:cNvSpPr>
            <a:spLocks noGrp="1"/>
          </p:cNvSpPr>
          <p:nvPr>
            <p:ph type="title"/>
          </p:nvPr>
        </p:nvSpPr>
        <p:spPr>
          <a:xfrm>
            <a:off x="820789" y="299803"/>
            <a:ext cx="8229600" cy="1143000"/>
          </a:xfrm>
        </p:spPr>
        <p:txBody>
          <a:bodyPr>
            <a:normAutofit/>
          </a:bodyPr>
          <a:lstStyle/>
          <a:p>
            <a:r>
              <a:rPr lang="en-GB" altLang="en-US" err="1">
                <a:hlinkClick r:id="rId2">
                  <a:extLst>
                    <a:ext uri="{A12FA001-AC4F-418D-AE19-62706E023703}">
                      <ahyp:hlinkClr xmlns:ahyp="http://schemas.microsoft.com/office/drawing/2018/hyperlinkcolor" val="tx"/>
                    </a:ext>
                  </a:extLst>
                </a:hlinkClick>
              </a:rPr>
              <a:t>Schoolovision</a:t>
            </a:r>
            <a:endParaRPr lang="en-GB" altLang="en-US"/>
          </a:p>
        </p:txBody>
      </p:sp>
      <p:sp>
        <p:nvSpPr>
          <p:cNvPr id="19459" name="Content Placeholder 2">
            <a:extLst>
              <a:ext uri="{FF2B5EF4-FFF2-40B4-BE49-F238E27FC236}">
                <a16:creationId xmlns:a16="http://schemas.microsoft.com/office/drawing/2014/main" id="{E389E889-A525-4172-97F3-DB295806833D}"/>
              </a:ext>
            </a:extLst>
          </p:cNvPr>
          <p:cNvSpPr>
            <a:spLocks noGrp="1"/>
          </p:cNvSpPr>
          <p:nvPr>
            <p:ph idx="1"/>
          </p:nvPr>
        </p:nvSpPr>
        <p:spPr>
          <a:xfrm>
            <a:off x="989351" y="1581619"/>
            <a:ext cx="9245261" cy="4525963"/>
          </a:xfrm>
        </p:spPr>
        <p:txBody>
          <a:bodyPr/>
          <a:lstStyle/>
          <a:p>
            <a:r>
              <a:rPr lang="en-GB" altLang="en-US" sz="3200" dirty="0" err="1"/>
              <a:t>Schoolovision</a:t>
            </a:r>
            <a:r>
              <a:rPr lang="en-GB" altLang="en-US" sz="3200" dirty="0"/>
              <a:t> is a unique </a:t>
            </a:r>
            <a:r>
              <a:rPr lang="en-GB" altLang="en-US" sz="3200" b="1" dirty="0">
                <a:hlinkClick r:id="rId3"/>
              </a:rPr>
              <a:t>eTwinning</a:t>
            </a:r>
            <a:r>
              <a:rPr lang="en-GB" altLang="en-US" sz="3200" dirty="0"/>
              <a:t> project which brings together children from countries </a:t>
            </a:r>
            <a:r>
              <a:rPr lang="en-GB" altLang="en-US" sz="3200" b="1" dirty="0"/>
              <a:t>right across Europe and beyond</a:t>
            </a:r>
            <a:r>
              <a:rPr lang="en-GB" altLang="en-US" sz="3200" dirty="0"/>
              <a:t>. </a:t>
            </a:r>
          </a:p>
          <a:p>
            <a:r>
              <a:rPr lang="en-GB" altLang="en-US" sz="3200" dirty="0"/>
              <a:t>In 2018 year we are celebrating the 10th anniversary of our fun-filled partnership in the biggest and long-standing eTwinning project of all time.</a:t>
            </a:r>
          </a:p>
          <a:p>
            <a:pPr marL="0" indent="0" algn="ctr">
              <a:buNone/>
            </a:pPr>
            <a:endParaRPr lang="en-GB" altLang="en-US" sz="2000" dirty="0"/>
          </a:p>
          <a:p>
            <a:pPr marL="0" indent="0" algn="ctr">
              <a:buNone/>
            </a:pPr>
            <a:endParaRPr lang="en-GB" altLang="en-US" sz="2000" dirty="0"/>
          </a:p>
        </p:txBody>
      </p:sp>
      <p:pic>
        <p:nvPicPr>
          <p:cNvPr id="19460" name="Picture 4" descr="Schoolovision logo">
            <a:extLst>
              <a:ext uri="{FF2B5EF4-FFF2-40B4-BE49-F238E27FC236}">
                <a16:creationId xmlns:a16="http://schemas.microsoft.com/office/drawing/2014/main" id="{4D6CD49C-878F-407B-AF0E-47E5797AEC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3975" y="4640732"/>
            <a:ext cx="9784050" cy="171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554" name="Picture 4" descr="eTwinning school logo">
            <a:extLst>
              <a:ext uri="{FF2B5EF4-FFF2-40B4-BE49-F238E27FC236}">
                <a16:creationId xmlns:a16="http://schemas.microsoft.com/office/drawing/2014/main" id="{75DF3724-19D7-4AC8-AE83-3B42E7B9EF0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a:xfrm>
            <a:off x="358442" y="215719"/>
            <a:ext cx="4062334" cy="50427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Box 2">
            <a:extLst>
              <a:ext uri="{FF2B5EF4-FFF2-40B4-BE49-F238E27FC236}">
                <a16:creationId xmlns:a16="http://schemas.microsoft.com/office/drawing/2014/main" id="{C16342DC-9792-4C33-8375-28CBADDFBE9E}"/>
              </a:ext>
            </a:extLst>
          </p:cNvPr>
          <p:cNvSpPr txBox="1">
            <a:spLocks noChangeArrowheads="1"/>
          </p:cNvSpPr>
          <p:nvPr/>
        </p:nvSpPr>
        <p:spPr bwMode="auto">
          <a:xfrm>
            <a:off x="6643054" y="1094964"/>
            <a:ext cx="5006336" cy="46680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indent="-457200">
              <a:lnSpc>
                <a:spcPct val="90000"/>
              </a:lnSpc>
              <a:spcAft>
                <a:spcPts val="600"/>
              </a:spcAft>
              <a:buFont typeface="Arial" panose="020B0604020202020204" pitchFamily="34" charset="0"/>
              <a:buChar char="•"/>
            </a:pPr>
            <a:r>
              <a:rPr lang="en-US" altLang="en-US" sz="3200">
                <a:latin typeface="+mn-lt"/>
              </a:rPr>
              <a:t>Congratulations on the success of your school obtaining the award of the eTwinning School Label 2018- 2019</a:t>
            </a:r>
          </a:p>
          <a:p>
            <a:pPr marL="457200" indent="-457200">
              <a:lnSpc>
                <a:spcPct val="90000"/>
              </a:lnSpc>
              <a:spcAft>
                <a:spcPts val="600"/>
              </a:spcAft>
              <a:buFont typeface="Arial" panose="020B0604020202020204" pitchFamily="34" charset="0"/>
              <a:buChar char="•"/>
            </a:pPr>
            <a:r>
              <a:rPr lang="en-US" altLang="en-US" sz="3200">
                <a:latin typeface="+mn-lt"/>
              </a:rPr>
              <a:t>It is a great achievement by all the eTwinning team in your school and an example to all schools in the eTwinning Community</a:t>
            </a:r>
          </a:p>
        </p:txBody>
      </p:sp>
      <p:sp>
        <p:nvSpPr>
          <p:cNvPr id="2" name="Title 1" hidden="1">
            <a:extLst>
              <a:ext uri="{FF2B5EF4-FFF2-40B4-BE49-F238E27FC236}">
                <a16:creationId xmlns:a16="http://schemas.microsoft.com/office/drawing/2014/main" id="{7502F36A-B813-4D3F-9FBB-B7BB6CB082B1}"/>
              </a:ext>
            </a:extLst>
          </p:cNvPr>
          <p:cNvSpPr>
            <a:spLocks noGrp="1"/>
          </p:cNvSpPr>
          <p:nvPr>
            <p:ph type="title"/>
          </p:nvPr>
        </p:nvSpPr>
        <p:spPr/>
        <p:txBody>
          <a:bodyPr/>
          <a:lstStyle/>
          <a:p>
            <a:r>
              <a:rPr lang="en-GB" dirty="0"/>
              <a:t>eTwinning Schools</a:t>
            </a:r>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E4AFE1D-5940-4152-AFD2-F26A6136D56D}"/>
              </a:ext>
            </a:extLst>
          </p:cNvPr>
          <p:cNvSpPr>
            <a:spLocks noGrp="1"/>
          </p:cNvSpPr>
          <p:nvPr>
            <p:ph type="title"/>
          </p:nvPr>
        </p:nvSpPr>
        <p:spPr>
          <a:xfrm>
            <a:off x="599607" y="460663"/>
            <a:ext cx="9351676" cy="909637"/>
          </a:xfrm>
        </p:spPr>
        <p:txBody>
          <a:bodyPr>
            <a:normAutofit fontScale="90000"/>
          </a:bodyPr>
          <a:lstStyle/>
          <a:p>
            <a:r>
              <a:rPr lang="en-GB" altLang="en-US" b="1" dirty="0"/>
              <a:t>Short Inspection of Mayflower Primary School 12th September 2017</a:t>
            </a:r>
          </a:p>
        </p:txBody>
      </p:sp>
      <p:sp>
        <p:nvSpPr>
          <p:cNvPr id="22531" name="Content Placeholder 2">
            <a:extLst>
              <a:ext uri="{FF2B5EF4-FFF2-40B4-BE49-F238E27FC236}">
                <a16:creationId xmlns:a16="http://schemas.microsoft.com/office/drawing/2014/main" id="{295332FF-8591-44FA-BB6A-FB31E4F15F61}"/>
              </a:ext>
            </a:extLst>
          </p:cNvPr>
          <p:cNvSpPr>
            <a:spLocks noGrp="1"/>
          </p:cNvSpPr>
          <p:nvPr>
            <p:ph idx="1"/>
          </p:nvPr>
        </p:nvSpPr>
        <p:spPr>
          <a:xfrm>
            <a:off x="599607" y="1541229"/>
            <a:ext cx="10628026" cy="5616575"/>
          </a:xfrm>
        </p:spPr>
        <p:txBody>
          <a:bodyPr/>
          <a:lstStyle/>
          <a:p>
            <a:pPr marL="0" indent="0">
              <a:buNone/>
            </a:pPr>
            <a:r>
              <a:rPr lang="en-GB" altLang="en-US" sz="2400" dirty="0"/>
              <a:t>Many aspects of the curriculum are </a:t>
            </a:r>
            <a:r>
              <a:rPr lang="en-GB" altLang="en-US" sz="2400" dirty="0">
                <a:solidFill>
                  <a:srgbClr val="FF0000"/>
                </a:solidFill>
              </a:rPr>
              <a:t>exceptional</a:t>
            </a:r>
            <a:r>
              <a:rPr lang="en-GB" altLang="en-US" sz="2400" dirty="0"/>
              <a:t> </a:t>
            </a:r>
          </a:p>
          <a:p>
            <a:pPr marL="0" indent="0">
              <a:buNone/>
            </a:pPr>
            <a:r>
              <a:rPr lang="en-GB" altLang="en-US" sz="2400" dirty="0"/>
              <a:t>Staff and pupils </a:t>
            </a:r>
            <a:r>
              <a:rPr lang="en-GB" altLang="en-US" sz="2400" dirty="0">
                <a:solidFill>
                  <a:srgbClr val="FF0000"/>
                </a:solidFill>
              </a:rPr>
              <a:t>are rightly proud of the school’s international links</a:t>
            </a:r>
            <a:r>
              <a:rPr lang="en-GB" altLang="en-US" sz="2400" dirty="0"/>
              <a:t>, environmental activities, sporting achievements, involvement in local heritage projects and anti-bullying work</a:t>
            </a:r>
          </a:p>
          <a:p>
            <a:pPr marL="0" indent="0">
              <a:buNone/>
            </a:pPr>
            <a:r>
              <a:rPr lang="en-GB" altLang="en-US" sz="2400" dirty="0"/>
              <a:t>The school has won more awards than can be listed here</a:t>
            </a:r>
          </a:p>
          <a:p>
            <a:pPr marL="0" indent="0">
              <a:buNone/>
            </a:pPr>
            <a:r>
              <a:rPr lang="en-GB" altLang="en-US" sz="2400" dirty="0"/>
              <a:t>However, perhaps the unique experience of being a pupil at Mayflower can be illustrated by noting that it is ‘officially’ the </a:t>
            </a:r>
            <a:r>
              <a:rPr lang="en-GB" altLang="en-US" sz="2400" dirty="0">
                <a:solidFill>
                  <a:srgbClr val="FF0000"/>
                </a:solidFill>
              </a:rPr>
              <a:t>funniest school in Leicester </a:t>
            </a:r>
            <a:r>
              <a:rPr lang="en-GB" altLang="en-US" sz="2400" dirty="0"/>
              <a:t>(Leicester Comedy Festival Loving Laughter Award) and is England’s regular representative in the annual </a:t>
            </a:r>
            <a:r>
              <a:rPr lang="en-GB" altLang="en-US" sz="2400" i="1" dirty="0"/>
              <a:t>[eTwinning] </a:t>
            </a:r>
            <a:r>
              <a:rPr lang="en-GB" altLang="en-US" sz="2400" dirty="0"/>
              <a:t>Eurovision for Schools competition - (</a:t>
            </a:r>
            <a:r>
              <a:rPr lang="en-GB" altLang="en-US" sz="2400" dirty="0" err="1">
                <a:solidFill>
                  <a:srgbClr val="FF0000"/>
                </a:solidFill>
              </a:rPr>
              <a:t>Schoolovision</a:t>
            </a:r>
            <a:r>
              <a:rPr lang="en-GB" altLang="en-US" sz="2400" dirty="0"/>
              <a:t>)</a:t>
            </a:r>
          </a:p>
          <a:p>
            <a:pPr marL="0" indent="0">
              <a:buNone/>
            </a:pPr>
            <a:r>
              <a:rPr lang="en-GB" altLang="en-US" sz="2400" dirty="0"/>
              <a:t>To sum up, your pupils, from 26 different ethnic groups, enjoy a </a:t>
            </a:r>
            <a:r>
              <a:rPr lang="en-GB" altLang="en-US" sz="2400" dirty="0">
                <a:solidFill>
                  <a:srgbClr val="FF0000"/>
                </a:solidFill>
              </a:rPr>
              <a:t>fabulous curriculum </a:t>
            </a:r>
            <a:r>
              <a:rPr lang="en-GB" altLang="en-US" sz="2400" dirty="0"/>
              <a:t>that gives them </a:t>
            </a:r>
            <a:r>
              <a:rPr lang="en-GB" altLang="en-US" sz="2400" dirty="0">
                <a:solidFill>
                  <a:srgbClr val="FF0000"/>
                </a:solidFill>
              </a:rPr>
              <a:t>a deep understanding of their own locality and of </a:t>
            </a:r>
            <a:br>
              <a:rPr lang="en-GB" altLang="en-US" sz="2400" dirty="0">
                <a:solidFill>
                  <a:srgbClr val="FF0000"/>
                </a:solidFill>
              </a:rPr>
            </a:br>
            <a:r>
              <a:rPr lang="en-GB" altLang="en-US" sz="2400" dirty="0">
                <a:solidFill>
                  <a:srgbClr val="FF0000"/>
                </a:solidFill>
              </a:rPr>
              <a:t>the wider world</a:t>
            </a:r>
            <a:endParaRPr lang="en-GB" altLang="en-US" sz="2400" dirty="0"/>
          </a:p>
        </p:txBody>
      </p:sp>
      <p:pic>
        <p:nvPicPr>
          <p:cNvPr id="22532" name="Picture 3" descr="Ofsted logo">
            <a:extLst>
              <a:ext uri="{FF2B5EF4-FFF2-40B4-BE49-F238E27FC236}">
                <a16:creationId xmlns:a16="http://schemas.microsoft.com/office/drawing/2014/main" id="{0DA6C5F6-F070-40EA-B884-48905A2455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436994" y="5424348"/>
            <a:ext cx="2393331" cy="126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EB2B4874-B0E2-4CD8-B4CC-B6803D11E282}"/>
              </a:ext>
            </a:extLst>
          </p:cNvPr>
          <p:cNvSpPr txBox="1">
            <a:spLocks noChangeArrowheads="1"/>
          </p:cNvSpPr>
          <p:nvPr/>
        </p:nvSpPr>
        <p:spPr bwMode="auto">
          <a:xfrm>
            <a:off x="130436" y="4014896"/>
            <a:ext cx="1206156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800"/>
              <a:t>We were so proud of all the international work we were doing so we decided to apply for…</a:t>
            </a:r>
          </a:p>
          <a:p>
            <a:pPr algn="ctr" eaLnBrk="1" hangingPunct="1">
              <a:spcBef>
                <a:spcPct val="0"/>
              </a:spcBef>
              <a:buFontTx/>
              <a:buNone/>
            </a:pPr>
            <a:r>
              <a:rPr lang="en-GB" altLang="en-US" sz="4800" b="1" u="sng"/>
              <a:t>The International School Award</a:t>
            </a:r>
          </a:p>
        </p:txBody>
      </p:sp>
      <p:pic>
        <p:nvPicPr>
          <p:cNvPr id="47107" name="Picture 4" descr="international school award logo">
            <a:extLst>
              <a:ext uri="{FF2B5EF4-FFF2-40B4-BE49-F238E27FC236}">
                <a16:creationId xmlns:a16="http://schemas.microsoft.com/office/drawing/2014/main" id="{45ABBE3B-635E-4D5E-A167-740342085B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0422" y="160026"/>
            <a:ext cx="6531156" cy="366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3A5E155E-10FE-4413-AC1C-E9680DD40624}"/>
              </a:ext>
            </a:extLst>
          </p:cNvPr>
          <p:cNvSpPr>
            <a:spLocks noGrp="1"/>
          </p:cNvSpPr>
          <p:nvPr>
            <p:ph type="title" idx="4294967295"/>
          </p:nvPr>
        </p:nvSpPr>
        <p:spPr/>
        <p:txBody>
          <a:bodyPr/>
          <a:lstStyle/>
          <a:p>
            <a:r>
              <a:rPr lang="en-GB" dirty="0"/>
              <a:t>International School Award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2400">
                <a:solidFill>
                  <a:srgbClr val="000000"/>
                </a:solidFill>
              </a:rPr>
              <a:t>Overview of #EcoTeach format and dates/times of webinars</a:t>
            </a:r>
            <a:endParaRPr lang="en-GB" sz="2400">
              <a:solidFill>
                <a:srgbClr val="000000"/>
              </a:solidFill>
              <a:cs typeface="Calibri"/>
            </a:endParaRPr>
          </a:p>
          <a:p>
            <a:r>
              <a:rPr lang="en-GB" sz="2400">
                <a:solidFill>
                  <a:srgbClr val="000000"/>
                </a:solidFill>
              </a:rPr>
              <a:t>What Environmental Education Leicester is</a:t>
            </a:r>
            <a:endParaRPr lang="en-GB" sz="2400">
              <a:solidFill>
                <a:srgbClr val="000000"/>
              </a:solidFill>
              <a:cs typeface="Calibri"/>
            </a:endParaRPr>
          </a:p>
          <a:p>
            <a:r>
              <a:rPr lang="en-GB" sz="2400">
                <a:solidFill>
                  <a:srgbClr val="000000"/>
                </a:solidFill>
              </a:rPr>
              <a:t>Eco-Schools – and how it fits into the big picture</a:t>
            </a:r>
            <a:endParaRPr lang="en-GB" sz="2400">
              <a:solidFill>
                <a:srgbClr val="000000"/>
              </a:solidFill>
              <a:cs typeface="Calibri"/>
            </a:endParaRPr>
          </a:p>
          <a:p>
            <a:r>
              <a:rPr lang="en-GB" sz="2400">
                <a:solidFill>
                  <a:srgbClr val="000000"/>
                </a:solidFill>
              </a:rPr>
              <a:t>Global Citizenship and Fairtrade Projects</a:t>
            </a:r>
            <a:endParaRPr lang="en-GB" sz="2400">
              <a:solidFill>
                <a:srgbClr val="000000"/>
              </a:solidFill>
              <a:cs typeface="Calibri"/>
            </a:endParaRPr>
          </a:p>
          <a:p>
            <a:r>
              <a:rPr lang="en-GB" sz="2400">
                <a:solidFill>
                  <a:srgbClr val="000000"/>
                </a:solidFill>
              </a:rPr>
              <a:t>Q &amp; As</a:t>
            </a:r>
            <a:endParaRPr lang="en-GB" sz="2400">
              <a:solidFill>
                <a:srgbClr val="000000"/>
              </a:solidFill>
              <a:cs typeface="Calibri"/>
            </a:endParaRPr>
          </a:p>
          <a:p>
            <a:r>
              <a:rPr lang="en-GB" sz="2400">
                <a:solidFill>
                  <a:srgbClr val="000000"/>
                </a:solidFill>
              </a:rPr>
              <a:t>Other opportunities coming up </a:t>
            </a:r>
            <a:endParaRPr lang="en-GB" sz="240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hidden="1">
            <a:extLst>
              <a:ext uri="{FF2B5EF4-FFF2-40B4-BE49-F238E27FC236}">
                <a16:creationId xmlns:a16="http://schemas.microsoft.com/office/drawing/2014/main" id="{00269D75-36D7-483B-8D7A-28EE6B5177AC}"/>
              </a:ext>
            </a:extLst>
          </p:cNvPr>
          <p:cNvSpPr>
            <a:spLocks noGrp="1"/>
          </p:cNvSpPr>
          <p:nvPr>
            <p:ph type="title"/>
          </p:nvPr>
        </p:nvSpPr>
        <p:spPr/>
        <p:txBody>
          <a:bodyPr/>
          <a:lstStyle/>
          <a:p>
            <a:r>
              <a:rPr lang="en-GB" altLang="en-US" dirty="0"/>
              <a:t>British Council Awards</a:t>
            </a:r>
          </a:p>
        </p:txBody>
      </p:sp>
      <p:pic>
        <p:nvPicPr>
          <p:cNvPr id="52227" name="Content Placeholder 3" descr="Children holding up awards certificates">
            <a:extLst>
              <a:ext uri="{FF2B5EF4-FFF2-40B4-BE49-F238E27FC236}">
                <a16:creationId xmlns:a16="http://schemas.microsoft.com/office/drawing/2014/main" id="{3404EF25-14C7-416A-B0E9-0813F4625B3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39876" y="-7938"/>
            <a:ext cx="9236075" cy="692626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2CCE61B5-F0B2-4ACD-9891-2B790FB14F12}"/>
              </a:ext>
            </a:extLst>
          </p:cNvPr>
          <p:cNvSpPr txBox="1">
            <a:spLocks noChangeArrowheads="1"/>
          </p:cNvSpPr>
          <p:nvPr/>
        </p:nvSpPr>
        <p:spPr bwMode="auto">
          <a:xfrm>
            <a:off x="2891632" y="1905794"/>
            <a:ext cx="640873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600"/>
              <a:t>Erasmus +</a:t>
            </a:r>
          </a:p>
          <a:p>
            <a:pPr algn="ctr" eaLnBrk="1" hangingPunct="1">
              <a:spcBef>
                <a:spcPct val="0"/>
              </a:spcBef>
              <a:buFontTx/>
              <a:buNone/>
            </a:pPr>
            <a:r>
              <a:rPr lang="en-GB" altLang="en-US" sz="6600"/>
              <a:t>Key Action 1 </a:t>
            </a:r>
          </a:p>
          <a:p>
            <a:pPr algn="ctr" eaLnBrk="1" hangingPunct="1">
              <a:spcBef>
                <a:spcPct val="0"/>
              </a:spcBef>
              <a:buFontTx/>
              <a:buNone/>
            </a:pPr>
            <a:r>
              <a:rPr lang="en-GB" altLang="en-US">
                <a:hlinkClick r:id="rId2"/>
              </a:rPr>
              <a:t>Key Actions</a:t>
            </a:r>
            <a:r>
              <a:rPr lang="en-GB" altLang="en-US"/>
              <a:t> (also referred to as Actions) is the collective name for activities and projects that can be funded under Erasmus+.</a:t>
            </a:r>
            <a:r>
              <a:rPr lang="en-GB" altLang="en-US">
                <a:latin typeface="Comic Sans MS" panose="030F0702030302020204" pitchFamily="66" charset="0"/>
              </a:rPr>
              <a:t> </a:t>
            </a:r>
          </a:p>
        </p:txBody>
      </p:sp>
      <p:pic>
        <p:nvPicPr>
          <p:cNvPr id="39939" name="Picture 4" descr="erasmus + logo">
            <a:extLst>
              <a:ext uri="{FF2B5EF4-FFF2-40B4-BE49-F238E27FC236}">
                <a16:creationId xmlns:a16="http://schemas.microsoft.com/office/drawing/2014/main" id="{DBB0E612-0E9F-437F-8FE1-8665D44A64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272" y="430212"/>
            <a:ext cx="4060992" cy="123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rasmus + logo">
            <a:extLst>
              <a:ext uri="{FF2B5EF4-FFF2-40B4-BE49-F238E27FC236}">
                <a16:creationId xmlns:a16="http://schemas.microsoft.com/office/drawing/2014/main" id="{5FEBEC6C-EA86-4466-936D-9FCC9B83A2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7974" y="430212"/>
            <a:ext cx="4060992" cy="123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8EE0E42F-B40A-4245-9E79-DA41BC36A1BB}"/>
              </a:ext>
            </a:extLst>
          </p:cNvPr>
          <p:cNvSpPr>
            <a:spLocks noGrp="1"/>
          </p:cNvSpPr>
          <p:nvPr>
            <p:ph type="title" idx="4294967295"/>
          </p:nvPr>
        </p:nvSpPr>
        <p:spPr/>
        <p:txBody>
          <a:bodyPr/>
          <a:lstStyle/>
          <a:p>
            <a:r>
              <a:rPr lang="en-GB" dirty="0"/>
              <a:t>Erasmus Slide 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a:extLst>
              <a:ext uri="{FF2B5EF4-FFF2-40B4-BE49-F238E27FC236}">
                <a16:creationId xmlns:a16="http://schemas.microsoft.com/office/drawing/2014/main" id="{F1970D1A-3234-4758-B417-A32E68E44633}"/>
              </a:ext>
            </a:extLst>
          </p:cNvPr>
          <p:cNvSpPr txBox="1">
            <a:spLocks noChangeArrowheads="1"/>
          </p:cNvSpPr>
          <p:nvPr/>
        </p:nvSpPr>
        <p:spPr bwMode="auto">
          <a:xfrm>
            <a:off x="2208214" y="31750"/>
            <a:ext cx="77041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b="1"/>
              <a:t>Erasmus Plus Key Action 1</a:t>
            </a:r>
          </a:p>
          <a:p>
            <a:pPr algn="ctr">
              <a:spcBef>
                <a:spcPct val="0"/>
              </a:spcBef>
              <a:buFontTx/>
              <a:buNone/>
            </a:pPr>
            <a:r>
              <a:rPr lang="en-GB" altLang="en-US" b="1"/>
              <a:t>2017 – 2019 and 2018 - 2020</a:t>
            </a:r>
          </a:p>
        </p:txBody>
      </p:sp>
      <p:pic>
        <p:nvPicPr>
          <p:cNvPr id="2" name="Picture 1" descr="image showing erasmus Action plan"/>
          <p:cNvPicPr>
            <a:picLocks noChangeAspect="1"/>
          </p:cNvPicPr>
          <p:nvPr/>
        </p:nvPicPr>
        <p:blipFill>
          <a:blip r:embed="rId2"/>
          <a:stretch>
            <a:fillRect/>
          </a:stretch>
        </p:blipFill>
        <p:spPr>
          <a:xfrm>
            <a:off x="1468698" y="1206500"/>
            <a:ext cx="4979987" cy="3915020"/>
          </a:xfrm>
          <a:prstGeom prst="rect">
            <a:avLst/>
          </a:prstGeom>
        </p:spPr>
      </p:pic>
      <p:pic>
        <p:nvPicPr>
          <p:cNvPr id="5" name="Picture 4" descr="erasmus +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3999" y="5219052"/>
            <a:ext cx="4979987" cy="1422491"/>
          </a:xfrm>
          <a:prstGeom prst="rect">
            <a:avLst/>
          </a:prstGeom>
        </p:spPr>
      </p:pic>
      <p:pic>
        <p:nvPicPr>
          <p:cNvPr id="6" name="Picture 5" descr="image showing erasmus Action pla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6244" y="1193243"/>
            <a:ext cx="3961619" cy="5448300"/>
          </a:xfrm>
          <a:prstGeom prst="rect">
            <a:avLst/>
          </a:prstGeom>
        </p:spPr>
      </p:pic>
      <p:sp>
        <p:nvSpPr>
          <p:cNvPr id="3" name="Title 2" hidden="1">
            <a:extLst>
              <a:ext uri="{FF2B5EF4-FFF2-40B4-BE49-F238E27FC236}">
                <a16:creationId xmlns:a16="http://schemas.microsoft.com/office/drawing/2014/main" id="{35092E70-54D5-49AD-B788-F56AAC0FA4AF}"/>
              </a:ext>
            </a:extLst>
          </p:cNvPr>
          <p:cNvSpPr>
            <a:spLocks noGrp="1"/>
          </p:cNvSpPr>
          <p:nvPr>
            <p:ph type="title" idx="4294967295"/>
          </p:nvPr>
        </p:nvSpPr>
        <p:spPr/>
        <p:txBody>
          <a:bodyPr/>
          <a:lstStyle/>
          <a:p>
            <a:r>
              <a:rPr lang="en-GB" dirty="0"/>
              <a:t>Erasmus Action Plan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mage of adults holding cerificates">
            <a:extLst>
              <a:ext uri="{FF2B5EF4-FFF2-40B4-BE49-F238E27FC236}">
                <a16:creationId xmlns:a16="http://schemas.microsoft.com/office/drawing/2014/main" id="{D6845C78-3A4F-4863-B776-6CB41FADAF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867" y="0"/>
            <a:ext cx="96722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a:extLst>
              <a:ext uri="{FF2B5EF4-FFF2-40B4-BE49-F238E27FC236}">
                <a16:creationId xmlns:a16="http://schemas.microsoft.com/office/drawing/2014/main" id="{D7BB0500-BA6B-406D-A690-5564C48DA4D4}"/>
              </a:ext>
            </a:extLst>
          </p:cNvPr>
          <p:cNvSpPr>
            <a:spLocks noGrp="1"/>
          </p:cNvSpPr>
          <p:nvPr>
            <p:ph type="title" idx="4294967295"/>
          </p:nvPr>
        </p:nvSpPr>
        <p:spPr/>
        <p:txBody>
          <a:bodyPr/>
          <a:lstStyle/>
          <a:p>
            <a:r>
              <a:rPr lang="en-GB" dirty="0"/>
              <a:t>Erasmus slide 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posing for a photo">
            <a:extLst>
              <a:ext uri="{FF2B5EF4-FFF2-40B4-BE49-F238E27FC236}">
                <a16:creationId xmlns:a16="http://schemas.microsoft.com/office/drawing/2014/main" id="{8C0214FA-F921-426D-80D9-2598F33F0109}"/>
              </a:ext>
            </a:extLst>
          </p:cNvPr>
          <p:cNvPicPr>
            <a:picLocks noChangeAspect="1"/>
          </p:cNvPicPr>
          <p:nvPr/>
        </p:nvPicPr>
        <p:blipFill>
          <a:blip r:embed="rId2"/>
          <a:stretch>
            <a:fillRect/>
          </a:stretch>
        </p:blipFill>
        <p:spPr>
          <a:xfrm>
            <a:off x="623257" y="0"/>
            <a:ext cx="10945485" cy="6858000"/>
          </a:xfrm>
          <a:prstGeom prst="rect">
            <a:avLst/>
          </a:prstGeom>
        </p:spPr>
      </p:pic>
      <p:sp>
        <p:nvSpPr>
          <p:cNvPr id="3" name="Title 2" hidden="1">
            <a:extLst>
              <a:ext uri="{FF2B5EF4-FFF2-40B4-BE49-F238E27FC236}">
                <a16:creationId xmlns:a16="http://schemas.microsoft.com/office/drawing/2014/main" id="{FE353E98-33BA-4563-91C5-0A72CABCE371}"/>
              </a:ext>
            </a:extLst>
          </p:cNvPr>
          <p:cNvSpPr>
            <a:spLocks noGrp="1"/>
          </p:cNvSpPr>
          <p:nvPr>
            <p:ph type="title" idx="4294967295"/>
          </p:nvPr>
        </p:nvSpPr>
        <p:spPr/>
        <p:txBody>
          <a:bodyPr/>
          <a:lstStyle/>
          <a:p>
            <a:r>
              <a:rPr lang="en-GB" dirty="0"/>
              <a:t>Erasmus</a:t>
            </a:r>
            <a:r>
              <a:rPr lang="en-GB" baseline="0" dirty="0"/>
              <a:t> slide 4</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9162375F-6A22-4CFF-8277-FC1584D4938A}"/>
              </a:ext>
            </a:extLst>
          </p:cNvPr>
          <p:cNvSpPr txBox="1">
            <a:spLocks noChangeArrowheads="1"/>
          </p:cNvSpPr>
          <p:nvPr/>
        </p:nvSpPr>
        <p:spPr bwMode="auto">
          <a:xfrm>
            <a:off x="2891631" y="1892848"/>
            <a:ext cx="64087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a:t>Erasmus +</a:t>
            </a:r>
          </a:p>
          <a:p>
            <a:pPr algn="ctr" eaLnBrk="1" hangingPunct="1">
              <a:spcBef>
                <a:spcPct val="0"/>
              </a:spcBef>
              <a:buFontTx/>
              <a:buNone/>
            </a:pPr>
            <a:r>
              <a:rPr lang="en-GB" altLang="en-US" sz="6000"/>
              <a:t>Key Action 2 </a:t>
            </a:r>
          </a:p>
          <a:p>
            <a:pPr algn="ctr" eaLnBrk="1" hangingPunct="1">
              <a:spcBef>
                <a:spcPct val="0"/>
              </a:spcBef>
              <a:buFontTx/>
              <a:buNone/>
            </a:pPr>
            <a:r>
              <a:rPr lang="en-GB" altLang="en-US" sz="2400">
                <a:hlinkClick r:id="rId2"/>
              </a:rPr>
              <a:t>Key Actions</a:t>
            </a:r>
            <a:r>
              <a:rPr lang="en-GB" altLang="en-US" sz="2400"/>
              <a:t> (also referred to as Actions) is the collective name for activities and projects that can be funded under Erasmus+.</a:t>
            </a:r>
            <a:r>
              <a:rPr lang="en-GB" altLang="en-US" sz="2400">
                <a:latin typeface="Comic Sans MS" panose="030F0702030302020204" pitchFamily="66" charset="0"/>
              </a:rPr>
              <a:t> </a:t>
            </a:r>
          </a:p>
        </p:txBody>
      </p:sp>
      <p:pic>
        <p:nvPicPr>
          <p:cNvPr id="24580" name="Picture 2" descr="Comenius logo">
            <a:extLst>
              <a:ext uri="{FF2B5EF4-FFF2-40B4-BE49-F238E27FC236}">
                <a16:creationId xmlns:a16="http://schemas.microsoft.com/office/drawing/2014/main" id="{77C57007-8B61-47B4-8354-A6A822310D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9100" y="233364"/>
            <a:ext cx="2707840" cy="168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erasmus logo">
            <a:extLst>
              <a:ext uri="{FF2B5EF4-FFF2-40B4-BE49-F238E27FC236}">
                <a16:creationId xmlns:a16="http://schemas.microsoft.com/office/drawing/2014/main" id="{59593068-F269-4F4C-8939-8B6AB84E3C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67156" y="5101253"/>
            <a:ext cx="4447257" cy="136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menius logo">
            <a:extLst>
              <a:ext uri="{FF2B5EF4-FFF2-40B4-BE49-F238E27FC236}">
                <a16:creationId xmlns:a16="http://schemas.microsoft.com/office/drawing/2014/main" id="{96C16AE5-A8FE-40C9-9861-C5A139B20C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4669" y="296864"/>
            <a:ext cx="2300445" cy="143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40BFA523-37BB-4CFD-BD07-74095AB7CAE9}"/>
              </a:ext>
            </a:extLst>
          </p:cNvPr>
          <p:cNvSpPr>
            <a:spLocks noGrp="1"/>
          </p:cNvSpPr>
          <p:nvPr>
            <p:ph type="title" idx="4294967295"/>
          </p:nvPr>
        </p:nvSpPr>
        <p:spPr/>
        <p:txBody>
          <a:bodyPr/>
          <a:lstStyle/>
          <a:p>
            <a:r>
              <a:rPr lang="en-GB" dirty="0"/>
              <a:t>Erasmus Key Action</a:t>
            </a:r>
            <a:r>
              <a:rPr lang="en-GB" baseline="0" dirty="0"/>
              <a:t> 2</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9C7B0269-4ECE-4887-8E5B-24BBE02C7721}"/>
              </a:ext>
            </a:extLst>
          </p:cNvPr>
          <p:cNvSpPr txBox="1">
            <a:spLocks noChangeArrowheads="1"/>
          </p:cNvSpPr>
          <p:nvPr/>
        </p:nvSpPr>
        <p:spPr bwMode="auto">
          <a:xfrm>
            <a:off x="1259174" y="343693"/>
            <a:ext cx="9300278"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b="1">
                <a:cs typeface="Calibri" panose="020F0502020204030204" pitchFamily="34" charset="0"/>
              </a:rPr>
              <a:t>How did we get involved? </a:t>
            </a:r>
          </a:p>
          <a:p>
            <a:pPr algn="ctr" eaLnBrk="1" hangingPunct="1">
              <a:spcBef>
                <a:spcPct val="0"/>
              </a:spcBef>
              <a:buFontTx/>
              <a:buNone/>
            </a:pPr>
            <a:endParaRPr lang="en-GB" altLang="en-US" b="1"/>
          </a:p>
          <a:p>
            <a:pPr algn="ctr" eaLnBrk="1" hangingPunct="1">
              <a:spcBef>
                <a:spcPct val="0"/>
              </a:spcBef>
              <a:buFontTx/>
              <a:buNone/>
            </a:pPr>
            <a:r>
              <a:rPr lang="en-GB" altLang="en-US" sz="2800"/>
              <a:t>eTwinning!</a:t>
            </a:r>
          </a:p>
          <a:p>
            <a:pPr algn="ctr" eaLnBrk="1" hangingPunct="1">
              <a:spcBef>
                <a:spcPct val="0"/>
              </a:spcBef>
              <a:buFontTx/>
              <a:buNone/>
            </a:pPr>
            <a:r>
              <a:rPr lang="en-GB" altLang="en-US" sz="2800"/>
              <a:t>Partner finding contact seminar in Lille January 2011</a:t>
            </a:r>
          </a:p>
          <a:p>
            <a:pPr algn="ctr" eaLnBrk="1" hangingPunct="1">
              <a:spcBef>
                <a:spcPct val="0"/>
              </a:spcBef>
              <a:buFontTx/>
              <a:buNone/>
            </a:pPr>
            <a:endParaRPr lang="en-GB" altLang="en-US" sz="2800"/>
          </a:p>
          <a:p>
            <a:pPr algn="ctr" eaLnBrk="1" hangingPunct="1">
              <a:spcBef>
                <a:spcPct val="0"/>
              </a:spcBef>
              <a:buFontTx/>
              <a:buNone/>
            </a:pPr>
            <a:r>
              <a:rPr lang="en-GB" altLang="en-US" sz="2800"/>
              <a:t>We met Laurent who had the idea for the ‘Move Your Buddy’ project! </a:t>
            </a:r>
          </a:p>
          <a:p>
            <a:pPr algn="ctr" eaLnBrk="1" hangingPunct="1">
              <a:spcBef>
                <a:spcPct val="0"/>
              </a:spcBef>
              <a:buFontTx/>
              <a:buNone/>
            </a:pPr>
            <a:endParaRPr lang="en-GB" altLang="en-US" sz="2400"/>
          </a:p>
          <a:p>
            <a:pPr algn="ctr" eaLnBrk="1" hangingPunct="1">
              <a:spcBef>
                <a:spcPct val="0"/>
              </a:spcBef>
              <a:buFontTx/>
              <a:buNone/>
            </a:pPr>
            <a:r>
              <a:rPr lang="en-GB" altLang="en-US" sz="2400">
                <a:latin typeface="Comic Sans MS" panose="030F0702030302020204" pitchFamily="66" charset="0"/>
              </a:rPr>
              <a:t> </a:t>
            </a:r>
          </a:p>
        </p:txBody>
      </p:sp>
      <p:pic>
        <p:nvPicPr>
          <p:cNvPr id="25603" name="Picture 2" descr="Image of  hannah boydon ">
            <a:extLst>
              <a:ext uri="{FF2B5EF4-FFF2-40B4-BE49-F238E27FC236}">
                <a16:creationId xmlns:a16="http://schemas.microsoft.com/office/drawing/2014/main" id="{592AB19A-2251-4AC0-A4E5-478BDC7E1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2313" y="3803651"/>
            <a:ext cx="2646364" cy="26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Image of a man">
            <a:extLst>
              <a:ext uri="{FF2B5EF4-FFF2-40B4-BE49-F238E27FC236}">
                <a16:creationId xmlns:a16="http://schemas.microsoft.com/office/drawing/2014/main" id="{7A7598AA-0DDE-4937-B3ED-2DB2C974DD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1549" y="3803651"/>
            <a:ext cx="1698597" cy="264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Right Arrow 1">
            <a:extLst>
              <a:ext uri="{FF2B5EF4-FFF2-40B4-BE49-F238E27FC236}">
                <a16:creationId xmlns:a16="http://schemas.microsoft.com/office/drawing/2014/main" id="{310F953F-4D81-4545-98C2-43EA5CEF7487}"/>
              </a:ext>
              <a:ext uri="{C183D7F6-B498-43B3-948B-1728B52AA6E4}">
                <adec:decorative xmlns:adec="http://schemas.microsoft.com/office/drawing/2017/decorative" val="1"/>
              </a:ext>
            </a:extLst>
          </p:cNvPr>
          <p:cNvSpPr/>
          <p:nvPr/>
        </p:nvSpPr>
        <p:spPr>
          <a:xfrm>
            <a:off x="4800600" y="4437063"/>
            <a:ext cx="1943100" cy="7921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06" name="TextBox 31">
            <a:extLst>
              <a:ext uri="{FF2B5EF4-FFF2-40B4-BE49-F238E27FC236}">
                <a16:creationId xmlns:a16="http://schemas.microsoft.com/office/drawing/2014/main" id="{9DC08C14-BFED-470C-B010-435FD764F242}"/>
              </a:ext>
            </a:extLst>
          </p:cNvPr>
          <p:cNvSpPr txBox="1">
            <a:spLocks noChangeArrowheads="1"/>
          </p:cNvSpPr>
          <p:nvPr/>
        </p:nvSpPr>
        <p:spPr bwMode="auto">
          <a:xfrm>
            <a:off x="4767263" y="5353051"/>
            <a:ext cx="2392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Partnership was formed  </a:t>
            </a:r>
            <a:r>
              <a:rPr lang="en-GB" altLang="en-US" sz="2400">
                <a:latin typeface="Comic Sans MS" panose="030F0702030302020204" pitchFamily="66" charset="0"/>
                <a:sym typeface="Wingdings" panose="05000000000000000000" pitchFamily="2" charset="2"/>
              </a:rPr>
              <a:t></a:t>
            </a:r>
            <a:endParaRPr lang="en-GB" altLang="en-US" sz="2400">
              <a:latin typeface="Comic Sans MS" panose="030F0702030302020204" pitchFamily="66" charset="0"/>
            </a:endParaRPr>
          </a:p>
        </p:txBody>
      </p:sp>
      <p:sp>
        <p:nvSpPr>
          <p:cNvPr id="3" name="Title 2" hidden="1">
            <a:extLst>
              <a:ext uri="{FF2B5EF4-FFF2-40B4-BE49-F238E27FC236}">
                <a16:creationId xmlns:a16="http://schemas.microsoft.com/office/drawing/2014/main" id="{2D63D67F-2EB4-4E9F-A97C-ACF692A91A22}"/>
              </a:ext>
            </a:extLst>
          </p:cNvPr>
          <p:cNvSpPr>
            <a:spLocks noGrp="1"/>
          </p:cNvSpPr>
          <p:nvPr>
            <p:ph type="title" idx="4294967295"/>
          </p:nvPr>
        </p:nvSpPr>
        <p:spPr/>
        <p:txBody>
          <a:bodyPr/>
          <a:lstStyle/>
          <a:p>
            <a:r>
              <a:rPr lang="en-GB" dirty="0"/>
              <a:t>How did we get involved?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77D9E55A-465D-4744-94AD-91DFAAE20CFD}"/>
              </a:ext>
            </a:extLst>
          </p:cNvPr>
          <p:cNvSpPr txBox="1">
            <a:spLocks noChangeArrowheads="1"/>
          </p:cNvSpPr>
          <p:nvPr/>
        </p:nvSpPr>
        <p:spPr bwMode="auto">
          <a:xfrm>
            <a:off x="1259174" y="2524920"/>
            <a:ext cx="1008838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a:t>MYB (Move Your Buddy) was aimed at using sports as a means of increasing the (virtual and physical) mobility of pupils.</a:t>
            </a:r>
          </a:p>
          <a:p>
            <a:r>
              <a:rPr lang="en-US" altLang="en-US"/>
              <a:t>We wanted to increase pupils’ motivation to learn and use both ICT and foreign languages.</a:t>
            </a:r>
          </a:p>
          <a:p>
            <a:r>
              <a:rPr lang="en-US" altLang="en-US"/>
              <a:t>Through sports, they were encouraged to communicate in a foreign language.</a:t>
            </a:r>
          </a:p>
        </p:txBody>
      </p:sp>
      <p:sp>
        <p:nvSpPr>
          <p:cNvPr id="27651" name="TextBox 3">
            <a:extLst>
              <a:ext uri="{FF2B5EF4-FFF2-40B4-BE49-F238E27FC236}">
                <a16:creationId xmlns:a16="http://schemas.microsoft.com/office/drawing/2014/main" id="{1C1D8C65-28CF-46E0-BA6A-DDE88897A28D}"/>
              </a:ext>
            </a:extLst>
          </p:cNvPr>
          <p:cNvSpPr txBox="1">
            <a:spLocks noChangeArrowheads="1"/>
          </p:cNvSpPr>
          <p:nvPr/>
        </p:nvSpPr>
        <p:spPr bwMode="auto">
          <a:xfrm>
            <a:off x="509666" y="225425"/>
            <a:ext cx="7386559"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a:t>Our Project Idea -</a:t>
            </a:r>
          </a:p>
          <a:p>
            <a:pPr algn="ctr" eaLnBrk="1" hangingPunct="1">
              <a:spcBef>
                <a:spcPct val="0"/>
              </a:spcBef>
              <a:buFontTx/>
              <a:buNone/>
            </a:pPr>
            <a:r>
              <a:rPr lang="en-GB" altLang="en-US" sz="6000"/>
              <a:t>Move Your Buddy</a:t>
            </a:r>
          </a:p>
        </p:txBody>
      </p:sp>
      <p:pic>
        <p:nvPicPr>
          <p:cNvPr id="27652" name="Picture 2" descr=" move your buddy logo">
            <a:extLst>
              <a:ext uri="{FF2B5EF4-FFF2-40B4-BE49-F238E27FC236}">
                <a16:creationId xmlns:a16="http://schemas.microsoft.com/office/drawing/2014/main" id="{E3F23606-3FCC-4852-BA64-DE92D15EA0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00950" y="3175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A94668BE-0877-4647-B49A-5F934B676B8B}"/>
              </a:ext>
            </a:extLst>
          </p:cNvPr>
          <p:cNvSpPr>
            <a:spLocks noGrp="1"/>
          </p:cNvSpPr>
          <p:nvPr>
            <p:ph type="title" idx="4294967295"/>
          </p:nvPr>
        </p:nvSpPr>
        <p:spPr/>
        <p:txBody>
          <a:bodyPr/>
          <a:lstStyle/>
          <a:p>
            <a:r>
              <a:rPr lang="en-GB" dirty="0"/>
              <a:t>Our project idea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713D68A-CB7B-4520-A970-3D21FE1A24C9}"/>
              </a:ext>
            </a:extLst>
          </p:cNvPr>
          <p:cNvSpPr txBox="1">
            <a:spLocks noChangeArrowheads="1"/>
          </p:cNvSpPr>
          <p:nvPr/>
        </p:nvSpPr>
        <p:spPr>
          <a:xfrm>
            <a:off x="1992313" y="1100138"/>
            <a:ext cx="8064500" cy="575786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defRPr/>
            </a:pPr>
            <a:r>
              <a:rPr lang="en-US" b="1"/>
              <a:t>France</a:t>
            </a:r>
            <a:r>
              <a:rPr lang="en-US"/>
              <a:t> - </a:t>
            </a:r>
            <a:r>
              <a:rPr lang="en-US" b="1" u="sng"/>
              <a:t>Laurent </a:t>
            </a:r>
            <a:r>
              <a:rPr lang="en-US" b="1" u="sng" err="1"/>
              <a:t>Lentrebecq</a:t>
            </a:r>
            <a:endParaRPr lang="en-US" b="1" u="sng"/>
          </a:p>
          <a:p>
            <a:pPr marL="0" indent="0" algn="ctr">
              <a:buNone/>
              <a:defRPr/>
            </a:pPr>
            <a:r>
              <a:rPr lang="en-US" err="1"/>
              <a:t>Ecole</a:t>
            </a:r>
            <a:r>
              <a:rPr lang="en-US"/>
              <a:t> Albert Camus</a:t>
            </a:r>
            <a:endParaRPr lang="en-US" b="1"/>
          </a:p>
          <a:p>
            <a:pPr algn="ctr">
              <a:buNone/>
              <a:defRPr/>
            </a:pPr>
            <a:r>
              <a:rPr lang="en-US" sz="2000"/>
              <a:t>221 rue Robert Schuman, </a:t>
            </a:r>
            <a:r>
              <a:rPr lang="en-US" sz="2000" b="1"/>
              <a:t>Tourcoing</a:t>
            </a:r>
          </a:p>
          <a:p>
            <a:pPr algn="ctr">
              <a:defRPr/>
            </a:pPr>
            <a:r>
              <a:rPr lang="en-US" b="1">
                <a:cs typeface="Arial" charset="0"/>
              </a:rPr>
              <a:t>France</a:t>
            </a:r>
            <a:r>
              <a:rPr lang="en-US"/>
              <a:t> </a:t>
            </a:r>
            <a:r>
              <a:rPr lang="en-US">
                <a:cs typeface="Arial" charset="0"/>
              </a:rPr>
              <a:t>– </a:t>
            </a:r>
            <a:r>
              <a:rPr lang="en-US" b="1" u="sng">
                <a:cs typeface="Arial" charset="0"/>
              </a:rPr>
              <a:t>Jean-Michel </a:t>
            </a:r>
            <a:r>
              <a:rPr lang="en-US" b="1" u="sng" err="1">
                <a:cs typeface="Arial" charset="0"/>
              </a:rPr>
              <a:t>Poppe</a:t>
            </a:r>
            <a:endParaRPr lang="en-US" b="1" u="sng">
              <a:cs typeface="Arial" charset="0"/>
            </a:endParaRPr>
          </a:p>
          <a:p>
            <a:pPr marL="0" indent="0" algn="ctr">
              <a:buNone/>
              <a:defRPr/>
            </a:pPr>
            <a:r>
              <a:rPr lang="en-US" err="1"/>
              <a:t>Ecole</a:t>
            </a:r>
            <a:r>
              <a:rPr lang="en-US"/>
              <a:t> Jean </a:t>
            </a:r>
            <a:r>
              <a:rPr lang="en-US" err="1"/>
              <a:t>Mac</a:t>
            </a:r>
            <a:r>
              <a:rPr lang="en-US" err="1">
                <a:cs typeface="Arial" charset="0"/>
              </a:rPr>
              <a:t>é</a:t>
            </a:r>
            <a:endParaRPr lang="en-US" b="1">
              <a:cs typeface="Arial" charset="0"/>
            </a:endParaRPr>
          </a:p>
          <a:p>
            <a:pPr algn="ctr">
              <a:buNone/>
              <a:defRPr/>
            </a:pPr>
            <a:r>
              <a:rPr lang="en-US" sz="2000">
                <a:cs typeface="Arial" charset="0"/>
              </a:rPr>
              <a:t>62 rue du </a:t>
            </a:r>
            <a:r>
              <a:rPr lang="en-US" sz="2000" err="1">
                <a:cs typeface="Arial" charset="0"/>
              </a:rPr>
              <a:t>Flocon</a:t>
            </a:r>
            <a:r>
              <a:rPr lang="en-US" sz="2000">
                <a:cs typeface="Arial" charset="0"/>
              </a:rPr>
              <a:t>, </a:t>
            </a:r>
            <a:r>
              <a:rPr lang="en-US" sz="2000" b="1">
                <a:cs typeface="Arial" charset="0"/>
              </a:rPr>
              <a:t>Tourcoing</a:t>
            </a:r>
          </a:p>
          <a:p>
            <a:pPr algn="ctr">
              <a:defRPr/>
            </a:pPr>
            <a:r>
              <a:rPr lang="en-US" b="1">
                <a:cs typeface="Arial" charset="0"/>
              </a:rPr>
              <a:t>Malta </a:t>
            </a:r>
            <a:r>
              <a:rPr lang="en-US">
                <a:cs typeface="Arial" charset="0"/>
              </a:rPr>
              <a:t>– </a:t>
            </a:r>
            <a:r>
              <a:rPr lang="en-US" b="1" u="sng">
                <a:cs typeface="Arial" charset="0"/>
              </a:rPr>
              <a:t>Anna </a:t>
            </a:r>
            <a:r>
              <a:rPr lang="en-US" b="1" u="sng" err="1">
                <a:cs typeface="Arial" charset="0"/>
              </a:rPr>
              <a:t>Buttigieg</a:t>
            </a:r>
            <a:endParaRPr lang="en-US" b="1" u="sng">
              <a:cs typeface="Arial" charset="0"/>
            </a:endParaRPr>
          </a:p>
          <a:p>
            <a:pPr marL="0" indent="0" algn="ctr">
              <a:buNone/>
              <a:defRPr/>
            </a:pPr>
            <a:r>
              <a:rPr lang="en-US">
                <a:cs typeface="Arial" charset="0"/>
              </a:rPr>
              <a:t>St Albert the Great College </a:t>
            </a:r>
          </a:p>
          <a:p>
            <a:pPr algn="ctr">
              <a:buNone/>
              <a:defRPr/>
            </a:pPr>
            <a:r>
              <a:rPr lang="en-US" sz="2000">
                <a:cs typeface="Arial" charset="0"/>
              </a:rPr>
              <a:t>Old Bakery Street, 160, VLT 1457, </a:t>
            </a:r>
            <a:r>
              <a:rPr lang="en-US" sz="2000" b="1">
                <a:cs typeface="Arial" charset="0"/>
              </a:rPr>
              <a:t>Valletta</a:t>
            </a:r>
          </a:p>
          <a:p>
            <a:pPr algn="ctr">
              <a:defRPr/>
            </a:pPr>
            <a:r>
              <a:rPr lang="en-US" b="1">
                <a:cs typeface="Arial" charset="0"/>
              </a:rPr>
              <a:t>Italy </a:t>
            </a:r>
            <a:r>
              <a:rPr lang="en-US">
                <a:cs typeface="Arial" charset="0"/>
              </a:rPr>
              <a:t>– </a:t>
            </a:r>
            <a:r>
              <a:rPr lang="en-US" b="1" u="sng">
                <a:cs typeface="Arial" charset="0"/>
              </a:rPr>
              <a:t>Carlo </a:t>
            </a:r>
            <a:r>
              <a:rPr lang="en-US" b="1" u="sng" err="1">
                <a:cs typeface="Arial" charset="0"/>
              </a:rPr>
              <a:t>Testi</a:t>
            </a:r>
            <a:r>
              <a:rPr lang="en-US" b="1" u="sng">
                <a:cs typeface="Arial" charset="0"/>
              </a:rPr>
              <a:t> / Monica Di Salvatore</a:t>
            </a:r>
          </a:p>
          <a:p>
            <a:pPr marL="0" indent="0" algn="ctr">
              <a:buNone/>
              <a:defRPr/>
            </a:pPr>
            <a:r>
              <a:rPr lang="en-US" err="1">
                <a:cs typeface="Arial" charset="0"/>
              </a:rPr>
              <a:t>Instituto</a:t>
            </a:r>
            <a:r>
              <a:rPr lang="en-US">
                <a:cs typeface="Arial" charset="0"/>
              </a:rPr>
              <a:t> </a:t>
            </a:r>
            <a:r>
              <a:rPr lang="en-US" err="1">
                <a:cs typeface="Arial" charset="0"/>
              </a:rPr>
              <a:t>Comprensivo</a:t>
            </a:r>
            <a:r>
              <a:rPr lang="en-US">
                <a:cs typeface="Arial" charset="0"/>
              </a:rPr>
              <a:t> “Gandhi” </a:t>
            </a:r>
          </a:p>
          <a:p>
            <a:pPr algn="ctr">
              <a:buNone/>
              <a:defRPr/>
            </a:pPr>
            <a:r>
              <a:rPr lang="en-US" sz="2000">
                <a:cs typeface="Arial" charset="0"/>
              </a:rPr>
              <a:t>Via </a:t>
            </a:r>
            <a:r>
              <a:rPr lang="en-US" sz="2000" err="1">
                <a:cs typeface="Arial" charset="0"/>
              </a:rPr>
              <a:t>Golubovich</a:t>
            </a:r>
            <a:r>
              <a:rPr lang="en-US" sz="2000">
                <a:cs typeface="Arial" charset="0"/>
              </a:rPr>
              <a:t> 4, 50145, </a:t>
            </a:r>
            <a:r>
              <a:rPr lang="en-US" sz="2000" b="1">
                <a:cs typeface="Arial" charset="0"/>
              </a:rPr>
              <a:t>Florence</a:t>
            </a:r>
          </a:p>
          <a:p>
            <a:pPr algn="ctr">
              <a:defRPr/>
            </a:pPr>
            <a:r>
              <a:rPr lang="en-US" sz="3000" b="1">
                <a:cs typeface="Arial" charset="0"/>
              </a:rPr>
              <a:t>Belgium – </a:t>
            </a:r>
            <a:r>
              <a:rPr lang="en-US" sz="3000" b="1" u="sng">
                <a:cs typeface="Arial" charset="0"/>
              </a:rPr>
              <a:t>Ann </a:t>
            </a:r>
            <a:r>
              <a:rPr lang="en-US" sz="3000" b="1" u="sng" err="1">
                <a:cs typeface="Arial" charset="0"/>
              </a:rPr>
              <a:t>Vancoulle</a:t>
            </a:r>
            <a:endParaRPr lang="nl-NL" sz="2000" u="sng"/>
          </a:p>
          <a:p>
            <a:pPr algn="ctr">
              <a:buNone/>
              <a:defRPr/>
            </a:pPr>
            <a:r>
              <a:rPr lang="nl-NL" sz="2000"/>
              <a:t> Freinetschool De Vier Tuinen, </a:t>
            </a:r>
            <a:r>
              <a:rPr lang="en-GB" sz="2000" err="1"/>
              <a:t>Oudenaarde</a:t>
            </a:r>
            <a:r>
              <a:rPr lang="en-GB" sz="2000"/>
              <a:t>, </a:t>
            </a:r>
            <a:r>
              <a:rPr lang="en-GB" sz="2000" b="1"/>
              <a:t>Belgium </a:t>
            </a:r>
            <a:r>
              <a:rPr lang="en-GB" sz="2000"/>
              <a:t>(Greet)</a:t>
            </a:r>
          </a:p>
          <a:p>
            <a:pPr algn="ctr">
              <a:buNone/>
              <a:defRPr/>
            </a:pPr>
            <a:endParaRPr lang="en-US" sz="2000" b="1">
              <a:cs typeface="Arial" charset="0"/>
            </a:endParaRPr>
          </a:p>
        </p:txBody>
      </p:sp>
      <p:sp>
        <p:nvSpPr>
          <p:cNvPr id="28675" name="TextBox 2">
            <a:extLst>
              <a:ext uri="{FF2B5EF4-FFF2-40B4-BE49-F238E27FC236}">
                <a16:creationId xmlns:a16="http://schemas.microsoft.com/office/drawing/2014/main" id="{BAA44BF0-5DAB-41F3-B240-62FFC0150D8D}"/>
              </a:ext>
            </a:extLst>
          </p:cNvPr>
          <p:cNvSpPr txBox="1">
            <a:spLocks noChangeArrowheads="1"/>
          </p:cNvSpPr>
          <p:nvPr/>
        </p:nvSpPr>
        <p:spPr bwMode="auto">
          <a:xfrm>
            <a:off x="2727325" y="20638"/>
            <a:ext cx="6553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b="1"/>
              <a:t>Our Partners</a:t>
            </a:r>
          </a:p>
        </p:txBody>
      </p:sp>
      <p:pic>
        <p:nvPicPr>
          <p:cNvPr id="28676" name="Picture 5">
            <a:hlinkClick r:id="rId2"/>
            <a:extLst>
              <a:ext uri="{FF2B5EF4-FFF2-40B4-BE49-F238E27FC236}">
                <a16:creationId xmlns:a16="http://schemas.microsoft.com/office/drawing/2014/main" id="{B2E0166D-695F-4D36-8057-BF51FADDA4D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597" y="1997570"/>
            <a:ext cx="2709179" cy="221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hidden="1">
            <a:extLst>
              <a:ext uri="{FF2B5EF4-FFF2-40B4-BE49-F238E27FC236}">
                <a16:creationId xmlns:a16="http://schemas.microsoft.com/office/drawing/2014/main" id="{42EF90E3-CF8E-4C8D-8998-870D2CA762C6}"/>
              </a:ext>
            </a:extLst>
          </p:cNvPr>
          <p:cNvSpPr>
            <a:spLocks noGrp="1"/>
          </p:cNvSpPr>
          <p:nvPr>
            <p:ph type="title" idx="4294967295"/>
          </p:nvPr>
        </p:nvSpPr>
        <p:spPr/>
        <p:txBody>
          <a:bodyPr/>
          <a:lstStyle/>
          <a:p>
            <a:r>
              <a:rPr lang="en-GB" dirty="0"/>
              <a:t>Our Partners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C19F6B-A5B9-4594-A2CD-7B4FBB11280C}"/>
              </a:ext>
            </a:extLst>
          </p:cNvPr>
          <p:cNvSpPr txBox="1"/>
          <p:nvPr/>
        </p:nvSpPr>
        <p:spPr>
          <a:xfrm>
            <a:off x="3404648" y="1187777"/>
            <a:ext cx="5382705" cy="1754326"/>
          </a:xfrm>
          <a:prstGeom prst="rect">
            <a:avLst/>
          </a:prstGeom>
          <a:noFill/>
        </p:spPr>
        <p:txBody>
          <a:bodyPr wrap="square" rtlCol="0">
            <a:spAutoFit/>
          </a:bodyPr>
          <a:lstStyle/>
          <a:p>
            <a:pPr algn="ctr"/>
            <a:r>
              <a:rPr lang="en-GB" sz="5400">
                <a:latin typeface="Arial" panose="020B0604020202020204" pitchFamily="34" charset="0"/>
                <a:cs typeface="Arial" panose="020B0604020202020204" pitchFamily="34" charset="0"/>
              </a:rPr>
              <a:t>Thinking Allowed</a:t>
            </a:r>
          </a:p>
          <a:p>
            <a:pPr algn="ctr"/>
            <a:r>
              <a:rPr lang="en-GB" sz="5400">
                <a:latin typeface="Arial" panose="020B0604020202020204" pitchFamily="34" charset="0"/>
                <a:cs typeface="Arial" panose="020B0604020202020204" pitchFamily="34" charset="0"/>
              </a:rPr>
              <a:t>2017 - 2020</a:t>
            </a:r>
          </a:p>
        </p:txBody>
      </p:sp>
      <p:sp>
        <p:nvSpPr>
          <p:cNvPr id="3" name="Title 2" hidden="1">
            <a:extLst>
              <a:ext uri="{FF2B5EF4-FFF2-40B4-BE49-F238E27FC236}">
                <a16:creationId xmlns:a16="http://schemas.microsoft.com/office/drawing/2014/main" id="{9C7DC2A7-8C83-430E-991D-55E6DEB72864}"/>
              </a:ext>
            </a:extLst>
          </p:cNvPr>
          <p:cNvSpPr>
            <a:spLocks noGrp="1"/>
          </p:cNvSpPr>
          <p:nvPr>
            <p:ph type="title" idx="4294967295"/>
          </p:nvPr>
        </p:nvSpPr>
        <p:spPr/>
        <p:txBody>
          <a:bodyPr/>
          <a:lstStyle/>
          <a:p>
            <a:r>
              <a:rPr lang="en-GB" dirty="0"/>
              <a:t>Thinking allowed</a:t>
            </a:r>
          </a:p>
        </p:txBody>
      </p:sp>
    </p:spTree>
    <p:extLst>
      <p:ext uri="{BB962C8B-B14F-4D97-AF65-F5344CB8AC3E}">
        <p14:creationId xmlns:p14="http://schemas.microsoft.com/office/powerpoint/2010/main" val="287162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8A6A0F5-D545-41EC-B8B6-841AE893E128}"/>
              </a:ext>
            </a:extLst>
          </p:cNvPr>
          <p:cNvSpPr>
            <a:spLocks noChangeArrowheads="1"/>
          </p:cNvSpPr>
          <p:nvPr/>
        </p:nvSpPr>
        <p:spPr bwMode="auto">
          <a:xfrm>
            <a:off x="3781425" y="188914"/>
            <a:ext cx="457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b="1"/>
              <a:t>Erasmus Plus Key Action 2</a:t>
            </a:r>
          </a:p>
          <a:p>
            <a:pPr algn="ctr">
              <a:spcBef>
                <a:spcPct val="0"/>
              </a:spcBef>
              <a:buFontTx/>
              <a:buNone/>
            </a:pPr>
            <a:r>
              <a:rPr lang="en-GB" altLang="en-US" b="1"/>
              <a:t>2017 – 2020 </a:t>
            </a:r>
          </a:p>
          <a:p>
            <a:pPr algn="ctr">
              <a:spcBef>
                <a:spcPct val="0"/>
              </a:spcBef>
              <a:buFontTx/>
              <a:buNone/>
            </a:pPr>
            <a:r>
              <a:rPr lang="en-GB" altLang="en-US" b="1"/>
              <a:t>Thinking Allowed</a:t>
            </a:r>
          </a:p>
        </p:txBody>
      </p:sp>
      <p:sp>
        <p:nvSpPr>
          <p:cNvPr id="65539" name="Rectangle 3">
            <a:extLst>
              <a:ext uri="{FF2B5EF4-FFF2-40B4-BE49-F238E27FC236}">
                <a16:creationId xmlns:a16="http://schemas.microsoft.com/office/drawing/2014/main" id="{C9EE2443-355C-4BF4-AFF9-593C9188F569}"/>
              </a:ext>
            </a:extLst>
          </p:cNvPr>
          <p:cNvSpPr>
            <a:spLocks noChangeArrowheads="1"/>
          </p:cNvSpPr>
          <p:nvPr/>
        </p:nvSpPr>
        <p:spPr bwMode="auto">
          <a:xfrm>
            <a:off x="1919289" y="2133600"/>
            <a:ext cx="849788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400" b="1">
                <a:sym typeface="Wingdings" panose="05000000000000000000" pitchFamily="2" charset="2"/>
              </a:rPr>
              <a:t>Year 1</a:t>
            </a:r>
            <a:r>
              <a:rPr lang="en-GB" altLang="en-US" sz="4400">
                <a:sym typeface="Wingdings" panose="05000000000000000000" pitchFamily="2" charset="2"/>
              </a:rPr>
              <a:t> – Getting ready to think</a:t>
            </a:r>
          </a:p>
          <a:p>
            <a:pPr algn="ctr">
              <a:spcBef>
                <a:spcPct val="0"/>
              </a:spcBef>
              <a:buFontTx/>
              <a:buNone/>
            </a:pPr>
            <a:endParaRPr lang="en-GB" altLang="en-US" sz="4400">
              <a:sym typeface="Wingdings" panose="05000000000000000000" pitchFamily="2" charset="2"/>
            </a:endParaRPr>
          </a:p>
          <a:p>
            <a:pPr algn="ctr">
              <a:spcBef>
                <a:spcPct val="0"/>
              </a:spcBef>
              <a:buFontTx/>
              <a:buNone/>
            </a:pPr>
            <a:r>
              <a:rPr lang="en-GB" altLang="en-US" sz="4400" b="1">
                <a:sym typeface="Wingdings" panose="05000000000000000000" pitchFamily="2" charset="2"/>
              </a:rPr>
              <a:t>Year 2 </a:t>
            </a:r>
            <a:r>
              <a:rPr lang="en-GB" altLang="en-US" sz="4400">
                <a:sym typeface="Wingdings" panose="05000000000000000000" pitchFamily="2" charset="2"/>
              </a:rPr>
              <a:t>– Learning new thinking skills</a:t>
            </a:r>
          </a:p>
          <a:p>
            <a:pPr algn="ctr">
              <a:spcBef>
                <a:spcPct val="0"/>
              </a:spcBef>
              <a:buFontTx/>
              <a:buNone/>
            </a:pPr>
            <a:endParaRPr lang="en-GB" altLang="en-US" sz="4400">
              <a:sym typeface="Wingdings" panose="05000000000000000000" pitchFamily="2" charset="2"/>
            </a:endParaRPr>
          </a:p>
          <a:p>
            <a:pPr algn="ctr">
              <a:spcBef>
                <a:spcPct val="0"/>
              </a:spcBef>
              <a:buFontTx/>
              <a:buNone/>
            </a:pPr>
            <a:r>
              <a:rPr lang="en-GB" altLang="en-US" sz="4400" b="1">
                <a:sym typeface="Wingdings" panose="05000000000000000000" pitchFamily="2" charset="2"/>
              </a:rPr>
              <a:t>Year 3</a:t>
            </a:r>
            <a:r>
              <a:rPr lang="en-GB" altLang="en-US" sz="4400">
                <a:sym typeface="Wingdings" panose="05000000000000000000" pitchFamily="2" charset="2"/>
              </a:rPr>
              <a:t> – Applying our new thinking skills to global citizenship issues</a:t>
            </a:r>
          </a:p>
        </p:txBody>
      </p:sp>
      <p:sp>
        <p:nvSpPr>
          <p:cNvPr id="2" name="Title 1" hidden="1">
            <a:extLst>
              <a:ext uri="{FF2B5EF4-FFF2-40B4-BE49-F238E27FC236}">
                <a16:creationId xmlns:a16="http://schemas.microsoft.com/office/drawing/2014/main" id="{A2DAC597-9C6A-4EFA-9718-A6A7FCDB8152}"/>
              </a:ext>
            </a:extLst>
          </p:cNvPr>
          <p:cNvSpPr>
            <a:spLocks noGrp="1"/>
          </p:cNvSpPr>
          <p:nvPr>
            <p:ph type="title" idx="4294967295"/>
          </p:nvPr>
        </p:nvSpPr>
        <p:spPr/>
        <p:txBody>
          <a:bodyPr/>
          <a:lstStyle/>
          <a:p>
            <a:r>
              <a:rPr lang="en-GB" dirty="0"/>
              <a:t>Erasmus</a:t>
            </a:r>
            <a:r>
              <a:rPr lang="en-GB" baseline="0" dirty="0"/>
              <a:t> Plus Key Action 2</a:t>
            </a:r>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a display board">
            <a:extLst>
              <a:ext uri="{FF2B5EF4-FFF2-40B4-BE49-F238E27FC236}">
                <a16:creationId xmlns:a16="http://schemas.microsoft.com/office/drawing/2014/main" id="{79BC129E-BDCC-4652-9948-F3A55CC7D7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7448" y="1812892"/>
            <a:ext cx="5357103" cy="3897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A071B8-BAAB-4E15-933B-3B2AE2E540FA}"/>
              </a:ext>
            </a:extLst>
          </p:cNvPr>
          <p:cNvSpPr txBox="1"/>
          <p:nvPr/>
        </p:nvSpPr>
        <p:spPr>
          <a:xfrm>
            <a:off x="2108200" y="469901"/>
            <a:ext cx="8001000" cy="1015663"/>
          </a:xfrm>
          <a:prstGeom prst="rect">
            <a:avLst/>
          </a:prstGeom>
          <a:noFill/>
        </p:spPr>
        <p:txBody>
          <a:bodyPr wrap="square" rtlCol="0">
            <a:spAutoFit/>
          </a:bodyPr>
          <a:lstStyle/>
          <a:p>
            <a:pPr algn="ctr"/>
            <a:r>
              <a:rPr lang="en-GB" sz="6000" dirty="0"/>
              <a:t>Year 1: Mindfulness</a:t>
            </a:r>
          </a:p>
        </p:txBody>
      </p:sp>
      <p:sp>
        <p:nvSpPr>
          <p:cNvPr id="3" name="Title 2" hidden="1">
            <a:extLst>
              <a:ext uri="{FF2B5EF4-FFF2-40B4-BE49-F238E27FC236}">
                <a16:creationId xmlns:a16="http://schemas.microsoft.com/office/drawing/2014/main" id="{9001CCF8-89EB-484C-BE3C-07D02F20E53B}"/>
              </a:ext>
            </a:extLst>
          </p:cNvPr>
          <p:cNvSpPr>
            <a:spLocks noGrp="1"/>
          </p:cNvSpPr>
          <p:nvPr>
            <p:ph type="title" idx="4294967295"/>
          </p:nvPr>
        </p:nvSpPr>
        <p:spPr/>
        <p:txBody>
          <a:bodyPr/>
          <a:lstStyle/>
          <a:p>
            <a:r>
              <a:rPr lang="en-GB" dirty="0"/>
              <a:t>Year 1 Mindfulness</a:t>
            </a:r>
          </a:p>
        </p:txBody>
      </p:sp>
    </p:spTree>
    <p:extLst>
      <p:ext uri="{BB962C8B-B14F-4D97-AF65-F5344CB8AC3E}">
        <p14:creationId xmlns:p14="http://schemas.microsoft.com/office/powerpoint/2010/main" val="96014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Picture 5" descr="Image of a lesson in class">
            <a:extLst>
              <a:ext uri="{FF2B5EF4-FFF2-40B4-BE49-F238E27FC236}">
                <a16:creationId xmlns:a16="http://schemas.microsoft.com/office/drawing/2014/main" id="{925920B1-4A5C-4144-81A7-1DCEDD238E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75419" y="2552032"/>
            <a:ext cx="3280777" cy="250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6" name="TextBox 1">
            <a:extLst>
              <a:ext uri="{FF2B5EF4-FFF2-40B4-BE49-F238E27FC236}">
                <a16:creationId xmlns:a16="http://schemas.microsoft.com/office/drawing/2014/main" id="{D2DE714A-0AFF-4892-B8BE-3FC56D57BF71}"/>
              </a:ext>
            </a:extLst>
          </p:cNvPr>
          <p:cNvSpPr txBox="1">
            <a:spLocks noChangeArrowheads="1"/>
          </p:cNvSpPr>
          <p:nvPr/>
        </p:nvSpPr>
        <p:spPr bwMode="auto">
          <a:xfrm>
            <a:off x="2232276" y="139366"/>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800"/>
              <a:t>A few things that have been happening this year to teach Mindfulness at Mayflower… </a:t>
            </a:r>
          </a:p>
        </p:txBody>
      </p:sp>
      <p:pic>
        <p:nvPicPr>
          <p:cNvPr id="67587" name="Picture 3" descr="Image of children in a sensory room">
            <a:extLst>
              <a:ext uri="{FF2B5EF4-FFF2-40B4-BE49-F238E27FC236}">
                <a16:creationId xmlns:a16="http://schemas.microsoft.com/office/drawing/2014/main" id="{FF3EF64F-56F1-4AA4-827C-BD7717771A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720214">
            <a:off x="4218426" y="2157335"/>
            <a:ext cx="327517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8" name="TextBox 5">
            <a:extLst>
              <a:ext uri="{FF2B5EF4-FFF2-40B4-BE49-F238E27FC236}">
                <a16:creationId xmlns:a16="http://schemas.microsoft.com/office/drawing/2014/main" id="{D8162C43-C8CF-43FF-AC58-77D9684E1D11}"/>
              </a:ext>
            </a:extLst>
          </p:cNvPr>
          <p:cNvSpPr txBox="1">
            <a:spLocks noChangeArrowheads="1"/>
          </p:cNvSpPr>
          <p:nvPr/>
        </p:nvSpPr>
        <p:spPr bwMode="auto">
          <a:xfrm rot="-603303">
            <a:off x="2162176" y="2028825"/>
            <a:ext cx="187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t>Yoga lessons </a:t>
            </a:r>
          </a:p>
        </p:txBody>
      </p:sp>
      <p:sp>
        <p:nvSpPr>
          <p:cNvPr id="67589" name="TextBox 6">
            <a:extLst>
              <a:ext uri="{FF2B5EF4-FFF2-40B4-BE49-F238E27FC236}">
                <a16:creationId xmlns:a16="http://schemas.microsoft.com/office/drawing/2014/main" id="{A157093B-F268-425A-B197-42D2F2D23422}"/>
              </a:ext>
            </a:extLst>
          </p:cNvPr>
          <p:cNvSpPr txBox="1">
            <a:spLocks noChangeArrowheads="1"/>
          </p:cNvSpPr>
          <p:nvPr/>
        </p:nvSpPr>
        <p:spPr bwMode="auto">
          <a:xfrm rot="381260">
            <a:off x="5102225" y="1196641"/>
            <a:ext cx="187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t>Sensory Room</a:t>
            </a:r>
          </a:p>
        </p:txBody>
      </p:sp>
      <p:pic>
        <p:nvPicPr>
          <p:cNvPr id="67590" name="Picture 4" descr="Image of children doing yoga">
            <a:extLst>
              <a:ext uri="{FF2B5EF4-FFF2-40B4-BE49-F238E27FC236}">
                <a16:creationId xmlns:a16="http://schemas.microsoft.com/office/drawing/2014/main" id="{E987FF59-7643-450C-B80C-23840BDF69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4995701">
            <a:off x="1114083" y="3131908"/>
            <a:ext cx="38354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8">
            <a:extLst>
              <a:ext uri="{FF2B5EF4-FFF2-40B4-BE49-F238E27FC236}">
                <a16:creationId xmlns:a16="http://schemas.microsoft.com/office/drawing/2014/main" id="{A8D8BD76-1068-4818-95A5-2D040B797E64}"/>
              </a:ext>
            </a:extLst>
          </p:cNvPr>
          <p:cNvSpPr txBox="1">
            <a:spLocks noChangeArrowheads="1"/>
          </p:cNvSpPr>
          <p:nvPr/>
        </p:nvSpPr>
        <p:spPr bwMode="auto">
          <a:xfrm rot="381260">
            <a:off x="8054975" y="1324142"/>
            <a:ext cx="1871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t>Mindfulness lessons for both the children and parents. </a:t>
            </a:r>
          </a:p>
        </p:txBody>
      </p:sp>
      <p:sp>
        <p:nvSpPr>
          <p:cNvPr id="67593" name="TextBox 10">
            <a:extLst>
              <a:ext uri="{FF2B5EF4-FFF2-40B4-BE49-F238E27FC236}">
                <a16:creationId xmlns:a16="http://schemas.microsoft.com/office/drawing/2014/main" id="{161DD283-93CB-42E2-A61D-858AE77745FA}"/>
              </a:ext>
            </a:extLst>
          </p:cNvPr>
          <p:cNvSpPr txBox="1">
            <a:spLocks noChangeArrowheads="1"/>
          </p:cNvSpPr>
          <p:nvPr/>
        </p:nvSpPr>
        <p:spPr bwMode="auto">
          <a:xfrm rot="231479">
            <a:off x="4708735" y="5516380"/>
            <a:ext cx="42403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3600"/>
              <a:t>Mindfulness in the Woods</a:t>
            </a:r>
          </a:p>
        </p:txBody>
      </p:sp>
      <p:pic>
        <p:nvPicPr>
          <p:cNvPr id="67594" name="Picture 6">
            <a:extLst>
              <a:ext uri="{FF2B5EF4-FFF2-40B4-BE49-F238E27FC236}">
                <a16:creationId xmlns:a16="http://schemas.microsoft.com/office/drawing/2014/main" id="{EE8DAF4F-7F0F-49B5-AD52-5C83E4C7F54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84667" y="5488908"/>
            <a:ext cx="10953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hidden="1">
            <a:extLst>
              <a:ext uri="{FF2B5EF4-FFF2-40B4-BE49-F238E27FC236}">
                <a16:creationId xmlns:a16="http://schemas.microsoft.com/office/drawing/2014/main" id="{FA457681-7C7B-4F6F-9DFE-A9F3C22B1298}"/>
              </a:ext>
            </a:extLst>
          </p:cNvPr>
          <p:cNvSpPr>
            <a:spLocks noGrp="1"/>
          </p:cNvSpPr>
          <p:nvPr>
            <p:ph type="title" idx="4294967295"/>
          </p:nvPr>
        </p:nvSpPr>
        <p:spPr/>
        <p:txBody>
          <a:bodyPr/>
          <a:lstStyle/>
          <a:p>
            <a:r>
              <a:rPr lang="en-GB" b="0" i="0" dirty="0">
                <a:solidFill>
                  <a:srgbClr val="000000"/>
                </a:solidFill>
                <a:effectLst/>
                <a:latin typeface="Times New Roman" panose="02020603050405020304" pitchFamily="18" charset="0"/>
              </a:rPr>
              <a:t> Mindfulness</a:t>
            </a:r>
            <a:r>
              <a:rPr lang="en-GB" b="0" i="0" baseline="0" dirty="0">
                <a:solidFill>
                  <a:srgbClr val="000000"/>
                </a:solidFill>
                <a:effectLst/>
                <a:latin typeface="Times New Roman" panose="02020603050405020304" pitchFamily="18" charset="0"/>
              </a:rPr>
              <a:t> in the woods</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8200" y="469901"/>
            <a:ext cx="8001000" cy="1015663"/>
          </a:xfrm>
          <a:prstGeom prst="rect">
            <a:avLst/>
          </a:prstGeom>
          <a:noFill/>
        </p:spPr>
        <p:txBody>
          <a:bodyPr wrap="square" rtlCol="0">
            <a:spAutoFit/>
          </a:bodyPr>
          <a:lstStyle/>
          <a:p>
            <a:pPr algn="ctr"/>
            <a:r>
              <a:rPr lang="en-GB" sz="6000" dirty="0"/>
              <a:t>Year 2: Thinking Skills</a:t>
            </a:r>
          </a:p>
        </p:txBody>
      </p:sp>
      <p:sp>
        <p:nvSpPr>
          <p:cNvPr id="3" name="TextBox 2">
            <a:extLst>
              <a:ext uri="{FF2B5EF4-FFF2-40B4-BE49-F238E27FC236}">
                <a16:creationId xmlns:a16="http://schemas.microsoft.com/office/drawing/2014/main" id="{4BD63274-C943-4BA8-8976-A384C7B059D2}"/>
              </a:ext>
            </a:extLst>
          </p:cNvPr>
          <p:cNvSpPr txBox="1"/>
          <p:nvPr/>
        </p:nvSpPr>
        <p:spPr>
          <a:xfrm>
            <a:off x="2884733" y="2450968"/>
            <a:ext cx="6447934" cy="2123658"/>
          </a:xfrm>
          <a:prstGeom prst="rect">
            <a:avLst/>
          </a:prstGeom>
          <a:noFill/>
        </p:spPr>
        <p:txBody>
          <a:bodyPr wrap="square" rtlCol="0">
            <a:spAutoFit/>
          </a:bodyPr>
          <a:lstStyle/>
          <a:p>
            <a:pPr marL="457200" indent="-457200">
              <a:buFont typeface="Arial" panose="020B0604020202020204" pitchFamily="34" charset="0"/>
              <a:buChar char="•"/>
            </a:pPr>
            <a:r>
              <a:rPr lang="en-GB" sz="4400"/>
              <a:t>Philosophy for Children</a:t>
            </a:r>
          </a:p>
          <a:p>
            <a:pPr marL="457200" indent="-457200">
              <a:buFont typeface="Arial" panose="020B0604020202020204" pitchFamily="34" charset="0"/>
              <a:buChar char="•"/>
            </a:pPr>
            <a:r>
              <a:rPr lang="en-GB" sz="4400"/>
              <a:t>Critical Thinking</a:t>
            </a:r>
          </a:p>
          <a:p>
            <a:pPr marL="457200" indent="-457200">
              <a:buFont typeface="Arial" panose="020B0604020202020204" pitchFamily="34" charset="0"/>
              <a:buChar char="•"/>
            </a:pPr>
            <a:r>
              <a:rPr lang="en-GB" sz="4400"/>
              <a:t>Creative Thinking</a:t>
            </a:r>
          </a:p>
        </p:txBody>
      </p:sp>
      <p:sp>
        <p:nvSpPr>
          <p:cNvPr id="4" name="Title 3" hidden="1">
            <a:extLst>
              <a:ext uri="{FF2B5EF4-FFF2-40B4-BE49-F238E27FC236}">
                <a16:creationId xmlns:a16="http://schemas.microsoft.com/office/drawing/2014/main" id="{EF51B0AD-7E2B-4F69-BFC5-DCD318BAAEA1}"/>
              </a:ext>
            </a:extLst>
          </p:cNvPr>
          <p:cNvSpPr>
            <a:spLocks noGrp="1"/>
          </p:cNvSpPr>
          <p:nvPr>
            <p:ph type="title" idx="4294967295"/>
          </p:nvPr>
        </p:nvSpPr>
        <p:spPr/>
        <p:txBody>
          <a:bodyPr/>
          <a:lstStyle/>
          <a:p>
            <a:r>
              <a:rPr lang="en-GB" dirty="0"/>
              <a:t>Year 2:</a:t>
            </a:r>
            <a:r>
              <a:rPr lang="en-GB" baseline="0" dirty="0"/>
              <a:t> Thinking skills</a:t>
            </a:r>
            <a:endParaRPr lang="en-GB" dirty="0"/>
          </a:p>
        </p:txBody>
      </p:sp>
    </p:spTree>
    <p:extLst>
      <p:ext uri="{BB962C8B-B14F-4D97-AF65-F5344CB8AC3E}">
        <p14:creationId xmlns:p14="http://schemas.microsoft.com/office/powerpoint/2010/main" val="3633552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85E342-DAA9-46B8-8071-7F44509973CD}"/>
              </a:ext>
            </a:extLst>
          </p:cNvPr>
          <p:cNvSpPr txBox="1"/>
          <p:nvPr/>
        </p:nvSpPr>
        <p:spPr>
          <a:xfrm>
            <a:off x="2108200" y="469901"/>
            <a:ext cx="8001000" cy="1015663"/>
          </a:xfrm>
          <a:prstGeom prst="rect">
            <a:avLst/>
          </a:prstGeom>
          <a:noFill/>
        </p:spPr>
        <p:txBody>
          <a:bodyPr wrap="square" rtlCol="0">
            <a:spAutoFit/>
          </a:bodyPr>
          <a:lstStyle/>
          <a:p>
            <a:pPr algn="ctr"/>
            <a:r>
              <a:rPr lang="en-GB" sz="6000"/>
              <a:t>Year 3: Global Learning</a:t>
            </a:r>
          </a:p>
        </p:txBody>
      </p:sp>
      <p:sp>
        <p:nvSpPr>
          <p:cNvPr id="4" name="TextBox 3">
            <a:extLst>
              <a:ext uri="{FF2B5EF4-FFF2-40B4-BE49-F238E27FC236}">
                <a16:creationId xmlns:a16="http://schemas.microsoft.com/office/drawing/2014/main" id="{9954344C-4EC8-4B45-A138-CCC4D19AB41B}"/>
              </a:ext>
            </a:extLst>
          </p:cNvPr>
          <p:cNvSpPr txBox="1"/>
          <p:nvPr/>
        </p:nvSpPr>
        <p:spPr>
          <a:xfrm>
            <a:off x="2296736" y="2397949"/>
            <a:ext cx="7881070" cy="2062103"/>
          </a:xfrm>
          <a:prstGeom prst="rect">
            <a:avLst/>
          </a:prstGeom>
          <a:noFill/>
        </p:spPr>
        <p:txBody>
          <a:bodyPr wrap="square" rtlCol="0">
            <a:spAutoFit/>
          </a:bodyPr>
          <a:lstStyle/>
          <a:p>
            <a:pPr marL="457200" indent="-457200">
              <a:buFont typeface="Arial" panose="020B0604020202020204" pitchFamily="34" charset="0"/>
              <a:buChar char="•"/>
            </a:pPr>
            <a:r>
              <a:rPr lang="en-GB" sz="3200">
                <a:latin typeface="Arial" panose="020B0604020202020204" pitchFamily="34" charset="0"/>
                <a:cs typeface="Arial" panose="020B0604020202020204" pitchFamily="34" charset="0"/>
              </a:rPr>
              <a:t>UN Goals for Sustainable Development</a:t>
            </a:r>
          </a:p>
          <a:p>
            <a:pPr marL="457200" indent="-457200">
              <a:buFont typeface="Arial" panose="020B0604020202020204" pitchFamily="34" charset="0"/>
              <a:buChar char="•"/>
            </a:pPr>
            <a:r>
              <a:rPr lang="en-GB" sz="3200">
                <a:latin typeface="Arial" panose="020B0604020202020204" pitchFamily="34" charset="0"/>
                <a:cs typeface="Arial" panose="020B0604020202020204" pitchFamily="34" charset="0"/>
              </a:rPr>
              <a:t>Gender Equality</a:t>
            </a:r>
          </a:p>
          <a:p>
            <a:pPr marL="457200" indent="-457200">
              <a:buFont typeface="Arial" panose="020B0604020202020204" pitchFamily="34" charset="0"/>
              <a:buChar char="•"/>
            </a:pPr>
            <a:r>
              <a:rPr lang="en-GB" sz="3200">
                <a:latin typeface="Arial" panose="020B0604020202020204" pitchFamily="34" charset="0"/>
                <a:cs typeface="Arial" panose="020B0604020202020204" pitchFamily="34" charset="0"/>
              </a:rPr>
              <a:t>Life on Land</a:t>
            </a:r>
          </a:p>
          <a:p>
            <a:pPr marL="457200" indent="-457200">
              <a:buFont typeface="Arial" panose="020B0604020202020204" pitchFamily="34" charset="0"/>
              <a:buChar char="•"/>
            </a:pPr>
            <a:r>
              <a:rPr lang="en-GB" sz="3200">
                <a:latin typeface="Arial" panose="020B0604020202020204" pitchFamily="34" charset="0"/>
                <a:cs typeface="Arial" panose="020B0604020202020204" pitchFamily="34" charset="0"/>
              </a:rPr>
              <a:t>Life Under the Sea</a:t>
            </a:r>
          </a:p>
        </p:txBody>
      </p:sp>
      <p:sp>
        <p:nvSpPr>
          <p:cNvPr id="2" name="Title 1" hidden="1">
            <a:extLst>
              <a:ext uri="{FF2B5EF4-FFF2-40B4-BE49-F238E27FC236}">
                <a16:creationId xmlns:a16="http://schemas.microsoft.com/office/drawing/2014/main" id="{573EC3BE-159B-4F90-9DC4-981E1B8C0CDA}"/>
              </a:ext>
            </a:extLst>
          </p:cNvPr>
          <p:cNvSpPr>
            <a:spLocks noGrp="1"/>
          </p:cNvSpPr>
          <p:nvPr>
            <p:ph type="title" idx="4294967295"/>
          </p:nvPr>
        </p:nvSpPr>
        <p:spPr/>
        <p:txBody>
          <a:bodyPr/>
          <a:lstStyle/>
          <a:p>
            <a:r>
              <a:rPr lang="en-GB" dirty="0"/>
              <a:t>Year 3: global learning</a:t>
            </a:r>
          </a:p>
        </p:txBody>
      </p:sp>
    </p:spTree>
    <p:extLst>
      <p:ext uri="{BB962C8B-B14F-4D97-AF65-F5344CB8AC3E}">
        <p14:creationId xmlns:p14="http://schemas.microsoft.com/office/powerpoint/2010/main" val="4226693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AB5D735F-C0C7-4F8A-B2B3-26EC0CDEC960}"/>
              </a:ext>
            </a:extLst>
          </p:cNvPr>
          <p:cNvSpPr>
            <a:spLocks noGrp="1"/>
          </p:cNvSpPr>
          <p:nvPr>
            <p:ph sz="quarter" idx="13"/>
          </p:nvPr>
        </p:nvSpPr>
        <p:spPr bwMode="auto">
          <a:xfrm>
            <a:off x="1981200" y="4189413"/>
            <a:ext cx="4127500" cy="179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GB" altLang="en-US">
                <a:latin typeface="Arial" panose="020B0604020202020204" pitchFamily="34" charset="0"/>
                <a:cs typeface="Arial" panose="020B0604020202020204" pitchFamily="34" charset="0"/>
              </a:rPr>
              <a:t>Supporting global learning in your school</a:t>
            </a:r>
          </a:p>
        </p:txBody>
      </p:sp>
      <p:sp>
        <p:nvSpPr>
          <p:cNvPr id="7171" name="Text Placeholder 3">
            <a:extLst>
              <a:ext uri="{FF2B5EF4-FFF2-40B4-BE49-F238E27FC236}">
                <a16:creationId xmlns:a16="http://schemas.microsoft.com/office/drawing/2014/main" id="{92EE250B-6BC8-4E58-8F4F-127E525A7F43}"/>
              </a:ext>
            </a:extLst>
          </p:cNvPr>
          <p:cNvSpPr>
            <a:spLocks noGrp="1"/>
          </p:cNvSpPr>
          <p:nvPr>
            <p:ph type="body" sz="quarter" idx="14"/>
          </p:nvPr>
        </p:nvSpPr>
        <p:spPr bwMode="auto">
          <a:xfrm>
            <a:off x="1971676" y="6149976"/>
            <a:ext cx="41370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latin typeface="Arial" panose="020B0604020202020204" pitchFamily="34" charset="0"/>
              <a:cs typeface="Arial" panose="020B0604020202020204" pitchFamily="34" charset="0"/>
            </a:endParaRPr>
          </a:p>
        </p:txBody>
      </p:sp>
      <p:sp>
        <p:nvSpPr>
          <p:cNvPr id="2" name="Title 1" hidden="1">
            <a:extLst>
              <a:ext uri="{FF2B5EF4-FFF2-40B4-BE49-F238E27FC236}">
                <a16:creationId xmlns:a16="http://schemas.microsoft.com/office/drawing/2014/main" id="{3619ADA9-9993-4516-AD1B-8A507382569E}"/>
              </a:ext>
            </a:extLst>
          </p:cNvPr>
          <p:cNvSpPr>
            <a:spLocks noGrp="1"/>
          </p:cNvSpPr>
          <p:nvPr>
            <p:ph type="title"/>
          </p:nvPr>
        </p:nvSpPr>
        <p:spPr/>
        <p:txBody>
          <a:bodyPr/>
          <a:lstStyle/>
          <a:p>
            <a:r>
              <a:rPr lang="en-GB" dirty="0"/>
              <a:t>Connecting Classrooms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3EA6-DFAC-438E-B01C-C6A345E73CFA}"/>
              </a:ext>
            </a:extLst>
          </p:cNvPr>
          <p:cNvSpPr>
            <a:spLocks noGrp="1"/>
          </p:cNvSpPr>
          <p:nvPr>
            <p:ph type="title"/>
          </p:nvPr>
        </p:nvSpPr>
        <p:spPr>
          <a:xfrm>
            <a:off x="1033850" y="415926"/>
            <a:ext cx="6497250" cy="968375"/>
          </a:xfrm>
        </p:spPr>
        <p:txBody>
          <a:bodyPr/>
          <a:lstStyle/>
          <a:p>
            <a:pPr>
              <a:defRPr/>
            </a:pPr>
            <a:r>
              <a:rPr lang="en-US">
                <a:ea typeface="ＭＳ Ｐゴシック" pitchFamily="-105" charset="-128"/>
              </a:rPr>
              <a:t>What is CCGL? </a:t>
            </a:r>
          </a:p>
        </p:txBody>
      </p:sp>
      <p:sp>
        <p:nvSpPr>
          <p:cNvPr id="10243" name="Text Placeholder 3">
            <a:extLst>
              <a:ext uri="{FF2B5EF4-FFF2-40B4-BE49-F238E27FC236}">
                <a16:creationId xmlns:a16="http://schemas.microsoft.com/office/drawing/2014/main" id="{2FDB8032-40D6-4DEE-B630-0722325E2A76}"/>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5124" name="Content Placeholder 4">
            <a:extLst>
              <a:ext uri="{FF2B5EF4-FFF2-40B4-BE49-F238E27FC236}">
                <a16:creationId xmlns:a16="http://schemas.microsoft.com/office/drawing/2014/main" id="{61C10E56-B8B3-4822-A45A-5F5DD772DBC1}"/>
              </a:ext>
            </a:extLst>
          </p:cNvPr>
          <p:cNvSpPr>
            <a:spLocks noGrp="1"/>
          </p:cNvSpPr>
          <p:nvPr>
            <p:ph sz="quarter" idx="13"/>
          </p:nvPr>
        </p:nvSpPr>
        <p:spPr bwMode="auto">
          <a:xfrm>
            <a:off x="542429" y="2080419"/>
            <a:ext cx="7480092" cy="3848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defRPr/>
            </a:pPr>
            <a:r>
              <a:rPr lang="en-US" altLang="en-US" sz="2400" cap="none">
                <a:latin typeface="Arial" charset="0"/>
                <a:ea typeface="ＭＳ Ｐゴシック" pitchFamily="34" charset="-128"/>
                <a:cs typeface="Arial" charset="0"/>
              </a:rPr>
              <a:t>Connecting Classrooms through Global Learning</a:t>
            </a:r>
          </a:p>
          <a:p>
            <a:pPr lvl="3" indent="179388">
              <a:lnSpc>
                <a:spcPts val="3000"/>
              </a:lnSpc>
              <a:spcBef>
                <a:spcPct val="0"/>
              </a:spcBef>
              <a:buFont typeface="Arial" charset="0"/>
              <a:buChar char="•"/>
              <a:defRPr/>
            </a:pPr>
            <a:r>
              <a:rPr lang="en-US" altLang="en-US" sz="2400">
                <a:latin typeface="Arial" charset="0"/>
                <a:ea typeface="ＭＳ Ｐゴシック" pitchFamily="34" charset="-128"/>
                <a:cs typeface="Arial" charset="0"/>
              </a:rPr>
              <a:t>International </a:t>
            </a:r>
            <a:r>
              <a:rPr lang="en-US" altLang="en-US" sz="2400" err="1">
                <a:latin typeface="Arial" charset="0"/>
                <a:ea typeface="ＭＳ Ｐゴシック" pitchFamily="34" charset="-128"/>
                <a:cs typeface="Arial" charset="0"/>
              </a:rPr>
              <a:t>programme</a:t>
            </a:r>
            <a:r>
              <a:rPr lang="en-US" altLang="en-US" sz="2400">
                <a:latin typeface="Arial" charset="0"/>
                <a:ea typeface="ＭＳ Ｐゴシック" pitchFamily="34" charset="-128"/>
                <a:cs typeface="Arial" charset="0"/>
              </a:rPr>
              <a:t> </a:t>
            </a:r>
            <a:r>
              <a:rPr lang="en-GB" altLang="en-US" sz="2400"/>
              <a:t>helping children </a:t>
            </a:r>
            <a:r>
              <a:rPr lang="en-GB" sz="2400"/>
              <a:t>to explore the Global Goals and make a difference to their world</a:t>
            </a:r>
          </a:p>
          <a:p>
            <a:pPr lvl="3" indent="179388">
              <a:lnSpc>
                <a:spcPts val="3000"/>
              </a:lnSpc>
              <a:spcBef>
                <a:spcPct val="0"/>
              </a:spcBef>
              <a:buFont typeface="Arial" charset="0"/>
              <a:buChar char="•"/>
              <a:defRPr/>
            </a:pPr>
            <a:r>
              <a:rPr lang="en-GB" altLang="en-US" sz="2400">
                <a:latin typeface="Arial" charset="0"/>
                <a:ea typeface="ＭＳ Ｐゴシック" pitchFamily="34" charset="-128"/>
                <a:cs typeface="Arial" charset="0"/>
              </a:rPr>
              <a:t>Work with an international partner school, attend training and access free resources</a:t>
            </a:r>
            <a:endParaRPr lang="en-US" altLang="en-US" sz="2400">
              <a:latin typeface="Arial" charset="0"/>
              <a:ea typeface="ＭＳ Ｐゴシック" pitchFamily="34" charset="-128"/>
              <a:cs typeface="Arial" charset="0"/>
            </a:endParaRPr>
          </a:p>
          <a:p>
            <a:pPr lvl="3" indent="179388">
              <a:lnSpc>
                <a:spcPts val="3000"/>
              </a:lnSpc>
              <a:spcBef>
                <a:spcPct val="0"/>
              </a:spcBef>
              <a:buFont typeface="Arial" charset="0"/>
              <a:buChar char="•"/>
              <a:defRPr/>
            </a:pPr>
            <a:r>
              <a:rPr lang="en-US" altLang="en-US" sz="2400">
                <a:latin typeface="Arial" charset="0"/>
                <a:ea typeface="ＭＳ Ｐゴシック" pitchFamily="34" charset="-128"/>
                <a:cs typeface="Arial" charset="0"/>
              </a:rPr>
              <a:t>For primary and secondary schools</a:t>
            </a:r>
          </a:p>
          <a:p>
            <a:pPr lvl="3" indent="179388">
              <a:lnSpc>
                <a:spcPts val="3000"/>
              </a:lnSpc>
              <a:spcBef>
                <a:spcPct val="0"/>
              </a:spcBef>
              <a:buFont typeface="Arial" charset="0"/>
              <a:buChar char="•"/>
              <a:defRPr/>
            </a:pPr>
            <a:r>
              <a:rPr lang="en-US" altLang="en-US" sz="2400">
                <a:latin typeface="Arial" charset="0"/>
                <a:ea typeface="ＭＳ Ｐゴシック" pitchFamily="34" charset="-128"/>
                <a:cs typeface="Arial" charset="0"/>
              </a:rPr>
              <a:t>No cost to school</a:t>
            </a:r>
          </a:p>
          <a:p>
            <a:pPr lvl="4" indent="179388">
              <a:lnSpc>
                <a:spcPts val="3000"/>
              </a:lnSpc>
              <a:spcBef>
                <a:spcPct val="0"/>
              </a:spcBef>
              <a:buFont typeface="Arial" charset="0"/>
              <a:buChar char="•"/>
              <a:defRPr/>
            </a:pPr>
            <a:r>
              <a:rPr lang="en-US" altLang="en-US" sz="2400">
                <a:latin typeface="Arial" charset="0"/>
                <a:ea typeface="ＭＳ Ｐゴシック" pitchFamily="34" charset="-128"/>
                <a:cs typeface="Arial" charset="0"/>
              </a:rPr>
              <a:t>Funded by the British Council and the Department for International Development (DFID)</a:t>
            </a:r>
          </a:p>
          <a:p>
            <a:pPr lvl="4" indent="179388">
              <a:spcBef>
                <a:spcPct val="0"/>
              </a:spcBef>
              <a:buFont typeface="Arial" charset="0"/>
              <a:buChar char="•"/>
              <a:defRPr/>
            </a:pPr>
            <a:endParaRPr lang="en-US" altLang="en-US">
              <a:latin typeface="Arial" charset="0"/>
              <a:ea typeface="ＭＳ Ｐゴシック" pitchFamily="34" charset="-128"/>
              <a:cs typeface="Arial" charset="0"/>
            </a:endParaRPr>
          </a:p>
          <a:p>
            <a:pPr lvl="4"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0">
              <a:spcBef>
                <a:spcPct val="0"/>
              </a:spcBef>
              <a:buNone/>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p:txBody>
      </p:sp>
      <p:sp>
        <p:nvSpPr>
          <p:cNvPr id="10245" name="Content Placeholder 4">
            <a:extLst>
              <a:ext uri="{FF2B5EF4-FFF2-40B4-BE49-F238E27FC236}">
                <a16:creationId xmlns:a16="http://schemas.microsoft.com/office/drawing/2014/main" id="{5DA91042-5955-4FD8-86CA-F9831EFE6605}"/>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10246" name="Picture 6" descr="Image of enraptured students">
            <a:extLst>
              <a:ext uri="{FF2B5EF4-FFF2-40B4-BE49-F238E27FC236}">
                <a16:creationId xmlns:a16="http://schemas.microsoft.com/office/drawing/2014/main" id="{2D3C7481-EB6D-423E-BCBC-65FBF61D7E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08962" y="2080419"/>
            <a:ext cx="36480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7A8C-4736-440D-87A4-A3CF2F8440F3}"/>
              </a:ext>
            </a:extLst>
          </p:cNvPr>
          <p:cNvSpPr>
            <a:spLocks noGrp="1"/>
          </p:cNvSpPr>
          <p:nvPr>
            <p:ph type="title"/>
          </p:nvPr>
        </p:nvSpPr>
        <p:spPr>
          <a:xfrm>
            <a:off x="884420" y="415926"/>
            <a:ext cx="6646680" cy="968375"/>
          </a:xfrm>
        </p:spPr>
        <p:txBody>
          <a:bodyPr/>
          <a:lstStyle/>
          <a:p>
            <a:pPr>
              <a:defRPr/>
            </a:pPr>
            <a:r>
              <a:rPr lang="en-US">
                <a:ea typeface="ＭＳ Ｐゴシック" pitchFamily="-105" charset="-128"/>
              </a:rPr>
              <a:t>Global Learning</a:t>
            </a:r>
          </a:p>
        </p:txBody>
      </p:sp>
      <p:sp>
        <p:nvSpPr>
          <p:cNvPr id="11267" name="Text Placeholder 3">
            <a:extLst>
              <a:ext uri="{FF2B5EF4-FFF2-40B4-BE49-F238E27FC236}">
                <a16:creationId xmlns:a16="http://schemas.microsoft.com/office/drawing/2014/main" id="{99BCEE41-FA3B-4D34-9677-7DB154173B6E}"/>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11268" name="Content Placeholder 4">
            <a:extLst>
              <a:ext uri="{FF2B5EF4-FFF2-40B4-BE49-F238E27FC236}">
                <a16:creationId xmlns:a16="http://schemas.microsoft.com/office/drawing/2014/main" id="{CE452663-5B4B-4283-BDAB-C549B7E09406}"/>
              </a:ext>
            </a:extLst>
          </p:cNvPr>
          <p:cNvSpPr>
            <a:spLocks noGrp="1"/>
          </p:cNvSpPr>
          <p:nvPr>
            <p:ph sz="quarter" idx="13"/>
          </p:nvPr>
        </p:nvSpPr>
        <p:spPr bwMode="auto">
          <a:xfrm>
            <a:off x="528433" y="2132424"/>
            <a:ext cx="6646679" cy="384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pPr>
            <a:r>
              <a:rPr lang="en-US" altLang="en-US" sz="2400" cap="none">
                <a:latin typeface="Arial" panose="020B0604020202020204" pitchFamily="34" charset="0"/>
                <a:cs typeface="Arial" panose="020B0604020202020204" pitchFamily="34" charset="0"/>
              </a:rPr>
              <a:t>What is global learning? </a:t>
            </a:r>
          </a:p>
          <a:p>
            <a:pPr lvl="2">
              <a:lnSpc>
                <a:spcPts val="3000"/>
              </a:lnSpc>
              <a:spcBef>
                <a:spcPct val="0"/>
              </a:spcBef>
            </a:pPr>
            <a:r>
              <a:rPr lang="en-US" altLang="en-US" sz="2400">
                <a:latin typeface="Arial" panose="020B0604020202020204" pitchFamily="34" charset="0"/>
                <a:cs typeface="Arial" panose="020B0604020202020204" pitchFamily="34" charset="0"/>
              </a:rPr>
              <a:t>“Education that aims to inform learners about global issues, such as poverty, climate change and the rationale for UK Aid, and to equip them with the knowledge, skills and attitudes they need to live and work in a </a:t>
            </a:r>
            <a:r>
              <a:rPr lang="en-US" altLang="en-US" sz="2400" err="1">
                <a:latin typeface="Arial" panose="020B0604020202020204" pitchFamily="34" charset="0"/>
                <a:cs typeface="Arial" panose="020B0604020202020204" pitchFamily="34" charset="0"/>
              </a:rPr>
              <a:t>globalised</a:t>
            </a:r>
            <a:r>
              <a:rPr lang="en-US" altLang="en-US" sz="2400">
                <a:latin typeface="Arial" panose="020B0604020202020204" pitchFamily="34" charset="0"/>
                <a:cs typeface="Arial" panose="020B0604020202020204" pitchFamily="34" charset="0"/>
              </a:rPr>
              <a:t> economy and  take action on poverty.”</a:t>
            </a:r>
          </a:p>
          <a:p>
            <a:pPr lvl="2">
              <a:spcBef>
                <a:spcPct val="0"/>
              </a:spcBef>
            </a:pPr>
            <a:r>
              <a:rPr lang="en-US" altLang="en-US" sz="2400">
                <a:latin typeface="Arial" panose="020B0604020202020204" pitchFamily="34" charset="0"/>
                <a:cs typeface="Arial" panose="020B0604020202020204" pitchFamily="34" charset="0"/>
              </a:rPr>
              <a:t>   </a:t>
            </a:r>
          </a:p>
          <a:p>
            <a:pPr lvl="2">
              <a:spcBef>
                <a:spcPct val="0"/>
              </a:spcBef>
            </a:pPr>
            <a:r>
              <a:rPr lang="en-US" altLang="en-US" sz="2400" i="1">
                <a:latin typeface="Arial" panose="020B0604020202020204" pitchFamily="34" charset="0"/>
                <a:cs typeface="Arial" panose="020B0604020202020204" pitchFamily="34" charset="0"/>
              </a:rPr>
              <a:t>Department for International Development 2018</a:t>
            </a: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p:txBody>
      </p:sp>
      <p:sp>
        <p:nvSpPr>
          <p:cNvPr id="11269" name="Content Placeholder 4">
            <a:extLst>
              <a:ext uri="{FF2B5EF4-FFF2-40B4-BE49-F238E27FC236}">
                <a16:creationId xmlns:a16="http://schemas.microsoft.com/office/drawing/2014/main" id="{671C4985-0FE1-4B77-AAC2-B5FA08751B23}"/>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11270" name="Picture 2">
            <a:extLst>
              <a:ext uri="{FF2B5EF4-FFF2-40B4-BE49-F238E27FC236}">
                <a16:creationId xmlns:a16="http://schemas.microsoft.com/office/drawing/2014/main" id="{56D527DE-8A5B-4435-B4FC-06C0A6B46BC1}"/>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35812" y="1762918"/>
            <a:ext cx="4338165" cy="421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4967-0000-4AA6-A5A4-BC4F6DE71629}"/>
              </a:ext>
            </a:extLst>
          </p:cNvPr>
          <p:cNvSpPr>
            <a:spLocks noGrp="1"/>
          </p:cNvSpPr>
          <p:nvPr>
            <p:ph type="title"/>
          </p:nvPr>
        </p:nvSpPr>
        <p:spPr>
          <a:xfrm>
            <a:off x="961768" y="415926"/>
            <a:ext cx="6569332" cy="968375"/>
          </a:xfrm>
        </p:spPr>
        <p:txBody>
          <a:bodyPr/>
          <a:lstStyle/>
          <a:p>
            <a:pPr>
              <a:defRPr/>
            </a:pPr>
            <a:r>
              <a:rPr lang="en-US">
                <a:ea typeface="ＭＳ Ｐゴシック" pitchFamily="-105" charset="-128"/>
              </a:rPr>
              <a:t>What do I get?</a:t>
            </a:r>
          </a:p>
        </p:txBody>
      </p:sp>
      <p:sp>
        <p:nvSpPr>
          <p:cNvPr id="12291" name="Text Placeholder 3">
            <a:extLst>
              <a:ext uri="{FF2B5EF4-FFF2-40B4-BE49-F238E27FC236}">
                <a16:creationId xmlns:a16="http://schemas.microsoft.com/office/drawing/2014/main" id="{7ABE61F9-2AB1-4789-8D05-19D21B47C562}"/>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12292" name="Content Placeholder 4">
            <a:extLst>
              <a:ext uri="{FF2B5EF4-FFF2-40B4-BE49-F238E27FC236}">
                <a16:creationId xmlns:a16="http://schemas.microsoft.com/office/drawing/2014/main" id="{C74EA0CB-B935-43CA-81A4-030E77E64B6F}"/>
              </a:ext>
            </a:extLst>
          </p:cNvPr>
          <p:cNvSpPr>
            <a:spLocks noGrp="1"/>
          </p:cNvSpPr>
          <p:nvPr>
            <p:ph sz="quarter" idx="13"/>
          </p:nvPr>
        </p:nvSpPr>
        <p:spPr bwMode="auto">
          <a:xfrm>
            <a:off x="329784" y="1896229"/>
            <a:ext cx="6865495" cy="41711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pPr>
            <a:r>
              <a:rPr lang="en-US" altLang="en-US" sz="2400" cap="none">
                <a:latin typeface="Arial" panose="020B0604020202020204" pitchFamily="34" charset="0"/>
                <a:cs typeface="Arial" panose="020B0604020202020204" pitchFamily="34" charset="0"/>
              </a:rPr>
              <a:t>Support for your school</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Find a partner school in another country and get ideas for working together</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Free teaching resources on the  Sustainable Development Goals</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Fully-funded professional development    for your teachers</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Funding of up to £35,000 for clusters of UK schools with international partners,  to support global learning activity</a:t>
            </a:r>
          </a:p>
          <a:p>
            <a:pPr lvl="3" indent="179388">
              <a:spcBef>
                <a:spcPct val="0"/>
              </a:spcBef>
              <a:buFont typeface="Arial" panose="020B0604020202020204" pitchFamily="34" charset="0"/>
              <a:buChar char="•"/>
            </a:pPr>
            <a:endParaRPr lang="en-US" altLang="en-US" sz="2000">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sz="2000">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sz="2000">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sz="2000">
              <a:latin typeface="Arial" panose="020B0604020202020204" pitchFamily="34" charset="0"/>
              <a:cs typeface="Arial" panose="020B0604020202020204" pitchFamily="34" charset="0"/>
            </a:endParaRPr>
          </a:p>
        </p:txBody>
      </p:sp>
      <p:sp>
        <p:nvSpPr>
          <p:cNvPr id="12293" name="Content Placeholder 4">
            <a:extLst>
              <a:ext uri="{FF2B5EF4-FFF2-40B4-BE49-F238E27FC236}">
                <a16:creationId xmlns:a16="http://schemas.microsoft.com/office/drawing/2014/main" id="{C4511FFF-F901-46C9-B0BF-E78C718C1A06}"/>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12294" name="Picture 10" descr="Image of teacher and student looking at a tablet">
            <a:extLst>
              <a:ext uri="{FF2B5EF4-FFF2-40B4-BE49-F238E27FC236}">
                <a16:creationId xmlns:a16="http://schemas.microsoft.com/office/drawing/2014/main" id="{320DBB7B-5D58-420D-9B31-61558D2538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0684" y="1896229"/>
            <a:ext cx="4208822" cy="41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hidden="1">
            <a:extLst>
              <a:ext uri="{FF2B5EF4-FFF2-40B4-BE49-F238E27FC236}">
                <a16:creationId xmlns:a16="http://schemas.microsoft.com/office/drawing/2014/main" id="{3C217DC7-6B9B-45C4-9B6F-17A4E50EFA8D}"/>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rPr>
              <a:t>Sustainable Development Goals</a:t>
            </a:r>
          </a:p>
        </p:txBody>
      </p:sp>
      <p:sp>
        <p:nvSpPr>
          <p:cNvPr id="13315" name="Content Placeholder 2">
            <a:extLst>
              <a:ext uri="{FF2B5EF4-FFF2-40B4-BE49-F238E27FC236}">
                <a16:creationId xmlns:a16="http://schemas.microsoft.com/office/drawing/2014/main" id="{A2E06179-D2A2-41D2-B70E-EA11A3BD81D4}"/>
              </a:ext>
            </a:extLst>
          </p:cNvPr>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latin typeface="Arial" panose="020B0604020202020204" pitchFamily="34" charset="0"/>
              <a:cs typeface="Arial" panose="020B0604020202020204" pitchFamily="34" charset="0"/>
            </a:endParaRPr>
          </a:p>
        </p:txBody>
      </p:sp>
      <p:sp>
        <p:nvSpPr>
          <p:cNvPr id="13316" name="Slide Number Placeholder 3">
            <a:extLst>
              <a:ext uri="{FF2B5EF4-FFF2-40B4-BE49-F238E27FC236}">
                <a16:creationId xmlns:a16="http://schemas.microsoft.com/office/drawing/2014/main" id="{19AF2AC1-0DC5-40A4-A035-D3139951BD2C}"/>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fld id="{6FF74792-10BF-4D62-9CFF-AAB17E7B1492}" type="slidenum">
              <a:rPr lang="en-GB" altLang="en-US">
                <a:solidFill>
                  <a:prstClr val="black"/>
                </a:solidFill>
              </a:rPr>
              <a:pPr defTabSz="457200" fontAlgn="base">
                <a:spcBef>
                  <a:spcPct val="0"/>
                </a:spcBef>
                <a:spcAft>
                  <a:spcPct val="0"/>
                </a:spcAft>
              </a:pPr>
              <a:t>49</a:t>
            </a:fld>
            <a:endParaRPr lang="en-GB" altLang="en-US">
              <a:solidFill>
                <a:prstClr val="black"/>
              </a:solidFill>
            </a:endParaRPr>
          </a:p>
        </p:txBody>
      </p:sp>
      <p:pic>
        <p:nvPicPr>
          <p:cNvPr id="13317" name="Picture 4" descr="Sustainable development goals">
            <a:extLst>
              <a:ext uri="{FF2B5EF4-FFF2-40B4-BE49-F238E27FC236}">
                <a16:creationId xmlns:a16="http://schemas.microsoft.com/office/drawing/2014/main" id="{CF7905BD-758B-4DEE-948B-09F0E2D31FD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
            <a:ext cx="12191998" cy="685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a:t>What is Environmental Education Leicester?</a:t>
            </a: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a:t>Provide free support to all Leicester School.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Communications with schools – social media (Twitter, Facebook, Instagram, YouTube), monthly </a:t>
            </a:r>
            <a:r>
              <a:rPr lang="en-US" err="1"/>
              <a:t>eBulletins</a:t>
            </a:r>
            <a:r>
              <a:rPr lang="en-US"/>
              <a:t> and quarterly newsletter.</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err="1"/>
              <a:t>TeachMeets</a:t>
            </a:r>
            <a:r>
              <a:rPr lang="en-US"/>
              <a:t>, Eco-Schools Roadshow, Eco-Schools &amp; Food for Life Celebration, Sustainable Schools Celebration bi-annual.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Focus on the Eco-Schools Award.</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Delivery of energy and litter focused projects.</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Project support and partnership working with internal and external </a:t>
            </a:r>
            <a:r>
              <a:rPr lang="en-US" err="1"/>
              <a:t>organisation</a:t>
            </a:r>
            <a:r>
              <a:rPr lang="en-US"/>
              <a:t>.</a:t>
            </a:r>
            <a:endParaRPr lang="en-US">
              <a:cs typeface="Calibri"/>
            </a:endParaRPr>
          </a:p>
        </p:txBody>
      </p:sp>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C7BAD6-963E-4278-8F3E-FABFD6100303}"/>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p:pic>
      <p:pic>
        <p:nvPicPr>
          <p:cNvPr id="15365" name="Picture 6" descr="Cartoon strip of equality versus equity">
            <a:extLst>
              <a:ext uri="{FF2B5EF4-FFF2-40B4-BE49-F238E27FC236}">
                <a16:creationId xmlns:a16="http://schemas.microsoft.com/office/drawing/2014/main" id="{26B72EE4-A5BE-4E78-BC11-6C6B52FDD20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B3D490A7-89C2-4145-B319-90466B5C3407}"/>
              </a:ext>
            </a:extLst>
          </p:cNvPr>
          <p:cNvSpPr>
            <a:spLocks noGrp="1"/>
          </p:cNvSpPr>
          <p:nvPr>
            <p:ph type="title"/>
          </p:nvPr>
        </p:nvSpPr>
        <p:spPr/>
        <p:txBody>
          <a:bodyPr/>
          <a:lstStyle/>
          <a:p>
            <a:r>
              <a:rPr lang="en-GB" dirty="0"/>
              <a:t>Equality versus Equity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Image of people holding cups out for water">
            <a:extLst>
              <a:ext uri="{FF2B5EF4-FFF2-40B4-BE49-F238E27FC236}">
                <a16:creationId xmlns:a16="http://schemas.microsoft.com/office/drawing/2014/main" id="{DD3976E1-DED9-4C9D-AA34-5D754B2D342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08489" y="3630614"/>
            <a:ext cx="6110287"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hidden="1">
            <a:extLst>
              <a:ext uri="{FF2B5EF4-FFF2-40B4-BE49-F238E27FC236}">
                <a16:creationId xmlns:a16="http://schemas.microsoft.com/office/drawing/2014/main" id="{45B63F67-6F64-41DB-9A40-66EC53985945}"/>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rPr>
              <a:t>From</a:t>
            </a:r>
            <a:r>
              <a:rPr lang="en-GB" altLang="en-US" baseline="0" dirty="0">
                <a:latin typeface="Arial" panose="020B0604020202020204" pitchFamily="34" charset="0"/>
              </a:rPr>
              <a:t> charity to global mindset</a:t>
            </a:r>
            <a:endParaRPr lang="en-GB" altLang="en-US" dirty="0">
              <a:latin typeface="Arial" panose="020B0604020202020204" pitchFamily="34" charset="0"/>
            </a:endParaRPr>
          </a:p>
        </p:txBody>
      </p:sp>
      <p:sp>
        <p:nvSpPr>
          <p:cNvPr id="17412" name="Content Placeholder 2" hidden="1">
            <a:extLst>
              <a:ext uri="{FF2B5EF4-FFF2-40B4-BE49-F238E27FC236}">
                <a16:creationId xmlns:a16="http://schemas.microsoft.com/office/drawing/2014/main" id="{5C931A07-8244-45B6-B8AE-2FCC034B472C}"/>
              </a:ext>
            </a:extLst>
          </p:cNvPr>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latin typeface="Arial" panose="020B0604020202020204" pitchFamily="34" charset="0"/>
              <a:cs typeface="Arial" panose="020B0604020202020204" pitchFamily="34" charset="0"/>
            </a:endParaRPr>
          </a:p>
        </p:txBody>
      </p:sp>
      <p:sp>
        <p:nvSpPr>
          <p:cNvPr id="17413" name="Slide Number Placeholder 3" hidden="1">
            <a:extLst>
              <a:ext uri="{FF2B5EF4-FFF2-40B4-BE49-F238E27FC236}">
                <a16:creationId xmlns:a16="http://schemas.microsoft.com/office/drawing/2014/main" id="{B2F20BA4-05EE-484C-8260-D5CBB8ED7754}"/>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fld id="{E2714976-DB92-423C-BD03-FB77D5F62A4C}" type="slidenum">
              <a:rPr lang="en-GB" altLang="en-US">
                <a:solidFill>
                  <a:prstClr val="black"/>
                </a:solidFill>
              </a:rPr>
              <a:pPr defTabSz="457200" fontAlgn="base">
                <a:spcBef>
                  <a:spcPct val="0"/>
                </a:spcBef>
                <a:spcAft>
                  <a:spcPct val="0"/>
                </a:spcAft>
              </a:pPr>
              <a:t>51</a:t>
            </a:fld>
            <a:endParaRPr lang="en-GB" altLang="en-US">
              <a:solidFill>
                <a:prstClr val="black"/>
              </a:solidFill>
            </a:endParaRPr>
          </a:p>
        </p:txBody>
      </p:sp>
      <p:pic>
        <p:nvPicPr>
          <p:cNvPr id="17414" name="Content Placeholder 2" descr="Image of malnourished child">
            <a:extLst>
              <a:ext uri="{FF2B5EF4-FFF2-40B4-BE49-F238E27FC236}">
                <a16:creationId xmlns:a16="http://schemas.microsoft.com/office/drawing/2014/main" id="{44F716CF-8AC4-47BD-A5F5-6ED4BE06DE0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44650" y="120651"/>
            <a:ext cx="5005388"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F38642D9-DD6C-475C-9EDA-1D86070AC874}"/>
              </a:ext>
            </a:extLst>
          </p:cNvPr>
          <p:cNvSpPr txBox="1">
            <a:spLocks noChangeArrowheads="1"/>
          </p:cNvSpPr>
          <p:nvPr/>
        </p:nvSpPr>
        <p:spPr bwMode="auto">
          <a:xfrm>
            <a:off x="6911976" y="1859340"/>
            <a:ext cx="45854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GB" altLang="en-US" sz="3200">
                <a:solidFill>
                  <a:prstClr val="black"/>
                </a:solidFill>
              </a:rPr>
              <a:t>Moving away from a charity mindset to a global justice mindset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3EF8-6685-4570-9AAD-3887AD7428D5}"/>
              </a:ext>
            </a:extLst>
          </p:cNvPr>
          <p:cNvSpPr>
            <a:spLocks noGrp="1"/>
          </p:cNvSpPr>
          <p:nvPr>
            <p:ph type="title"/>
          </p:nvPr>
        </p:nvSpPr>
        <p:spPr>
          <a:xfrm>
            <a:off x="723900" y="415926"/>
            <a:ext cx="7715562" cy="968375"/>
          </a:xfrm>
        </p:spPr>
        <p:txBody>
          <a:bodyPr/>
          <a:lstStyle/>
          <a:p>
            <a:pPr>
              <a:defRPr/>
            </a:pPr>
            <a:r>
              <a:rPr lang="en-US">
                <a:ea typeface="ＭＳ Ｐゴシック" pitchFamily="-105" charset="-128"/>
              </a:rPr>
              <a:t>Professional development</a:t>
            </a:r>
          </a:p>
        </p:txBody>
      </p:sp>
      <p:sp>
        <p:nvSpPr>
          <p:cNvPr id="19459" name="Text Placeholder 3">
            <a:extLst>
              <a:ext uri="{FF2B5EF4-FFF2-40B4-BE49-F238E27FC236}">
                <a16:creationId xmlns:a16="http://schemas.microsoft.com/office/drawing/2014/main" id="{AD0A5AA1-99C6-447F-A2E4-61B3272B55DB}"/>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7172" name="Content Placeholder 4">
            <a:extLst>
              <a:ext uri="{FF2B5EF4-FFF2-40B4-BE49-F238E27FC236}">
                <a16:creationId xmlns:a16="http://schemas.microsoft.com/office/drawing/2014/main" id="{29A58F4A-4B55-4469-99A7-00528FD99000}"/>
              </a:ext>
            </a:extLst>
          </p:cNvPr>
          <p:cNvSpPr>
            <a:spLocks noGrp="1"/>
          </p:cNvSpPr>
          <p:nvPr>
            <p:ph sz="quarter" idx="13"/>
          </p:nvPr>
        </p:nvSpPr>
        <p:spPr bwMode="auto">
          <a:xfrm>
            <a:off x="769444" y="2050258"/>
            <a:ext cx="7165297" cy="4059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3" indent="179388">
              <a:lnSpc>
                <a:spcPts val="3000"/>
              </a:lnSpc>
              <a:spcBef>
                <a:spcPct val="0"/>
              </a:spcBef>
              <a:buFont typeface="Arial" charset="0"/>
              <a:buChar char="•"/>
              <a:defRPr/>
            </a:pPr>
            <a:r>
              <a:rPr lang="en-US" altLang="en-US" sz="2400"/>
              <a:t>Fully-funded CPD for teachers</a:t>
            </a:r>
          </a:p>
          <a:p>
            <a:pPr lvl="3" indent="179388">
              <a:lnSpc>
                <a:spcPts val="3000"/>
              </a:lnSpc>
              <a:spcBef>
                <a:spcPct val="0"/>
              </a:spcBef>
              <a:buFont typeface="Arial" charset="0"/>
              <a:buChar char="•"/>
              <a:defRPr/>
            </a:pPr>
            <a:r>
              <a:rPr lang="en-US" altLang="en-US" sz="2400"/>
              <a:t>Choose to book a trainer for an INSET or twilight, or attend a scheduled course</a:t>
            </a:r>
          </a:p>
          <a:p>
            <a:pPr lvl="3" indent="179388">
              <a:lnSpc>
                <a:spcPts val="3000"/>
              </a:lnSpc>
              <a:spcBef>
                <a:spcPct val="0"/>
              </a:spcBef>
              <a:buFont typeface="Arial" charset="0"/>
              <a:buChar char="•"/>
              <a:defRPr/>
            </a:pPr>
            <a:r>
              <a:rPr lang="en-US" altLang="en-US" sz="2400"/>
              <a:t>Range of courses to help your teachers develop their practice and embed global learning in the curriculum</a:t>
            </a:r>
          </a:p>
          <a:p>
            <a:pPr lvl="3" indent="179388">
              <a:lnSpc>
                <a:spcPts val="3000"/>
              </a:lnSpc>
              <a:spcBef>
                <a:spcPct val="0"/>
              </a:spcBef>
              <a:buFont typeface="Arial" charset="0"/>
              <a:buChar char="•"/>
              <a:defRPr/>
            </a:pPr>
            <a:r>
              <a:rPr lang="en-US" altLang="en-US" sz="2400"/>
              <a:t>Providers include </a:t>
            </a:r>
            <a:r>
              <a:rPr lang="en-US" altLang="en-US" sz="2400" err="1"/>
              <a:t>Lyfta</a:t>
            </a:r>
            <a:r>
              <a:rPr lang="en-US" altLang="en-US" sz="2400"/>
              <a:t>, CODEC, the Geographical Association and the Global Learning Association</a:t>
            </a:r>
          </a:p>
          <a:p>
            <a:pPr lvl="3" indent="179388">
              <a:lnSpc>
                <a:spcPts val="3000"/>
              </a:lnSpc>
              <a:spcBef>
                <a:spcPct val="0"/>
              </a:spcBef>
              <a:buFont typeface="Arial" charset="0"/>
              <a:buChar char="•"/>
              <a:defRPr/>
            </a:pPr>
            <a:r>
              <a:rPr lang="en-US" altLang="en-US" sz="2400"/>
              <a:t>Training can include support with implementation and evaluation </a:t>
            </a: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a:p>
            <a:pPr lvl="3" indent="0">
              <a:spcBef>
                <a:spcPct val="0"/>
              </a:spcBef>
              <a:buNone/>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p:txBody>
      </p:sp>
      <p:sp>
        <p:nvSpPr>
          <p:cNvPr id="19461" name="Content Placeholder 4">
            <a:extLst>
              <a:ext uri="{FF2B5EF4-FFF2-40B4-BE49-F238E27FC236}">
                <a16:creationId xmlns:a16="http://schemas.microsoft.com/office/drawing/2014/main" id="{2F5AB6E1-E05A-41B8-A4D8-86851B073B4B}"/>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19462" name="Picture 9" descr="IMage of teacher and student">
            <a:extLst>
              <a:ext uri="{FF2B5EF4-FFF2-40B4-BE49-F238E27FC236}">
                <a16:creationId xmlns:a16="http://schemas.microsoft.com/office/drawing/2014/main" id="{4579EC5F-0503-4533-9324-45E221280F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09481" y="2050258"/>
            <a:ext cx="3013075"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368CDFD-D551-4A5A-86B3-030C9ECDC615}"/>
              </a:ext>
            </a:extLst>
          </p:cNvPr>
          <p:cNvSpPr>
            <a:spLocks noGrp="1"/>
          </p:cNvSpPr>
          <p:nvPr>
            <p:ph type="title"/>
          </p:nvPr>
        </p:nvSpPr>
        <p:spPr bwMode="auto">
          <a:xfrm>
            <a:off x="619124" y="569913"/>
            <a:ext cx="10563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latin typeface="Arial" panose="020B0604020202020204" pitchFamily="34" charset="0"/>
                <a:hlinkClick r:id="rId3"/>
              </a:rPr>
              <a:t>British Council Connecting Classrooms</a:t>
            </a:r>
            <a:endParaRPr lang="en-US" altLang="en-US" b="1">
              <a:latin typeface="Arial" panose="020B0604020202020204" pitchFamily="34" charset="0"/>
            </a:endParaRPr>
          </a:p>
        </p:txBody>
      </p:sp>
      <p:sp>
        <p:nvSpPr>
          <p:cNvPr id="20483" name="Content Placeholder 2">
            <a:extLst>
              <a:ext uri="{FF2B5EF4-FFF2-40B4-BE49-F238E27FC236}">
                <a16:creationId xmlns:a16="http://schemas.microsoft.com/office/drawing/2014/main" id="{3DA149EB-4701-4298-B74C-EB8E26E83101}"/>
              </a:ext>
            </a:extLst>
          </p:cNvPr>
          <p:cNvSpPr>
            <a:spLocks noGrp="1"/>
          </p:cNvSpPr>
          <p:nvPr>
            <p:ph idx="1"/>
          </p:nvPr>
        </p:nvSpPr>
        <p:spPr bwMode="auto">
          <a:xfrm>
            <a:off x="884420" y="1885482"/>
            <a:ext cx="10297929" cy="3298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endParaRPr lang="en-US" altLang="en-US" sz="4000" b="1">
              <a:latin typeface="Arial" panose="020B0604020202020204" pitchFamily="34" charset="0"/>
              <a:cs typeface="Arial" panose="020B0604020202020204" pitchFamily="34" charset="0"/>
            </a:endParaRPr>
          </a:p>
          <a:p>
            <a:pPr marL="0" indent="0" algn="ctr"/>
            <a:r>
              <a:rPr lang="en-US" altLang="en-US" sz="4000" b="1">
                <a:latin typeface="Arial" panose="020B0604020202020204" pitchFamily="34" charset="0"/>
                <a:cs typeface="Arial" panose="020B0604020202020204" pitchFamily="34" charset="0"/>
              </a:rPr>
              <a:t>Training</a:t>
            </a:r>
          </a:p>
          <a:p>
            <a:pPr marL="0" indent="0" algn="ctr"/>
            <a:endParaRPr lang="en-US" altLang="en-US" b="1" u="sng">
              <a:latin typeface="Arial" panose="020B0604020202020204" pitchFamily="34" charset="0"/>
              <a:cs typeface="Arial" panose="020B0604020202020204" pitchFamily="34" charset="0"/>
            </a:endParaRPr>
          </a:p>
          <a:p>
            <a:pPr marL="0" indent="0" algn="ctr">
              <a:lnSpc>
                <a:spcPts val="3000"/>
              </a:lnSpc>
            </a:pPr>
            <a:r>
              <a:rPr lang="en-US" altLang="en-US" sz="3200">
                <a:latin typeface="Arial" panose="020B0604020202020204" pitchFamily="34" charset="0"/>
                <a:cs typeface="Arial" panose="020B0604020202020204" pitchFamily="34" charset="0"/>
              </a:rPr>
              <a:t>Critical Thinking and Problem Solving</a:t>
            </a:r>
          </a:p>
          <a:p>
            <a:pPr marL="0" indent="0" algn="ctr">
              <a:lnSpc>
                <a:spcPts val="3000"/>
              </a:lnSpc>
            </a:pPr>
            <a:r>
              <a:rPr lang="en-US" altLang="en-US" sz="3200">
                <a:latin typeface="Arial" panose="020B0604020202020204" pitchFamily="34" charset="0"/>
                <a:cs typeface="Arial" panose="020B0604020202020204" pitchFamily="34" charset="0"/>
              </a:rPr>
              <a:t>Global Learning:  Education for a Fair and Sustainable World</a:t>
            </a:r>
          </a:p>
          <a:p>
            <a:pPr marL="0" indent="0" algn="ctr">
              <a:lnSpc>
                <a:spcPts val="3000"/>
              </a:lnSpc>
            </a:pPr>
            <a:r>
              <a:rPr lang="en-US" altLang="en-US" sz="3200">
                <a:latin typeface="Arial" panose="020B0604020202020204" pitchFamily="34" charset="0"/>
                <a:cs typeface="Arial" panose="020B0604020202020204" pitchFamily="34" charset="0"/>
              </a:rPr>
              <a:t>Connecting to the World: Successful School Linking</a:t>
            </a:r>
          </a:p>
          <a:p>
            <a:pPr marL="0" indent="0" algn="ctr">
              <a:lnSpc>
                <a:spcPts val="3000"/>
              </a:lnSpc>
            </a:pPr>
            <a:r>
              <a:rPr lang="en-US" altLang="en-US" sz="3200">
                <a:latin typeface="Arial" panose="020B0604020202020204" pitchFamily="34" charset="0"/>
                <a:cs typeface="Arial" panose="020B0604020202020204" pitchFamily="34" charset="0"/>
              </a:rPr>
              <a:t>Global Pathways to Excellent Education</a:t>
            </a:r>
          </a:p>
          <a:p>
            <a:pPr marL="0" indent="0" algn="ctr">
              <a:lnSpc>
                <a:spcPts val="3000"/>
              </a:lnSpc>
            </a:pPr>
            <a:r>
              <a:rPr lang="en-US" altLang="en-US" sz="3200">
                <a:latin typeface="Arial" panose="020B0604020202020204" pitchFamily="34" charset="0"/>
                <a:cs typeface="Arial" panose="020B0604020202020204" pitchFamily="34" charset="0"/>
              </a:rPr>
              <a:t>Teach Sustainable Development Goals, Skills and Values (</a:t>
            </a:r>
            <a:r>
              <a:rPr lang="en-US" altLang="en-US" sz="3200" err="1">
                <a:latin typeface="Arial" panose="020B0604020202020204" pitchFamily="34" charset="0"/>
                <a:cs typeface="Arial" panose="020B0604020202020204" pitchFamily="34" charset="0"/>
              </a:rPr>
              <a:t>Lyfta</a:t>
            </a:r>
            <a:r>
              <a:rPr lang="en-US" altLang="en-US" sz="3200">
                <a:latin typeface="Arial" panose="020B0604020202020204" pitchFamily="34" charset="0"/>
                <a:cs typeface="Arial" panose="020B0604020202020204" pitchFamily="34" charset="0"/>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AF761-1E1C-4941-A324-24FB04FEC0C6}"/>
              </a:ext>
            </a:extLst>
          </p:cNvPr>
          <p:cNvSpPr>
            <a:spLocks noGrp="1"/>
          </p:cNvSpPr>
          <p:nvPr>
            <p:ph type="title"/>
          </p:nvPr>
        </p:nvSpPr>
        <p:spPr>
          <a:xfrm>
            <a:off x="533400" y="415926"/>
            <a:ext cx="6997700" cy="968375"/>
          </a:xfrm>
        </p:spPr>
        <p:txBody>
          <a:bodyPr/>
          <a:lstStyle/>
          <a:p>
            <a:pPr>
              <a:defRPr/>
            </a:pPr>
            <a:r>
              <a:rPr lang="en-US">
                <a:ea typeface="ＭＳ Ｐゴシック" pitchFamily="-105" charset="-128"/>
              </a:rPr>
              <a:t>School partnerships</a:t>
            </a:r>
          </a:p>
        </p:txBody>
      </p:sp>
      <p:sp>
        <p:nvSpPr>
          <p:cNvPr id="22531" name="Text Placeholder 3">
            <a:extLst>
              <a:ext uri="{FF2B5EF4-FFF2-40B4-BE49-F238E27FC236}">
                <a16:creationId xmlns:a16="http://schemas.microsoft.com/office/drawing/2014/main" id="{0108BDB3-1AA2-4A13-93F2-90E1B71CB40E}"/>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22532" name="Content Placeholder 4">
            <a:extLst>
              <a:ext uri="{FF2B5EF4-FFF2-40B4-BE49-F238E27FC236}">
                <a16:creationId xmlns:a16="http://schemas.microsoft.com/office/drawing/2014/main" id="{B395C79D-2AAA-4CF3-8A5A-64F2A09FE755}"/>
              </a:ext>
            </a:extLst>
          </p:cNvPr>
          <p:cNvSpPr>
            <a:spLocks noGrp="1"/>
          </p:cNvSpPr>
          <p:nvPr>
            <p:ph sz="quarter" idx="13"/>
          </p:nvPr>
        </p:nvSpPr>
        <p:spPr bwMode="auto">
          <a:xfrm>
            <a:off x="533400" y="2078251"/>
            <a:ext cx="6896101" cy="3881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pPr>
            <a:r>
              <a:rPr lang="en-US" altLang="en-US" sz="2400" cap="none">
                <a:latin typeface="Arial" panose="020B0604020202020204" pitchFamily="34" charset="0"/>
                <a:cs typeface="Arial" panose="020B0604020202020204" pitchFamily="34" charset="0"/>
              </a:rPr>
              <a:t>Work with an international partner school</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Free partner matching service from the British Council</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Guidance on how to start working together</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Resources to help you collaborate and explore the Global Goals together</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Work with a partner school from one of our </a:t>
            </a:r>
            <a:r>
              <a:rPr lang="en-US" altLang="en-US" sz="2400" err="1">
                <a:latin typeface="Arial" panose="020B0604020202020204" pitchFamily="34" charset="0"/>
                <a:cs typeface="Arial" panose="020B0604020202020204" pitchFamily="34" charset="0"/>
              </a:rPr>
              <a:t>programme</a:t>
            </a:r>
            <a:r>
              <a:rPr lang="en-US" altLang="en-US" sz="2400">
                <a:latin typeface="Arial" panose="020B0604020202020204" pitchFamily="34" charset="0"/>
                <a:cs typeface="Arial" panose="020B0604020202020204" pitchFamily="34" charset="0"/>
              </a:rPr>
              <a:t> countries in Africa, the Middle East, or South Asia</a:t>
            </a: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lvl="3" indent="179388">
              <a:spcBef>
                <a:spcPct val="0"/>
              </a:spcBef>
              <a:buFont typeface="Arial" panose="020B0604020202020204" pitchFamily="34" charset="0"/>
              <a:buChar char="•"/>
            </a:pPr>
            <a:endParaRPr lang="en-US" altLang="en-US">
              <a:latin typeface="Arial" panose="020B0604020202020204" pitchFamily="34" charset="0"/>
              <a:cs typeface="Arial" panose="020B0604020202020204" pitchFamily="34" charset="0"/>
            </a:endParaRPr>
          </a:p>
        </p:txBody>
      </p:sp>
      <p:sp>
        <p:nvSpPr>
          <p:cNvPr id="22533" name="Content Placeholder 4">
            <a:extLst>
              <a:ext uri="{FF2B5EF4-FFF2-40B4-BE49-F238E27FC236}">
                <a16:creationId xmlns:a16="http://schemas.microsoft.com/office/drawing/2014/main" id="{33F79537-4015-4848-BB9D-33F0D9CA2B84}"/>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22534" name="Picture 8" descr="Image of enraptured students">
            <a:extLst>
              <a:ext uri="{FF2B5EF4-FFF2-40B4-BE49-F238E27FC236}">
                <a16:creationId xmlns:a16="http://schemas.microsoft.com/office/drawing/2014/main" id="{31731F9A-F1E8-416C-82B9-BD8A4274ED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29501" y="2084679"/>
            <a:ext cx="4229099" cy="405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A5CE-35D9-4C57-8D7C-E4D615B6C13E}"/>
              </a:ext>
            </a:extLst>
          </p:cNvPr>
          <p:cNvSpPr>
            <a:spLocks noGrp="1"/>
          </p:cNvSpPr>
          <p:nvPr>
            <p:ph type="title"/>
          </p:nvPr>
        </p:nvSpPr>
        <p:spPr>
          <a:xfrm>
            <a:off x="764498" y="415926"/>
            <a:ext cx="8934138" cy="968375"/>
          </a:xfrm>
        </p:spPr>
        <p:txBody>
          <a:bodyPr/>
          <a:lstStyle/>
          <a:p>
            <a:pPr>
              <a:defRPr/>
            </a:pPr>
            <a:r>
              <a:rPr lang="en-GB"/>
              <a:t>Which countries are eligible?</a:t>
            </a:r>
          </a:p>
        </p:txBody>
      </p:sp>
      <p:sp>
        <p:nvSpPr>
          <p:cNvPr id="4" name="Text Placeholder 3">
            <a:extLst>
              <a:ext uri="{FF2B5EF4-FFF2-40B4-BE49-F238E27FC236}">
                <a16:creationId xmlns:a16="http://schemas.microsoft.com/office/drawing/2014/main" id="{1826CC3F-8454-4AFD-9FAE-0C1FDE7212CE}"/>
              </a:ext>
            </a:extLst>
          </p:cNvPr>
          <p:cNvSpPr>
            <a:spLocks noGrp="1"/>
          </p:cNvSpPr>
          <p:nvPr>
            <p:ph type="body" sz="quarter" idx="14"/>
          </p:nvPr>
        </p:nvSpPr>
        <p:spPr>
          <a:xfrm>
            <a:off x="554635" y="2241550"/>
            <a:ext cx="10834453" cy="4616450"/>
          </a:xfrm>
        </p:spPr>
        <p:txBody>
          <a:bodyPr/>
          <a:lstStyle/>
          <a:p>
            <a:pPr indent="-342900">
              <a:lnSpc>
                <a:spcPts val="3000"/>
              </a:lnSpc>
              <a:buFont typeface="Arial" panose="020B0604020202020204" pitchFamily="34" charset="0"/>
              <a:buChar char="•"/>
              <a:defRPr/>
            </a:pPr>
            <a:r>
              <a:rPr lang="en-GB" sz="2400" b="1" u="sng">
                <a:solidFill>
                  <a:srgbClr val="333333"/>
                </a:solidFill>
                <a:latin typeface="Arial" panose="020B0604020202020204" pitchFamily="34" charset="0"/>
              </a:rPr>
              <a:t>MENA - </a:t>
            </a:r>
            <a:r>
              <a:rPr lang="en-GB" sz="2400" b="1">
                <a:solidFill>
                  <a:srgbClr val="333333"/>
                </a:solidFill>
                <a:latin typeface="Arial" panose="020B0604020202020204" pitchFamily="34" charset="0"/>
              </a:rPr>
              <a:t>Middle East and North Africa </a:t>
            </a:r>
            <a:r>
              <a:rPr lang="en-GB" sz="2400">
                <a:solidFill>
                  <a:srgbClr val="333333"/>
                </a:solidFill>
                <a:latin typeface="Arial" panose="020B0604020202020204" pitchFamily="34" charset="0"/>
              </a:rPr>
              <a:t>Egypt, Iraq, Jordan, Lebanon, Morocco, Occupied Palestinian Territories, Tunisia and Yemen</a:t>
            </a:r>
          </a:p>
          <a:p>
            <a:pPr indent="-342900">
              <a:lnSpc>
                <a:spcPts val="3000"/>
              </a:lnSpc>
              <a:buFont typeface="Arial" panose="020B0604020202020204" pitchFamily="34" charset="0"/>
              <a:buChar char="•"/>
              <a:defRPr/>
            </a:pPr>
            <a:r>
              <a:rPr lang="en-GB" sz="2400" b="1" u="sng">
                <a:solidFill>
                  <a:srgbClr val="333333"/>
                </a:solidFill>
                <a:latin typeface="Arial" panose="020B0604020202020204" pitchFamily="34" charset="0"/>
              </a:rPr>
              <a:t>SAARC - South Asian Association for Regional Cooperation </a:t>
            </a:r>
            <a:r>
              <a:rPr lang="en-GB" sz="2400" b="1">
                <a:solidFill>
                  <a:srgbClr val="333333"/>
                </a:solidFill>
                <a:latin typeface="Arial" panose="020B0604020202020204" pitchFamily="34" charset="0"/>
              </a:rPr>
              <a:t>South Asia:</a:t>
            </a:r>
            <a:r>
              <a:rPr lang="en-GB" sz="2400">
                <a:solidFill>
                  <a:srgbClr val="333333"/>
                </a:solidFill>
                <a:latin typeface="Arial" panose="020B0604020202020204" pitchFamily="34" charset="0"/>
              </a:rPr>
              <a:t> Afghanistan, Bangladesh, Nepal and Pakistan (not included – Bhutan, India, Maldives, Sri Lanka)</a:t>
            </a:r>
          </a:p>
          <a:p>
            <a:pPr indent="-342900">
              <a:lnSpc>
                <a:spcPts val="3000"/>
              </a:lnSpc>
              <a:buFont typeface="Arial" panose="020B0604020202020204" pitchFamily="34" charset="0"/>
              <a:buChar char="•"/>
              <a:defRPr/>
            </a:pPr>
            <a:r>
              <a:rPr lang="en-GB" sz="2400" b="1" u="sng">
                <a:solidFill>
                  <a:srgbClr val="333333"/>
                </a:solidFill>
                <a:latin typeface="Arial" panose="020B0604020202020204" pitchFamily="34" charset="0"/>
              </a:rPr>
              <a:t>SSA - </a:t>
            </a:r>
            <a:r>
              <a:rPr lang="en-GB" sz="2400" b="1">
                <a:solidFill>
                  <a:srgbClr val="333333"/>
                </a:solidFill>
                <a:latin typeface="Arial" panose="020B0604020202020204" pitchFamily="34" charset="0"/>
              </a:rPr>
              <a:t>Sub Saharan Africa:</a:t>
            </a:r>
            <a:r>
              <a:rPr lang="en-GB" sz="2400">
                <a:solidFill>
                  <a:srgbClr val="333333"/>
                </a:solidFill>
                <a:latin typeface="Arial" panose="020B0604020202020204" pitchFamily="34" charset="0"/>
              </a:rPr>
              <a:t> Ethiopia, Ghana, Kenya, Lesotho, Malawi, Mozambique, Nigeria, Rwanda, Sierra Leone, South Africa, South Sudan, Sudan, Tanzania, Uganda, Zambia and Zimbabwe</a:t>
            </a:r>
          </a:p>
          <a:p>
            <a:pPr indent="-342900">
              <a:lnSpc>
                <a:spcPts val="3000"/>
              </a:lnSpc>
              <a:buFont typeface="Arial" panose="020B0604020202020204" pitchFamily="34" charset="0"/>
              <a:buChar char="•"/>
              <a:defRPr/>
            </a:pPr>
            <a:endParaRPr lang="en-GB" sz="2400" b="1">
              <a:solidFill>
                <a:srgbClr val="333333"/>
              </a:solidFill>
              <a:latin typeface="Arial" panose="020B0604020202020204" pitchFamily="34" charset="0"/>
            </a:endParaRPr>
          </a:p>
          <a:p>
            <a:pPr indent="-342900">
              <a:lnSpc>
                <a:spcPts val="3000"/>
              </a:lnSpc>
              <a:buFont typeface="Arial" panose="020B0604020202020204" pitchFamily="34" charset="0"/>
              <a:buChar char="•"/>
              <a:defRPr/>
            </a:pPr>
            <a:r>
              <a:rPr lang="en-GB" sz="2400" b="1">
                <a:solidFill>
                  <a:srgbClr val="333333"/>
                </a:solidFill>
                <a:latin typeface="Arial" panose="020B0604020202020204" pitchFamily="34" charset="0"/>
              </a:rPr>
              <a:t>United Kingdom</a:t>
            </a:r>
            <a:endParaRPr lang="en-GB" sz="2400">
              <a:solidFill>
                <a:srgbClr val="333333"/>
              </a:solidFill>
              <a:latin typeface="Arial" panose="020B0604020202020204" pitchFamily="34" charset="0"/>
            </a:endParaRPr>
          </a:p>
          <a:p>
            <a:pPr>
              <a:defRPr/>
            </a:pPr>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C8A3-4229-488C-95C1-C26598CB0671}"/>
              </a:ext>
            </a:extLst>
          </p:cNvPr>
          <p:cNvSpPr>
            <a:spLocks noGrp="1"/>
          </p:cNvSpPr>
          <p:nvPr>
            <p:ph type="title"/>
          </p:nvPr>
        </p:nvSpPr>
        <p:spPr>
          <a:xfrm>
            <a:off x="1019331" y="415926"/>
            <a:ext cx="6511769" cy="968375"/>
          </a:xfrm>
        </p:spPr>
        <p:txBody>
          <a:bodyPr/>
          <a:lstStyle/>
          <a:p>
            <a:pPr>
              <a:defRPr/>
            </a:pPr>
            <a:r>
              <a:rPr lang="en-US">
                <a:ea typeface="ＭＳ Ｐゴシック" pitchFamily="-105" charset="-128"/>
              </a:rPr>
              <a:t>Free resources</a:t>
            </a:r>
          </a:p>
        </p:txBody>
      </p:sp>
      <p:sp>
        <p:nvSpPr>
          <p:cNvPr id="25603" name="Text Placeholder 3">
            <a:extLst>
              <a:ext uri="{FF2B5EF4-FFF2-40B4-BE49-F238E27FC236}">
                <a16:creationId xmlns:a16="http://schemas.microsoft.com/office/drawing/2014/main" id="{8F821444-F38A-4084-8DF0-5D09E2022E7A}"/>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25604" name="Content Placeholder 4">
            <a:extLst>
              <a:ext uri="{FF2B5EF4-FFF2-40B4-BE49-F238E27FC236}">
                <a16:creationId xmlns:a16="http://schemas.microsoft.com/office/drawing/2014/main" id="{388750A0-7EE5-4B13-98E9-284D70FF55C5}"/>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pic>
        <p:nvPicPr>
          <p:cNvPr id="25605" name="Picture 7" descr="Image of students around a table">
            <a:extLst>
              <a:ext uri="{FF2B5EF4-FFF2-40B4-BE49-F238E27FC236}">
                <a16:creationId xmlns:a16="http://schemas.microsoft.com/office/drawing/2014/main" id="{83F1B997-CB03-4555-BEFC-F92872A111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3643" y="1730774"/>
            <a:ext cx="8532812" cy="512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AF9E52F-54E9-4939-A63D-FBFFD1B78CB2}"/>
              </a:ext>
            </a:extLst>
          </p:cNvPr>
          <p:cNvSpPr>
            <a:spLocks noGrp="1"/>
          </p:cNvSpPr>
          <p:nvPr>
            <p:ph type="title"/>
          </p:nvPr>
        </p:nvSpPr>
        <p:spPr bwMode="auto">
          <a:xfrm>
            <a:off x="659567" y="224852"/>
            <a:ext cx="9856033" cy="2289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b="1">
                <a:solidFill>
                  <a:schemeClr val="bg1"/>
                </a:solidFill>
                <a:latin typeface="Arial" panose="020B0604020202020204" pitchFamily="34" charset="0"/>
                <a:ea typeface="ＭＳ Ｐゴシック" pitchFamily="-105" charset="-128"/>
                <a:cs typeface="Arial" panose="020B0604020202020204" pitchFamily="34" charset="0"/>
              </a:rPr>
              <a:t>British Council Connecting Classrooms Project - #2 Zero Hunger 2018</a:t>
            </a:r>
          </a:p>
        </p:txBody>
      </p:sp>
      <p:pic>
        <p:nvPicPr>
          <p:cNvPr id="27652" name="Picture 1" descr="UN Sustainable Goals Zero Hunger logo">
            <a:extLst>
              <a:ext uri="{FF2B5EF4-FFF2-40B4-BE49-F238E27FC236}">
                <a16:creationId xmlns:a16="http://schemas.microsoft.com/office/drawing/2014/main" id="{E98E5578-01F1-4EC7-9A4E-CF58FDAD84B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7416" y="2259788"/>
            <a:ext cx="4063584" cy="412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6EF353D-62F3-4974-9744-1B2E3EF7983D}"/>
              </a:ext>
            </a:extLst>
          </p:cNvPr>
          <p:cNvSpPr>
            <a:spLocks noGrp="1"/>
          </p:cNvSpPr>
          <p:nvPr>
            <p:ph idx="1"/>
          </p:nvPr>
        </p:nvSpPr>
        <p:spPr/>
        <p:txBody>
          <a:bodyPr/>
          <a:lstStyle/>
          <a:p>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 descr="A really interesting Philosophy 4 Children session in Year 6 today to kick of their Zero Hunger project with Kalika Higher Secondary School in Nepal which focuses on Global Poverty.">
            <a:extLst>
              <a:ext uri="{FF2B5EF4-FFF2-40B4-BE49-F238E27FC236}">
                <a16:creationId xmlns:a16="http://schemas.microsoft.com/office/drawing/2014/main" id="{AB8D251A-352A-4A6C-BB0F-9C7EB762F32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557" y="2036671"/>
            <a:ext cx="10252886" cy="19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hidden="1">
            <a:extLst>
              <a:ext uri="{FF2B5EF4-FFF2-40B4-BE49-F238E27FC236}">
                <a16:creationId xmlns:a16="http://schemas.microsoft.com/office/drawing/2014/main" id="{1238C6AB-678A-4F81-8CDC-3989C3E9BBA8}"/>
              </a:ext>
            </a:extLst>
          </p:cNvPr>
          <p:cNvSpPr>
            <a:spLocks noGrp="1"/>
          </p:cNvSpPr>
          <p:nvPr>
            <p:ph idx="1"/>
          </p:nvPr>
        </p:nvSpPr>
        <p:spPr/>
        <p:txBody>
          <a:bodyPr/>
          <a:lstStyle/>
          <a:p>
            <a:endParaRPr lang="en-GB" dirty="0"/>
          </a:p>
        </p:txBody>
      </p:sp>
      <p:sp>
        <p:nvSpPr>
          <p:cNvPr id="4" name="Title 3" hidden="1">
            <a:extLst>
              <a:ext uri="{FF2B5EF4-FFF2-40B4-BE49-F238E27FC236}">
                <a16:creationId xmlns:a16="http://schemas.microsoft.com/office/drawing/2014/main" id="{4394449C-4993-4DD3-9DFA-070DA6473DF5}"/>
              </a:ext>
            </a:extLst>
          </p:cNvPr>
          <p:cNvSpPr>
            <a:spLocks noGrp="1"/>
          </p:cNvSpPr>
          <p:nvPr>
            <p:ph type="title"/>
          </p:nvPr>
        </p:nvSpPr>
        <p:spPr/>
        <p:txBody>
          <a:bodyPr/>
          <a:lstStyle/>
          <a:p>
            <a:r>
              <a:rPr lang="en-GB" dirty="0"/>
              <a:t>Philosophy</a:t>
            </a:r>
            <a:r>
              <a:rPr lang="en-GB" baseline="0" dirty="0"/>
              <a:t> 4 Children</a:t>
            </a: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hidden="1">
            <a:extLst>
              <a:ext uri="{FF2B5EF4-FFF2-40B4-BE49-F238E27FC236}">
                <a16:creationId xmlns:a16="http://schemas.microsoft.com/office/drawing/2014/main" id="{92A26581-E9BE-4BDD-8E9C-E84C1DE26C70}"/>
              </a:ext>
            </a:extLst>
          </p:cNvPr>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latin typeface="Arial" panose="020B0604020202020204" pitchFamily="34" charset="0"/>
              </a:rPr>
              <a:t>MP backs bid by</a:t>
            </a:r>
            <a:r>
              <a:rPr lang="en-GB" altLang="en-US" baseline="0" dirty="0">
                <a:latin typeface="Arial" panose="020B0604020202020204" pitchFamily="34" charset="0"/>
              </a:rPr>
              <a:t> pupils to cut poverty</a:t>
            </a:r>
            <a:endParaRPr lang="en-GB" altLang="en-US" dirty="0">
              <a:latin typeface="Arial" panose="020B0604020202020204" pitchFamily="34" charset="0"/>
            </a:endParaRPr>
          </a:p>
        </p:txBody>
      </p:sp>
      <p:sp>
        <p:nvSpPr>
          <p:cNvPr id="31747" name="Content Placeholder 2" hidden="1">
            <a:extLst>
              <a:ext uri="{FF2B5EF4-FFF2-40B4-BE49-F238E27FC236}">
                <a16:creationId xmlns:a16="http://schemas.microsoft.com/office/drawing/2014/main" id="{B60BBA84-F3AC-4E3A-994B-17D899C31552}"/>
              </a:ext>
            </a:extLst>
          </p:cNvPr>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latin typeface="Arial" panose="020B0604020202020204" pitchFamily="34" charset="0"/>
              <a:cs typeface="Arial" panose="020B0604020202020204" pitchFamily="34" charset="0"/>
            </a:endParaRPr>
          </a:p>
        </p:txBody>
      </p:sp>
      <p:sp>
        <p:nvSpPr>
          <p:cNvPr id="31748" name="Slide Number Placeholder 3" hidden="1">
            <a:extLst>
              <a:ext uri="{FF2B5EF4-FFF2-40B4-BE49-F238E27FC236}">
                <a16:creationId xmlns:a16="http://schemas.microsoft.com/office/drawing/2014/main" id="{84CD515A-3BBD-4CDB-AA99-EEFAF5C2AB41}"/>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fld id="{086DF59D-0547-4AE4-9CCD-126FF7D5D69D}" type="slidenum">
              <a:rPr lang="en-GB" altLang="en-US">
                <a:solidFill>
                  <a:prstClr val="black"/>
                </a:solidFill>
              </a:rPr>
              <a:pPr defTabSz="457200" fontAlgn="base">
                <a:spcBef>
                  <a:spcPct val="0"/>
                </a:spcBef>
                <a:spcAft>
                  <a:spcPct val="0"/>
                </a:spcAft>
              </a:pPr>
              <a:t>59</a:t>
            </a:fld>
            <a:endParaRPr lang="en-GB" altLang="en-US">
              <a:solidFill>
                <a:prstClr val="black"/>
              </a:solidFill>
            </a:endParaRPr>
          </a:p>
        </p:txBody>
      </p:sp>
      <p:pic>
        <p:nvPicPr>
          <p:cNvPr id="31749" name="Picture 4" descr="Image of a newspaper cutting">
            <a:extLst>
              <a:ext uri="{FF2B5EF4-FFF2-40B4-BE49-F238E27FC236}">
                <a16:creationId xmlns:a16="http://schemas.microsoft.com/office/drawing/2014/main" id="{E0B4BEF2-CCF9-4275-BF15-3590E69D140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55563"/>
            <a:ext cx="4597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Image of a man presenting an assembly">
            <a:extLst>
              <a:ext uri="{FF2B5EF4-FFF2-40B4-BE49-F238E27FC236}">
                <a16:creationId xmlns:a16="http://schemas.microsoft.com/office/drawing/2014/main" id="{A9612779-158B-4C89-9B2F-FD2606810F5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1400" y="0"/>
            <a:ext cx="4656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721659" y="1924237"/>
            <a:ext cx="11147502"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a:cs typeface="Calibri"/>
              </a:rPr>
              <a:t>109 registered on the programme</a:t>
            </a:r>
            <a:endParaRPr lang="en-GB"/>
          </a:p>
          <a:p>
            <a:r>
              <a:rPr lang="en-GB">
                <a:cs typeface="Calibri"/>
              </a:rPr>
              <a:t>of those, 91 have achieved bronze</a:t>
            </a:r>
          </a:p>
          <a:p>
            <a:r>
              <a:rPr lang="en-GB">
                <a:cs typeface="Calibri"/>
              </a:rPr>
              <a:t>of those, 78 have achieved silver</a:t>
            </a:r>
          </a:p>
          <a:p>
            <a:r>
              <a:rPr lang="en-GB">
                <a:cs typeface="Calibri"/>
              </a:rPr>
              <a:t>of those 48 have achieved Green Flag </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181" y="5642344"/>
            <a:ext cx="2743200" cy="851338"/>
          </a:xfrm>
          <a:prstGeom prst="rect">
            <a:avLst/>
          </a:prstGeom>
        </p:spPr>
      </p:pic>
      <p:pic>
        <p:nvPicPr>
          <p:cNvPr id="4" name="Picture 4" descr="Graph to show number of eco schools in Leicester">
            <a:extLst>
              <a:ext uri="{FF2B5EF4-FFF2-40B4-BE49-F238E27FC236}">
                <a16:creationId xmlns:a16="http://schemas.microsoft.com/office/drawing/2014/main" id="{8837998F-F17C-47EF-A702-BFFDC07A7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9829" y="2754936"/>
            <a:ext cx="5317273" cy="3741813"/>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41C7-85D7-4E86-87BB-2A63162D2681}"/>
              </a:ext>
            </a:extLst>
          </p:cNvPr>
          <p:cNvSpPr>
            <a:spLocks noGrp="1"/>
          </p:cNvSpPr>
          <p:nvPr>
            <p:ph type="title"/>
          </p:nvPr>
        </p:nvSpPr>
        <p:spPr>
          <a:xfrm>
            <a:off x="734518" y="415926"/>
            <a:ext cx="6796582" cy="968375"/>
          </a:xfrm>
        </p:spPr>
        <p:txBody>
          <a:bodyPr/>
          <a:lstStyle/>
          <a:p>
            <a:pPr>
              <a:defRPr/>
            </a:pPr>
            <a:r>
              <a:rPr lang="en-US">
                <a:ea typeface="ＭＳ Ｐゴシック" pitchFamily="-105" charset="-128"/>
              </a:rPr>
              <a:t>Funding </a:t>
            </a:r>
          </a:p>
        </p:txBody>
      </p:sp>
      <p:sp>
        <p:nvSpPr>
          <p:cNvPr id="32771" name="Text Placeholder 3">
            <a:extLst>
              <a:ext uri="{FF2B5EF4-FFF2-40B4-BE49-F238E27FC236}">
                <a16:creationId xmlns:a16="http://schemas.microsoft.com/office/drawing/2014/main" id="{EDB23D44-8CF4-4A9B-9929-311E75E0506B}"/>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32772" name="Content Placeholder 4">
            <a:extLst>
              <a:ext uri="{FF2B5EF4-FFF2-40B4-BE49-F238E27FC236}">
                <a16:creationId xmlns:a16="http://schemas.microsoft.com/office/drawing/2014/main" id="{A680D8F1-6354-481C-BA59-A58A51153D0C}"/>
              </a:ext>
            </a:extLst>
          </p:cNvPr>
          <p:cNvSpPr>
            <a:spLocks noGrp="1"/>
          </p:cNvSpPr>
          <p:nvPr>
            <p:ph sz="quarter" idx="13"/>
          </p:nvPr>
        </p:nvSpPr>
        <p:spPr bwMode="auto">
          <a:xfrm>
            <a:off x="964863" y="2028826"/>
            <a:ext cx="8239125" cy="426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pPr>
            <a:r>
              <a:rPr lang="en-US" altLang="en-US" sz="2400" cap="none">
                <a:latin typeface="Arial" panose="020B0604020202020204" pitchFamily="34" charset="0"/>
                <a:cs typeface="Arial" panose="020B0604020202020204" pitchFamily="34" charset="0"/>
              </a:rPr>
              <a:t>Cluster grants</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Cluster means two or more UK schools working together</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With at least two international partner schools </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Experienced cluster </a:t>
            </a:r>
            <a:r>
              <a:rPr lang="en-US" altLang="en-US" sz="2400" err="1">
                <a:latin typeface="Arial" panose="020B0604020202020204" pitchFamily="34" charset="0"/>
                <a:cs typeface="Arial" panose="020B0604020202020204" pitchFamily="34" charset="0"/>
              </a:rPr>
              <a:t>co-ordinator</a:t>
            </a:r>
            <a:r>
              <a:rPr lang="en-US" altLang="en-US" sz="2400">
                <a:latin typeface="Arial" panose="020B0604020202020204" pitchFamily="34" charset="0"/>
                <a:cs typeface="Arial" panose="020B0604020202020204" pitchFamily="34" charset="0"/>
              </a:rPr>
              <a:t> </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Up to £35,000 available per cluster</a:t>
            </a: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Funding for international travel, supply cover for the </a:t>
            </a:r>
            <a:br>
              <a:rPr lang="en-US" altLang="en-US" sz="2400">
                <a:latin typeface="Arial" panose="020B0604020202020204" pitchFamily="34" charset="0"/>
                <a:cs typeface="Arial" panose="020B0604020202020204" pitchFamily="34" charset="0"/>
              </a:rPr>
            </a:br>
            <a:r>
              <a:rPr lang="en-US" altLang="en-US" sz="2400" err="1">
                <a:latin typeface="Arial" panose="020B0604020202020204" pitchFamily="34" charset="0"/>
                <a:cs typeface="Arial" panose="020B0604020202020204" pitchFamily="34" charset="0"/>
              </a:rPr>
              <a:t>co-ordinator</a:t>
            </a:r>
            <a:r>
              <a:rPr lang="en-US" altLang="en-US" sz="2400">
                <a:latin typeface="Arial" panose="020B0604020202020204" pitchFamily="34" charset="0"/>
                <a:cs typeface="Arial" panose="020B0604020202020204" pitchFamily="34" charset="0"/>
              </a:rPr>
              <a:t>, training for teachers in the cluster, pupil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projects </a:t>
            </a:r>
            <a:r>
              <a:rPr lang="en-US" altLang="en-US" sz="2400" err="1">
                <a:latin typeface="Arial" panose="020B0604020202020204" pitchFamily="34" charset="0"/>
                <a:cs typeface="Arial" panose="020B0604020202020204" pitchFamily="34" charset="0"/>
              </a:rPr>
              <a:t>etc</a:t>
            </a:r>
            <a:endParaRPr lang="en-US" altLang="en-US" sz="2400">
              <a:latin typeface="Arial" panose="020B0604020202020204" pitchFamily="34" charset="0"/>
              <a:cs typeface="Arial" panose="020B0604020202020204" pitchFamily="34" charset="0"/>
            </a:endParaRPr>
          </a:p>
          <a:p>
            <a:pPr lvl="3" indent="179388">
              <a:lnSpc>
                <a:spcPts val="3000"/>
              </a:lnSpc>
              <a:spcBef>
                <a:spcPct val="0"/>
              </a:spcBef>
              <a:buFont typeface="Arial" panose="020B0604020202020204" pitchFamily="34" charset="0"/>
              <a:buChar char="•"/>
            </a:pPr>
            <a:r>
              <a:rPr lang="en-US" altLang="en-US" sz="2400">
                <a:latin typeface="Arial" panose="020B0604020202020204" pitchFamily="34" charset="0"/>
                <a:cs typeface="Arial" panose="020B0604020202020204" pitchFamily="34" charset="0"/>
              </a:rPr>
              <a:t>Free support from a local advisor, before and after applying</a:t>
            </a:r>
          </a:p>
        </p:txBody>
      </p:sp>
      <p:pic>
        <p:nvPicPr>
          <p:cNvPr id="32774" name="Picture 2">
            <a:extLst>
              <a:ext uri="{FF2B5EF4-FFF2-40B4-BE49-F238E27FC236}">
                <a16:creationId xmlns:a16="http://schemas.microsoft.com/office/drawing/2014/main" id="{A149E291-E0C3-4032-95E7-FF16420B58DD}"/>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40687" y="2138364"/>
            <a:ext cx="4151313"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8F01-C4B4-4C9B-9688-80A034C51A95}"/>
              </a:ext>
            </a:extLst>
          </p:cNvPr>
          <p:cNvSpPr>
            <a:spLocks noGrp="1"/>
          </p:cNvSpPr>
          <p:nvPr>
            <p:ph type="title"/>
          </p:nvPr>
        </p:nvSpPr>
        <p:spPr>
          <a:xfrm>
            <a:off x="866776" y="415926"/>
            <a:ext cx="9146654" cy="968375"/>
          </a:xfrm>
        </p:spPr>
        <p:txBody>
          <a:bodyPr/>
          <a:lstStyle/>
          <a:p>
            <a:pPr>
              <a:defRPr/>
            </a:pPr>
            <a:r>
              <a:rPr lang="en-US">
                <a:ea typeface="ＭＳ Ｐゴシック" pitchFamily="-105" charset="-128"/>
              </a:rPr>
              <a:t>Role of the Cluster Co-</a:t>
            </a:r>
            <a:r>
              <a:rPr lang="en-US" err="1">
                <a:ea typeface="ＭＳ Ｐゴシック" pitchFamily="-105" charset="-128"/>
              </a:rPr>
              <a:t>ordinator</a:t>
            </a:r>
            <a:endParaRPr lang="en-US">
              <a:ea typeface="ＭＳ Ｐゴシック" pitchFamily="-105" charset="-128"/>
            </a:endParaRPr>
          </a:p>
        </p:txBody>
      </p:sp>
      <p:sp>
        <p:nvSpPr>
          <p:cNvPr id="33795" name="Text Placeholder 3">
            <a:extLst>
              <a:ext uri="{FF2B5EF4-FFF2-40B4-BE49-F238E27FC236}">
                <a16:creationId xmlns:a16="http://schemas.microsoft.com/office/drawing/2014/main" id="{FD2FE4A5-6356-49EE-9D4B-8E9ED125CF65}"/>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10244" name="Content Placeholder 4">
            <a:extLst>
              <a:ext uri="{FF2B5EF4-FFF2-40B4-BE49-F238E27FC236}">
                <a16:creationId xmlns:a16="http://schemas.microsoft.com/office/drawing/2014/main" id="{6092D543-D582-45E7-965D-F11FD27B3CD7}"/>
              </a:ext>
            </a:extLst>
          </p:cNvPr>
          <p:cNvSpPr>
            <a:spLocks noGrp="1"/>
          </p:cNvSpPr>
          <p:nvPr>
            <p:ph sz="quarter" idx="13"/>
          </p:nvPr>
        </p:nvSpPr>
        <p:spPr bwMode="auto">
          <a:xfrm>
            <a:off x="866776" y="1897064"/>
            <a:ext cx="5629276" cy="40211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defRPr/>
            </a:pPr>
            <a:r>
              <a:rPr lang="en-US" altLang="en-US" sz="2400" cap="none">
                <a:latin typeface="Arial" charset="0"/>
                <a:ea typeface="ＭＳ Ｐゴシック" pitchFamily="34" charset="-128"/>
                <a:cs typeface="Arial" charset="0"/>
              </a:rPr>
              <a:t>Cluster </a:t>
            </a:r>
            <a:r>
              <a:rPr lang="en-US" altLang="en-US" sz="2400" cap="none" err="1">
                <a:latin typeface="Arial" charset="0"/>
                <a:ea typeface="ＭＳ Ｐゴシック" pitchFamily="34" charset="-128"/>
                <a:cs typeface="Arial" charset="0"/>
              </a:rPr>
              <a:t>co-ordinator</a:t>
            </a:r>
            <a:endParaRPr lang="en-US" altLang="en-US" sz="2400" cap="none">
              <a:latin typeface="Arial" charset="0"/>
              <a:ea typeface="ＭＳ Ｐゴシック" pitchFamily="34" charset="-128"/>
              <a:cs typeface="Arial" charset="0"/>
            </a:endParaRPr>
          </a:p>
          <a:p>
            <a:pPr marL="285750" indent="-285750">
              <a:lnSpc>
                <a:spcPts val="3000"/>
              </a:lnSpc>
              <a:buFont typeface="Arial" panose="020B0604020202020204" pitchFamily="34" charset="0"/>
              <a:buChar char="•"/>
              <a:defRPr/>
            </a:pPr>
            <a:r>
              <a:rPr lang="en-GB" sz="2400" b="0" cap="none">
                <a:solidFill>
                  <a:schemeClr val="tx1"/>
                </a:solidFill>
              </a:rPr>
              <a:t>A teacher at the “lead school”</a:t>
            </a:r>
          </a:p>
          <a:p>
            <a:pPr marL="285750" indent="-285750">
              <a:lnSpc>
                <a:spcPts val="3000"/>
              </a:lnSpc>
              <a:buFont typeface="Arial" panose="020B0604020202020204" pitchFamily="34" charset="0"/>
              <a:buChar char="•"/>
              <a:defRPr/>
            </a:pPr>
            <a:r>
              <a:rPr lang="en-GB" sz="2400" b="0" cap="none">
                <a:solidFill>
                  <a:schemeClr val="tx1"/>
                </a:solidFill>
              </a:rPr>
              <a:t>Experienced in global learning</a:t>
            </a:r>
          </a:p>
          <a:p>
            <a:pPr marL="285750" indent="-285750">
              <a:lnSpc>
                <a:spcPts val="3000"/>
              </a:lnSpc>
              <a:buFont typeface="Arial" panose="020B0604020202020204" pitchFamily="34" charset="0"/>
              <a:buChar char="•"/>
              <a:defRPr/>
            </a:pPr>
            <a:r>
              <a:rPr lang="en-GB" sz="2400" b="0" cap="none">
                <a:solidFill>
                  <a:schemeClr val="tx1"/>
                </a:solidFill>
              </a:rPr>
              <a:t>Completes the grant application</a:t>
            </a:r>
          </a:p>
          <a:p>
            <a:pPr marL="285750" indent="-285750">
              <a:lnSpc>
                <a:spcPts val="3000"/>
              </a:lnSpc>
              <a:buFont typeface="Arial" panose="020B0604020202020204" pitchFamily="34" charset="0"/>
              <a:buChar char="•"/>
              <a:defRPr/>
            </a:pPr>
            <a:r>
              <a:rPr lang="en-GB" sz="2400" b="0" cap="none">
                <a:solidFill>
                  <a:schemeClr val="tx1"/>
                </a:solidFill>
              </a:rPr>
              <a:t>Co-ordinates funding and  cluster activities</a:t>
            </a:r>
          </a:p>
          <a:p>
            <a:pPr marL="285750" indent="-285750">
              <a:lnSpc>
                <a:spcPts val="3000"/>
              </a:lnSpc>
              <a:buFont typeface="Arial" panose="020B0604020202020204" pitchFamily="34" charset="0"/>
              <a:buChar char="•"/>
              <a:defRPr/>
            </a:pPr>
            <a:r>
              <a:rPr lang="en-GB" sz="2400" b="0" cap="none">
                <a:solidFill>
                  <a:schemeClr val="tx1"/>
                </a:solidFill>
              </a:rPr>
              <a:t>Trains teachers in the cluster and supports less experienced schools</a:t>
            </a:r>
          </a:p>
          <a:p>
            <a:pPr marL="285750" indent="-285750">
              <a:lnSpc>
                <a:spcPts val="3000"/>
              </a:lnSpc>
              <a:buFont typeface="Arial" panose="020B0604020202020204" pitchFamily="34" charset="0"/>
              <a:buChar char="•"/>
              <a:defRPr/>
            </a:pPr>
            <a:r>
              <a:rPr lang="en-GB" sz="2400" b="0" cap="none">
                <a:solidFill>
                  <a:schemeClr val="tx1"/>
                </a:solidFill>
              </a:rPr>
              <a:t>Eligible for funding for supply cover and grants for training and support</a:t>
            </a:r>
          </a:p>
        </p:txBody>
      </p:sp>
      <p:pic>
        <p:nvPicPr>
          <p:cNvPr id="33798" name="Picture 9" descr="Image of adults around a table">
            <a:extLst>
              <a:ext uri="{FF2B5EF4-FFF2-40B4-BE49-F238E27FC236}">
                <a16:creationId xmlns:a16="http://schemas.microsoft.com/office/drawing/2014/main" id="{E21BC7B5-6CA4-4BA4-87EC-4FAC699EF9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02970" y="2051050"/>
            <a:ext cx="4264701" cy="409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yflower Primary School&#10;Uplands Infants School&#10;North Mead Primary Academy&#10;Rushey Mead Primary&#10;Linden Primary School&#10;Inglehurst Junior">
            <a:extLst>
              <a:ext uri="{FF2B5EF4-FFF2-40B4-BE49-F238E27FC236}">
                <a16:creationId xmlns:a16="http://schemas.microsoft.com/office/drawing/2014/main" id="{260B2FED-9250-4662-B420-31A6D60EBE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9424" y="2025651"/>
            <a:ext cx="5832576" cy="384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 descr="Kailka Manavgyan School&#10;Noble Academy&#10;Vishwa Jyoti School&#10;Kids Home Academy English School&#10;Gaidakot Numuna Secondary School&#10;Vijaya Samudayik Siksha Sadan">
            <a:extLst>
              <a:ext uri="{FF2B5EF4-FFF2-40B4-BE49-F238E27FC236}">
                <a16:creationId xmlns:a16="http://schemas.microsoft.com/office/drawing/2014/main" id="{5DE97A60-1ADA-4008-941E-33AA40400F5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727" y="2025651"/>
            <a:ext cx="5805148" cy="395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hidden="1">
            <a:extLst>
              <a:ext uri="{FF2B5EF4-FFF2-40B4-BE49-F238E27FC236}">
                <a16:creationId xmlns:a16="http://schemas.microsoft.com/office/drawing/2014/main" id="{DDC3EDEA-4353-4C85-8B26-18D221050566}"/>
              </a:ext>
            </a:extLst>
          </p:cNvPr>
          <p:cNvSpPr>
            <a:spLocks noGrp="1"/>
          </p:cNvSpPr>
          <p:nvPr>
            <p:ph type="title"/>
          </p:nvPr>
        </p:nvSpPr>
        <p:spPr/>
        <p:txBody>
          <a:bodyPr/>
          <a:lstStyle/>
          <a:p>
            <a:r>
              <a:rPr lang="en-GB" dirty="0"/>
              <a:t>Involved</a:t>
            </a:r>
            <a:r>
              <a:rPr lang="en-GB" baseline="0" dirty="0"/>
              <a:t> schools</a:t>
            </a:r>
            <a:endParaRPr lang="en-GB"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4" descr="Screenshot of connecting classrooms website featuring a man in a face mask">
            <a:extLst>
              <a:ext uri="{FF2B5EF4-FFF2-40B4-BE49-F238E27FC236}">
                <a16:creationId xmlns:a16="http://schemas.microsoft.com/office/drawing/2014/main" id="{FB700FC6-D1B0-4DA9-8329-21C15C742B0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85851"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descr="Screenshot of connecting classrooms website with featured articles">
            <a:extLst>
              <a:ext uri="{FF2B5EF4-FFF2-40B4-BE49-F238E27FC236}">
                <a16:creationId xmlns:a16="http://schemas.microsoft.com/office/drawing/2014/main" id="{C4226D2E-6B9D-4BB0-B383-417012E26B6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
            <a:ext cx="5010149" cy="684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B03A6D64-EAB8-4088-9648-2F2C89DC9B79}"/>
              </a:ext>
            </a:extLst>
          </p:cNvPr>
          <p:cNvSpPr>
            <a:spLocks noGrp="1"/>
          </p:cNvSpPr>
          <p:nvPr>
            <p:ph type="title"/>
          </p:nvPr>
        </p:nvSpPr>
        <p:spPr/>
        <p:txBody>
          <a:bodyPr/>
          <a:lstStyle/>
          <a:p>
            <a:r>
              <a:rPr lang="en-GB" dirty="0"/>
              <a:t>Connecting classrooms website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4" descr="Plastics Challenge Introductory Slide">
            <a:extLst>
              <a:ext uri="{FF2B5EF4-FFF2-40B4-BE49-F238E27FC236}">
                <a16:creationId xmlns:a16="http://schemas.microsoft.com/office/drawing/2014/main" id="{9A6A457E-AF30-4821-8F6F-C2A1A3DAC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8033"/>
          <a:stretch/>
        </p:blipFill>
        <p:spPr bwMode="auto">
          <a:xfrm>
            <a:off x="504052" y="0"/>
            <a:ext cx="11183896" cy="68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Practical Action Logo">
            <a:extLst>
              <a:ext uri="{FF2B5EF4-FFF2-40B4-BE49-F238E27FC236}">
                <a16:creationId xmlns:a16="http://schemas.microsoft.com/office/drawing/2014/main" id="{97E54C13-590A-402C-9A6C-7CB80C1DA5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8514413" y="652072"/>
            <a:ext cx="2723830" cy="141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5ED2AA40-6735-463A-A1C0-2E733075F0D3}"/>
              </a:ext>
            </a:extLst>
          </p:cNvPr>
          <p:cNvSpPr>
            <a:spLocks noGrp="1"/>
          </p:cNvSpPr>
          <p:nvPr>
            <p:ph type="title"/>
          </p:nvPr>
        </p:nvSpPr>
        <p:spPr/>
        <p:txBody>
          <a:bodyPr/>
          <a:lstStyle/>
          <a:p>
            <a:r>
              <a:rPr lang="en-GB" dirty="0"/>
              <a:t>Practical</a:t>
            </a:r>
            <a:r>
              <a:rPr lang="en-GB" baseline="0" dirty="0"/>
              <a:t> Action Plastics challenge</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4" descr="Leicester's Litter Less Campaign">
            <a:extLst>
              <a:ext uri="{FF2B5EF4-FFF2-40B4-BE49-F238E27FC236}">
                <a16:creationId xmlns:a16="http://schemas.microsoft.com/office/drawing/2014/main" id="{8935FD04-2C06-49B7-8EB2-A693002D432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30350" y="0"/>
            <a:ext cx="925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75FF844A-B0C1-4398-BD58-D2505316B9F6}"/>
              </a:ext>
            </a:extLst>
          </p:cNvPr>
          <p:cNvSpPr>
            <a:spLocks noGrp="1"/>
          </p:cNvSpPr>
          <p:nvPr>
            <p:ph type="title"/>
          </p:nvPr>
        </p:nvSpPr>
        <p:spPr/>
        <p:txBody>
          <a:bodyPr/>
          <a:lstStyle/>
          <a:p>
            <a:r>
              <a:rPr lang="en-GB" dirty="0"/>
              <a:t>Leicester’s litter less campaign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8AB87CC4-E8C7-46DE-B462-6750648EEA27}"/>
              </a:ext>
            </a:extLst>
          </p:cNvPr>
          <p:cNvSpPr>
            <a:spLocks noGrp="1"/>
          </p:cNvSpPr>
          <p:nvPr>
            <p:ph type="title"/>
          </p:nvPr>
        </p:nvSpPr>
        <p:spPr bwMode="auto">
          <a:xfrm>
            <a:off x="554636" y="562770"/>
            <a:ext cx="9266420" cy="1325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b="1">
                <a:solidFill>
                  <a:schemeClr val="bg1"/>
                </a:solidFill>
                <a:latin typeface="Arial" panose="020B0604020202020204" pitchFamily="34" charset="0"/>
                <a:ea typeface="ＭＳ Ｐゴシック" pitchFamily="-105" charset="-128"/>
                <a:cs typeface="Arial" panose="020B0604020202020204" pitchFamily="34" charset="0"/>
              </a:rPr>
              <a:t>Project Work - Malala’s Magic Pencil</a:t>
            </a:r>
          </a:p>
        </p:txBody>
      </p:sp>
      <p:pic>
        <p:nvPicPr>
          <p:cNvPr id="39940" name="Picture 1" descr="Image of children's drawings">
            <a:extLst>
              <a:ext uri="{FF2B5EF4-FFF2-40B4-BE49-F238E27FC236}">
                <a16:creationId xmlns:a16="http://schemas.microsoft.com/office/drawing/2014/main" id="{F45AAD35-6B9D-4883-B725-0C2AEF76FA5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8276" y="1744663"/>
            <a:ext cx="681037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5476342-B52D-4EEA-95FE-9004814C7ED3}"/>
              </a:ext>
            </a:extLst>
          </p:cNvPr>
          <p:cNvSpPr>
            <a:spLocks noGrp="1"/>
          </p:cNvSpPr>
          <p:nvPr>
            <p:ph idx="1"/>
          </p:nvPr>
        </p:nvSpPr>
        <p:spPr/>
        <p:txBody>
          <a:bodyPr/>
          <a:lstStyle/>
          <a:p>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A28C6BA-F2DF-42A0-AA14-8DF61B97F1DD}"/>
              </a:ext>
            </a:extLst>
          </p:cNvPr>
          <p:cNvSpPr>
            <a:spLocks noGrp="1"/>
          </p:cNvSpPr>
          <p:nvPr>
            <p:ph type="title"/>
          </p:nvPr>
        </p:nvSpPr>
        <p:spPr bwMode="auto">
          <a:xfrm>
            <a:off x="527154" y="46196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600" b="1">
                <a:solidFill>
                  <a:schemeClr val="bg1"/>
                </a:solidFill>
                <a:latin typeface="Arial" panose="020B0604020202020204" pitchFamily="34" charset="0"/>
                <a:ea typeface="ＭＳ Ｐゴシック" pitchFamily="-105" charset="-128"/>
                <a:cs typeface="Arial" panose="020B0604020202020204" pitchFamily="34" charset="0"/>
              </a:rPr>
              <a:t>Logo Competition – Zero Waste</a:t>
            </a:r>
          </a:p>
        </p:txBody>
      </p:sp>
      <p:pic>
        <p:nvPicPr>
          <p:cNvPr id="41988" name="Picture 4">
            <a:extLst>
              <a:ext uri="{FF2B5EF4-FFF2-40B4-BE49-F238E27FC236}">
                <a16:creationId xmlns:a16="http://schemas.microsoft.com/office/drawing/2014/main" id="{9B7DF0C3-9BA8-43B2-854F-C3AA5CC2C1A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9901" y="4438650"/>
            <a:ext cx="22971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02A76B41-B31E-4902-A974-590AE5BEA3F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84453" y="1803400"/>
            <a:ext cx="2336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a:extLst>
              <a:ext uri="{FF2B5EF4-FFF2-40B4-BE49-F238E27FC236}">
                <a16:creationId xmlns:a16="http://schemas.microsoft.com/office/drawing/2014/main" id="{F7EB9297-F3E7-460F-8F2E-88ED977F29E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5314" y="4124325"/>
            <a:ext cx="2414587"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a:extLst>
              <a:ext uri="{FF2B5EF4-FFF2-40B4-BE49-F238E27FC236}">
                <a16:creationId xmlns:a16="http://schemas.microsoft.com/office/drawing/2014/main" id="{CF869BB3-0F13-4853-BC29-0ABB5101112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89514" y="4108450"/>
            <a:ext cx="22129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a:extLst>
              <a:ext uri="{FF2B5EF4-FFF2-40B4-BE49-F238E27FC236}">
                <a16:creationId xmlns:a16="http://schemas.microsoft.com/office/drawing/2014/main" id="{0ED4F944-6098-4DB7-875B-70F208E0BDCC}"/>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5089" y="1803401"/>
            <a:ext cx="26066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
            <a:extLst>
              <a:ext uri="{FF2B5EF4-FFF2-40B4-BE49-F238E27FC236}">
                <a16:creationId xmlns:a16="http://schemas.microsoft.com/office/drawing/2014/main" id="{2494C57A-67C6-4912-8CAD-8F9E0FF4A9B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62126" y="1803400"/>
            <a:ext cx="30845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4E3AE931-2E32-4DB7-B49B-C04C99FF695D}"/>
              </a:ext>
            </a:extLst>
          </p:cNvPr>
          <p:cNvSpPr>
            <a:spLocks noGrp="1"/>
          </p:cNvSpPr>
          <p:nvPr>
            <p:ph idx="1"/>
          </p:nvPr>
        </p:nvSpPr>
        <p:spPr/>
        <p:txBody>
          <a:bodyPr/>
          <a:lstStyle/>
          <a:p>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4" descr="Screen shot from eTwinning website">
            <a:extLst>
              <a:ext uri="{FF2B5EF4-FFF2-40B4-BE49-F238E27FC236}">
                <a16:creationId xmlns:a16="http://schemas.microsoft.com/office/drawing/2014/main" id="{4BF4E53F-A124-436D-A04B-2E4422A8A62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73351" y="0"/>
            <a:ext cx="701992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hidden="1">
            <a:extLst>
              <a:ext uri="{FF2B5EF4-FFF2-40B4-BE49-F238E27FC236}">
                <a16:creationId xmlns:a16="http://schemas.microsoft.com/office/drawing/2014/main" id="{4629DEF9-807D-481A-B8E2-1B3FBFC291BD}"/>
              </a:ext>
            </a:extLst>
          </p:cNvPr>
          <p:cNvSpPr>
            <a:spLocks noGrp="1"/>
          </p:cNvSpPr>
          <p:nvPr>
            <p:ph type="title"/>
          </p:nvPr>
        </p:nvSpPr>
        <p:spPr/>
        <p:txBody>
          <a:bodyPr/>
          <a:lstStyle/>
          <a:p>
            <a:r>
              <a:rPr lang="en-GB" dirty="0"/>
              <a:t>eTwinning Live Website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E2FF75D-9B52-4872-A1CD-64537BE45CBA}"/>
              </a:ext>
            </a:extLst>
          </p:cNvPr>
          <p:cNvSpPr>
            <a:spLocks noGrp="1"/>
          </p:cNvSpPr>
          <p:nvPr>
            <p:ph type="title"/>
          </p:nvPr>
        </p:nvSpPr>
        <p:spPr bwMode="auto">
          <a:xfrm>
            <a:off x="254833" y="494337"/>
            <a:ext cx="584116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latin typeface="Arial" panose="020B0604020202020204" pitchFamily="34" charset="0"/>
              </a:rPr>
              <a:t> 	</a:t>
            </a:r>
            <a:r>
              <a:rPr lang="en-GB" altLang="en-US" sz="3600" b="1">
                <a:solidFill>
                  <a:schemeClr val="bg1"/>
                </a:solidFill>
                <a:latin typeface="Arial" panose="020B0604020202020204" pitchFamily="34" charset="0"/>
                <a:ea typeface="ＭＳ Ｐゴシック" pitchFamily="-105" charset="-128"/>
                <a:cs typeface="Arial" panose="020B0604020202020204" pitchFamily="34" charset="0"/>
              </a:rPr>
              <a:t>Activities to date:</a:t>
            </a:r>
          </a:p>
        </p:txBody>
      </p:sp>
      <p:sp>
        <p:nvSpPr>
          <p:cNvPr id="45061" name="Rectangle 4">
            <a:extLst>
              <a:ext uri="{FF2B5EF4-FFF2-40B4-BE49-F238E27FC236}">
                <a16:creationId xmlns:a16="http://schemas.microsoft.com/office/drawing/2014/main" id="{762F0D3F-81CF-4A9D-AA68-93CEEFC60742}"/>
              </a:ext>
            </a:extLst>
          </p:cNvPr>
          <p:cNvSpPr>
            <a:spLocks noChangeArrowheads="1"/>
          </p:cNvSpPr>
          <p:nvPr/>
        </p:nvSpPr>
        <p:spPr bwMode="auto">
          <a:xfrm>
            <a:off x="731043" y="2151727"/>
            <a:ext cx="471963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Global Goals Thinking Day </a:t>
            </a: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Cards to Nepalese </a:t>
            </a:r>
            <a:r>
              <a:rPr lang="en-GB" altLang="en-US" sz="2500" err="1">
                <a:solidFill>
                  <a:prstClr val="black"/>
                </a:solidFill>
                <a:latin typeface="Arial" panose="020B0604020202020204" pitchFamily="34" charset="0"/>
                <a:cs typeface="Arial" panose="020B0604020202020204" pitchFamily="34" charset="0"/>
              </a:rPr>
              <a:t>penpal</a:t>
            </a:r>
            <a:endParaRPr lang="en-GB" altLang="en-US" sz="250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Duffy’s Lucky Escape</a:t>
            </a: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The Sea Starts Here stencil competition</a:t>
            </a: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Logo Competition</a:t>
            </a: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Malala’s Magic Pencil</a:t>
            </a:r>
          </a:p>
          <a:p>
            <a:pPr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Learning Log – Local-Global</a:t>
            </a:r>
          </a:p>
        </p:txBody>
      </p:sp>
      <p:sp>
        <p:nvSpPr>
          <p:cNvPr id="2" name="Rectangle 1">
            <a:extLst>
              <a:ext uri="{FF2B5EF4-FFF2-40B4-BE49-F238E27FC236}">
                <a16:creationId xmlns:a16="http://schemas.microsoft.com/office/drawing/2014/main" id="{E2EE2106-545B-44FC-A592-F1B0B42469CD}"/>
              </a:ext>
            </a:extLst>
          </p:cNvPr>
          <p:cNvSpPr/>
          <p:nvPr/>
        </p:nvSpPr>
        <p:spPr>
          <a:xfrm>
            <a:off x="5946100" y="2151726"/>
            <a:ext cx="6096000" cy="3170099"/>
          </a:xfrm>
          <a:prstGeom prst="rect">
            <a:avLst/>
          </a:prstGeom>
        </p:spPr>
        <p:txBody>
          <a:bodyPr>
            <a:spAutoFit/>
          </a:bodyPr>
          <a:lstStyle/>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Visit of Head Teachers from Nepal – presentation</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Eco bricks</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Journey of a plastic bottle</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Sorting plastics</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Kicking Plastic at Abbey Park</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Litter picking in school</a:t>
            </a:r>
          </a:p>
          <a:p>
            <a:pPr marL="342900" indent="-342900" defTabSz="457200" fontAlgn="base">
              <a:spcBef>
                <a:spcPct val="0"/>
              </a:spcBef>
              <a:spcAft>
                <a:spcPct val="0"/>
              </a:spcAft>
              <a:buFont typeface="Arial" panose="020B0604020202020204" pitchFamily="34" charset="0"/>
              <a:buChar char="•"/>
            </a:pPr>
            <a:r>
              <a:rPr lang="en-GB" altLang="en-US" sz="2500">
                <a:solidFill>
                  <a:prstClr val="black"/>
                </a:solidFill>
                <a:latin typeface="Arial" panose="020B0604020202020204" pitchFamily="34" charset="0"/>
                <a:cs typeface="Arial" panose="020B0604020202020204" pitchFamily="34" charset="0"/>
              </a:rPr>
              <a:t>Litter picking in the local community</a:t>
            </a:r>
          </a:p>
        </p:txBody>
      </p:sp>
      <p:sp>
        <p:nvSpPr>
          <p:cNvPr id="4" name="Content Placeholder 3">
            <a:extLst>
              <a:ext uri="{FF2B5EF4-FFF2-40B4-BE49-F238E27FC236}">
                <a16:creationId xmlns:a16="http://schemas.microsoft.com/office/drawing/2014/main" id="{4938E895-85E2-40B9-898A-034C43E3776D}"/>
              </a:ext>
            </a:extLst>
          </p:cNvPr>
          <p:cNvSpPr>
            <a:spLocks noGrp="1"/>
          </p:cNvSpPr>
          <p:nvPr>
            <p:ph idx="1"/>
          </p:nvPr>
        </p:nvSpPr>
        <p:spPr/>
        <p:txBody>
          <a:bodyPr/>
          <a:lstStyle/>
          <a:p>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C579-3EE4-4CC5-B3DC-008D4B4FA5EC}"/>
              </a:ext>
            </a:extLst>
          </p:cNvPr>
          <p:cNvSpPr>
            <a:spLocks noGrp="1"/>
          </p:cNvSpPr>
          <p:nvPr>
            <p:ph type="title"/>
          </p:nvPr>
        </p:nvSpPr>
        <p:spPr>
          <a:xfrm>
            <a:off x="807205" y="415926"/>
            <a:ext cx="6723895" cy="968375"/>
          </a:xfrm>
        </p:spPr>
        <p:txBody>
          <a:bodyPr/>
          <a:lstStyle/>
          <a:p>
            <a:pPr>
              <a:defRPr/>
            </a:pPr>
            <a:r>
              <a:rPr lang="en-US">
                <a:ea typeface="ＭＳ Ｐゴシック" pitchFamily="-105" charset="-128"/>
              </a:rPr>
              <a:t>Why take part?</a:t>
            </a:r>
          </a:p>
        </p:txBody>
      </p:sp>
      <p:sp>
        <p:nvSpPr>
          <p:cNvPr id="47107" name="Text Placeholder 3">
            <a:extLst>
              <a:ext uri="{FF2B5EF4-FFF2-40B4-BE49-F238E27FC236}">
                <a16:creationId xmlns:a16="http://schemas.microsoft.com/office/drawing/2014/main" id="{F2BACE7C-DA74-4ACA-BB99-F1161E25B8BC}"/>
              </a:ext>
            </a:extLst>
          </p:cNvPr>
          <p:cNvSpPr>
            <a:spLocks noGrp="1"/>
          </p:cNvSpPr>
          <p:nvPr>
            <p:ph type="body" sz="quarter" idx="14"/>
          </p:nvPr>
        </p:nvSpPr>
        <p:spPr bwMode="auto">
          <a:xfrm>
            <a:off x="1971676" y="6289676"/>
            <a:ext cx="8239125"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342900"/>
            <a:endParaRPr lang="en-US" altLang="en-US">
              <a:latin typeface="Arial" panose="020B0604020202020204" pitchFamily="34" charset="0"/>
              <a:cs typeface="Arial" panose="020B0604020202020204" pitchFamily="34" charset="0"/>
            </a:endParaRPr>
          </a:p>
        </p:txBody>
      </p:sp>
      <p:sp>
        <p:nvSpPr>
          <p:cNvPr id="5124" name="Content Placeholder 4">
            <a:extLst>
              <a:ext uri="{FF2B5EF4-FFF2-40B4-BE49-F238E27FC236}">
                <a16:creationId xmlns:a16="http://schemas.microsoft.com/office/drawing/2014/main" id="{27799B22-D493-43A0-88E5-836A6E7CAA01}"/>
              </a:ext>
            </a:extLst>
          </p:cNvPr>
          <p:cNvSpPr>
            <a:spLocks noGrp="1"/>
          </p:cNvSpPr>
          <p:nvPr>
            <p:ph sz="quarter" idx="13"/>
          </p:nvPr>
        </p:nvSpPr>
        <p:spPr bwMode="auto">
          <a:xfrm>
            <a:off x="807205" y="1912938"/>
            <a:ext cx="10568066" cy="3848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ts val="3000"/>
              </a:lnSpc>
              <a:spcBef>
                <a:spcPct val="0"/>
              </a:spcBef>
              <a:defRPr/>
            </a:pPr>
            <a:r>
              <a:rPr lang="en-US" altLang="en-US" sz="2600" cap="none">
                <a:latin typeface="Arial" charset="0"/>
                <a:ea typeface="ＭＳ Ｐゴシック" pitchFamily="34" charset="-128"/>
                <a:cs typeface="Arial" charset="0"/>
              </a:rPr>
              <a:t>Why do it?</a:t>
            </a:r>
          </a:p>
          <a:p>
            <a:pPr lvl="3" indent="179388">
              <a:lnSpc>
                <a:spcPts val="3000"/>
              </a:lnSpc>
              <a:spcBef>
                <a:spcPct val="0"/>
              </a:spcBef>
              <a:buFont typeface="Arial" charset="0"/>
              <a:buChar char="•"/>
              <a:defRPr/>
            </a:pPr>
            <a:r>
              <a:rPr lang="en-US" altLang="en-US" sz="2600" b="1">
                <a:latin typeface="Arial" charset="0"/>
                <a:ea typeface="ＭＳ Ｐゴシック" pitchFamily="34" charset="-128"/>
                <a:cs typeface="Arial" charset="0"/>
              </a:rPr>
              <a:t>Broadens horizons </a:t>
            </a:r>
            <a:r>
              <a:rPr lang="en-US" altLang="en-US" sz="2600">
                <a:latin typeface="Arial" charset="0"/>
                <a:ea typeface="ＭＳ Ｐゴシック" pitchFamily="34" charset="-128"/>
                <a:cs typeface="Arial" charset="0"/>
              </a:rPr>
              <a:t>and encourages a </a:t>
            </a:r>
            <a:r>
              <a:rPr lang="en-US" altLang="en-US" sz="2600" b="1">
                <a:latin typeface="Arial" charset="0"/>
                <a:ea typeface="ＭＳ Ｐゴシック" pitchFamily="34" charset="-128"/>
                <a:cs typeface="Arial" charset="0"/>
              </a:rPr>
              <a:t>global outlook</a:t>
            </a:r>
          </a:p>
          <a:p>
            <a:pPr lvl="3" indent="179388">
              <a:lnSpc>
                <a:spcPts val="3000"/>
              </a:lnSpc>
              <a:spcBef>
                <a:spcPct val="0"/>
              </a:spcBef>
              <a:buFont typeface="Arial" charset="0"/>
              <a:buChar char="•"/>
              <a:defRPr/>
            </a:pPr>
            <a:r>
              <a:rPr lang="en-US" altLang="en-US" sz="2600" b="1">
                <a:latin typeface="Arial" charset="0"/>
                <a:ea typeface="ＭＳ Ｐゴシック" pitchFamily="34" charset="-128"/>
                <a:cs typeface="Arial" charset="0"/>
              </a:rPr>
              <a:t>Enriches the curriculum </a:t>
            </a:r>
            <a:r>
              <a:rPr lang="en-US" altLang="en-US" sz="2600">
                <a:latin typeface="Arial" charset="0"/>
                <a:ea typeface="ＭＳ Ｐゴシック" pitchFamily="34" charset="-128"/>
                <a:cs typeface="Arial" charset="0"/>
              </a:rPr>
              <a:t>through exploring </a:t>
            </a:r>
            <a:r>
              <a:rPr lang="en-US" altLang="en-US" sz="2600" b="1">
                <a:latin typeface="Arial" charset="0"/>
                <a:ea typeface="ＭＳ Ｐゴシック" pitchFamily="34" charset="-128"/>
                <a:cs typeface="Arial" charset="0"/>
              </a:rPr>
              <a:t>real global challenges </a:t>
            </a:r>
            <a:r>
              <a:rPr lang="en-US" altLang="en-US" sz="2600">
                <a:latin typeface="Arial" charset="0"/>
                <a:ea typeface="ＭＳ Ｐゴシック" pitchFamily="34" charset="-128"/>
                <a:cs typeface="Arial" charset="0"/>
              </a:rPr>
              <a:t>such as climate change, hunger or gender equality</a:t>
            </a:r>
          </a:p>
          <a:p>
            <a:pPr lvl="3" indent="179388">
              <a:lnSpc>
                <a:spcPts val="3000"/>
              </a:lnSpc>
              <a:spcBef>
                <a:spcPct val="0"/>
              </a:spcBef>
              <a:buFont typeface="Arial" charset="0"/>
              <a:buChar char="•"/>
              <a:defRPr/>
            </a:pPr>
            <a:r>
              <a:rPr lang="en-US" altLang="en-US" sz="2600" b="1">
                <a:latin typeface="Arial" charset="0"/>
                <a:ea typeface="ＭＳ Ｐゴシック" pitchFamily="34" charset="-128"/>
                <a:cs typeface="Arial" charset="0"/>
              </a:rPr>
              <a:t>Boosts engagement </a:t>
            </a:r>
            <a:r>
              <a:rPr lang="en-US" altLang="en-US" sz="2600">
                <a:latin typeface="Arial" charset="0"/>
                <a:ea typeface="ＭＳ Ｐゴシック" pitchFamily="34" charset="-128"/>
                <a:cs typeface="Arial" charset="0"/>
              </a:rPr>
              <a:t>through providing an </a:t>
            </a:r>
            <a:r>
              <a:rPr lang="en-US" altLang="en-US" sz="2600" b="1">
                <a:latin typeface="Arial" charset="0"/>
                <a:ea typeface="ＭＳ Ｐゴシック" pitchFamily="34" charset="-128"/>
                <a:cs typeface="Arial" charset="0"/>
              </a:rPr>
              <a:t>authentic context </a:t>
            </a:r>
            <a:r>
              <a:rPr lang="en-US" altLang="en-US" sz="2600">
                <a:latin typeface="Arial" charset="0"/>
                <a:ea typeface="ＭＳ Ｐゴシック" pitchFamily="34" charset="-128"/>
                <a:cs typeface="Arial" charset="0"/>
              </a:rPr>
              <a:t>and through sharing work with a </a:t>
            </a:r>
            <a:r>
              <a:rPr lang="en-US" altLang="en-US" sz="2600" b="1">
                <a:latin typeface="Arial" charset="0"/>
                <a:ea typeface="ＭＳ Ｐゴシック" pitchFamily="34" charset="-128"/>
                <a:cs typeface="Arial" charset="0"/>
              </a:rPr>
              <a:t>real audience </a:t>
            </a:r>
            <a:r>
              <a:rPr lang="en-US" altLang="en-US" sz="2600">
                <a:latin typeface="Arial" charset="0"/>
                <a:ea typeface="ＭＳ Ｐゴシック" pitchFamily="34" charset="-128"/>
                <a:cs typeface="Arial" charset="0"/>
              </a:rPr>
              <a:t>of international peers</a:t>
            </a:r>
          </a:p>
          <a:p>
            <a:pPr lvl="3" indent="179388">
              <a:lnSpc>
                <a:spcPts val="3000"/>
              </a:lnSpc>
              <a:spcBef>
                <a:spcPct val="0"/>
              </a:spcBef>
              <a:buFont typeface="Arial" charset="0"/>
              <a:buChar char="•"/>
              <a:defRPr/>
            </a:pPr>
            <a:r>
              <a:rPr lang="en-US" altLang="en-US" sz="2600">
                <a:latin typeface="Arial" charset="0"/>
                <a:ea typeface="ＭＳ Ｐゴシック" pitchFamily="34" charset="-128"/>
                <a:cs typeface="Arial" charset="0"/>
              </a:rPr>
              <a:t>Develops pupils as </a:t>
            </a:r>
            <a:r>
              <a:rPr lang="en-US" altLang="en-US" sz="2600" b="1">
                <a:latin typeface="Arial" charset="0"/>
                <a:ea typeface="ＭＳ Ｐゴシック" pitchFamily="34" charset="-128"/>
                <a:cs typeface="Arial" charset="0"/>
              </a:rPr>
              <a:t>responsible global citizens</a:t>
            </a:r>
            <a:r>
              <a:rPr lang="en-US" altLang="en-US" sz="2600">
                <a:latin typeface="Arial" charset="0"/>
                <a:ea typeface="ＭＳ Ｐゴシック" pitchFamily="34" charset="-128"/>
                <a:cs typeface="Arial" charset="0"/>
              </a:rPr>
              <a:t>, and empowers them to </a:t>
            </a:r>
            <a:r>
              <a:rPr lang="en-US" altLang="en-US" sz="2600" b="1">
                <a:latin typeface="Arial" charset="0"/>
                <a:ea typeface="ＭＳ Ｐゴシック" pitchFamily="34" charset="-128"/>
                <a:cs typeface="Arial" charset="0"/>
              </a:rPr>
              <a:t>put learning into action </a:t>
            </a:r>
            <a:r>
              <a:rPr lang="en-US" altLang="en-US" sz="2600">
                <a:latin typeface="Arial" charset="0"/>
                <a:ea typeface="ＭＳ Ｐゴシック" pitchFamily="34" charset="-128"/>
                <a:cs typeface="Arial" charset="0"/>
              </a:rPr>
              <a:t>to improve their world</a:t>
            </a:r>
          </a:p>
          <a:p>
            <a:pPr lvl="3" indent="179388">
              <a:lnSpc>
                <a:spcPts val="3000"/>
              </a:lnSpc>
              <a:spcBef>
                <a:spcPct val="0"/>
              </a:spcBef>
              <a:buFont typeface="Arial" charset="0"/>
              <a:buChar char="•"/>
              <a:defRPr/>
            </a:pPr>
            <a:r>
              <a:rPr lang="en-US" altLang="en-US" sz="2600">
                <a:latin typeface="Arial" charset="0"/>
                <a:ea typeface="ＭＳ Ｐゴシック" pitchFamily="34" charset="-128"/>
                <a:cs typeface="Arial" charset="0"/>
              </a:rPr>
              <a:t>Contributes to </a:t>
            </a:r>
            <a:r>
              <a:rPr lang="en-US" altLang="en-US" sz="2600" b="1">
                <a:latin typeface="Arial" charset="0"/>
                <a:ea typeface="ＭＳ Ｐゴシック" pitchFamily="34" charset="-128"/>
                <a:cs typeface="Arial" charset="0"/>
              </a:rPr>
              <a:t>SMSC</a:t>
            </a:r>
            <a:r>
              <a:rPr lang="en-US" altLang="en-US" sz="2600">
                <a:latin typeface="Arial" charset="0"/>
                <a:ea typeface="ＭＳ Ｐゴシック" pitchFamily="34" charset="-128"/>
                <a:cs typeface="Arial" charset="0"/>
              </a:rPr>
              <a:t> and </a:t>
            </a:r>
            <a:r>
              <a:rPr lang="en-US" altLang="en-US" sz="2600" b="1">
                <a:latin typeface="Arial" charset="0"/>
                <a:ea typeface="ＭＳ Ｐゴシック" pitchFamily="34" charset="-128"/>
                <a:cs typeface="Arial" charset="0"/>
              </a:rPr>
              <a:t>British values</a:t>
            </a:r>
          </a:p>
          <a:p>
            <a:pPr lvl="3" indent="179388">
              <a:spcBef>
                <a:spcPct val="0"/>
              </a:spcBef>
              <a:buFont typeface="Arial" charset="0"/>
              <a:buChar char="•"/>
              <a:defRPr/>
            </a:pPr>
            <a:endParaRPr lang="en-US" altLang="en-US" b="1">
              <a:latin typeface="Arial" charset="0"/>
              <a:ea typeface="ＭＳ Ｐゴシック" pitchFamily="34" charset="-128"/>
              <a:cs typeface="Arial" charset="0"/>
            </a:endParaRPr>
          </a:p>
          <a:p>
            <a:pPr lvl="3" indent="0">
              <a:spcBef>
                <a:spcPct val="0"/>
              </a:spcBef>
              <a:buNone/>
              <a:defRPr/>
            </a:pPr>
            <a:endParaRPr lang="en-US" altLang="en-US">
              <a:latin typeface="Arial" charset="0"/>
              <a:ea typeface="ＭＳ Ｐゴシック" pitchFamily="34" charset="-128"/>
              <a:cs typeface="Arial" charset="0"/>
            </a:endParaRPr>
          </a:p>
          <a:p>
            <a:pPr lvl="3" indent="179388">
              <a:spcBef>
                <a:spcPct val="0"/>
              </a:spcBef>
              <a:buFont typeface="Arial" charset="0"/>
              <a:buChar char="•"/>
              <a:defRPr/>
            </a:pPr>
            <a:endParaRPr lang="en-US" altLang="en-US">
              <a:latin typeface="Arial" charset="0"/>
              <a:ea typeface="ＭＳ Ｐゴシック" pitchFamily="34" charset="-128"/>
              <a:cs typeface="Arial" charset="0"/>
            </a:endParaRPr>
          </a:p>
        </p:txBody>
      </p:sp>
      <p:sp>
        <p:nvSpPr>
          <p:cNvPr id="47109" name="Content Placeholder 4">
            <a:extLst>
              <a:ext uri="{FF2B5EF4-FFF2-40B4-BE49-F238E27FC236}">
                <a16:creationId xmlns:a16="http://schemas.microsoft.com/office/drawing/2014/main" id="{689B0793-B33F-4152-89C4-FFE7E9CFF1E5}"/>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Content Placeholder 4">
            <a:extLst>
              <a:ext uri="{FF2B5EF4-FFF2-40B4-BE49-F238E27FC236}">
                <a16:creationId xmlns:a16="http://schemas.microsoft.com/office/drawing/2014/main" id="{2444FF19-B2D0-46EF-BB3E-17DB76B9B70A}"/>
              </a:ext>
            </a:extLst>
          </p:cNvPr>
          <p:cNvSpPr>
            <a:spLocks noGrp="1"/>
          </p:cNvSpPr>
          <p:nvPr>
            <p:ph sz="quarter" idx="13"/>
          </p:nvPr>
        </p:nvSpPr>
        <p:spPr bwMode="auto">
          <a:xfrm>
            <a:off x="1001486" y="2078038"/>
            <a:ext cx="6140678" cy="1781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3" indent="0">
              <a:spcBef>
                <a:spcPct val="0"/>
              </a:spcBef>
              <a:buNone/>
              <a:defRPr/>
            </a:pPr>
            <a:r>
              <a:rPr lang="en-GB" altLang="en-US" sz="2000">
                <a:latin typeface="Arial" charset="0"/>
                <a:ea typeface="ＭＳ Ｐゴシック" pitchFamily="34" charset="-128"/>
                <a:cs typeface="Arial" charset="0"/>
              </a:rPr>
              <a:t>“All of the activities… helped the children to recognise their role in addressing the issues of human and environmental sustainability and work towards a fairer world in a spirit of mutual respect.” </a:t>
            </a:r>
          </a:p>
          <a:p>
            <a:pPr lvl="3" indent="0">
              <a:spcBef>
                <a:spcPct val="0"/>
              </a:spcBef>
              <a:buNone/>
              <a:defRPr/>
            </a:pPr>
            <a:endParaRPr lang="en-GB" altLang="en-US">
              <a:latin typeface="Arial" charset="0"/>
              <a:ea typeface="ＭＳ Ｐゴシック" pitchFamily="34" charset="-128"/>
              <a:cs typeface="Arial" charset="0"/>
            </a:endParaRPr>
          </a:p>
        </p:txBody>
      </p:sp>
      <p:pic>
        <p:nvPicPr>
          <p:cNvPr id="48131" name="Picture 2">
            <a:extLst>
              <a:ext uri="{FF2B5EF4-FFF2-40B4-BE49-F238E27FC236}">
                <a16:creationId xmlns:a16="http://schemas.microsoft.com/office/drawing/2014/main" id="{FC93E322-259C-4871-9851-8149B96F075B}"/>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2164" y="1525589"/>
            <a:ext cx="4565154" cy="456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09B1118B-AC1F-40F4-BB67-E32EA2840921}"/>
              </a:ext>
            </a:extLst>
          </p:cNvPr>
          <p:cNvSpPr>
            <a:spLocks noGrp="1"/>
          </p:cNvSpPr>
          <p:nvPr>
            <p:ph type="title"/>
          </p:nvPr>
        </p:nvSpPr>
        <p:spPr>
          <a:xfrm>
            <a:off x="1001486" y="415926"/>
            <a:ext cx="6529614" cy="968375"/>
          </a:xfrm>
        </p:spPr>
        <p:txBody>
          <a:bodyPr/>
          <a:lstStyle/>
          <a:p>
            <a:pPr>
              <a:defRPr/>
            </a:pPr>
            <a:r>
              <a:rPr lang="en-US" altLang="en-US">
                <a:latin typeface="Arial" charset="0"/>
                <a:ea typeface="ＭＳ Ｐゴシック" pitchFamily="34" charset="-128"/>
                <a:cs typeface="Arial" charset="0"/>
              </a:rPr>
              <a:t>What UK teachers say…</a:t>
            </a:r>
            <a:endParaRPr lang="en-US">
              <a:ea typeface="ＭＳ Ｐゴシック" pitchFamily="-105" charset="-128"/>
            </a:endParaRPr>
          </a:p>
        </p:txBody>
      </p:sp>
      <p:sp>
        <p:nvSpPr>
          <p:cNvPr id="48134" name="Content Placeholder 4">
            <a:extLst>
              <a:ext uri="{FF2B5EF4-FFF2-40B4-BE49-F238E27FC236}">
                <a16:creationId xmlns:a16="http://schemas.microsoft.com/office/drawing/2014/main" id="{FB635C0E-E87F-4E26-B2BE-4D73EC28F4A6}"/>
              </a:ext>
            </a:extLst>
          </p:cNvPr>
          <p:cNvSpPr txBox="1">
            <a:spLocks/>
          </p:cNvSpPr>
          <p:nvPr/>
        </p:nvSpPr>
        <p:spPr bwMode="auto">
          <a:xfrm rot="16200000">
            <a:off x="8722519" y="3464719"/>
            <a:ext cx="26209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eaLnBrk="0" fontAlgn="base" hangingPunct="0">
              <a:lnSpc>
                <a:spcPts val="1000"/>
              </a:lnSpc>
              <a:spcBef>
                <a:spcPct val="0"/>
              </a:spcBef>
              <a:spcAft>
                <a:spcPts val="1000"/>
              </a:spcAft>
            </a:pPr>
            <a:r>
              <a:rPr lang="en-US" altLang="en-US" sz="1000" b="1">
                <a:solidFill>
                  <a:prstClr val="white"/>
                </a:solidFill>
                <a:latin typeface="Arial" panose="020B0604020202020204" pitchFamily="34" charset="0"/>
                <a:cs typeface="Arial" panose="020B0604020202020204" pitchFamily="34" charset="0"/>
              </a:rPr>
              <a:t>Image © copyright</a:t>
            </a:r>
          </a:p>
        </p:txBody>
      </p:sp>
      <p:sp>
        <p:nvSpPr>
          <p:cNvPr id="48135" name="TextBox 2">
            <a:extLst>
              <a:ext uri="{FF2B5EF4-FFF2-40B4-BE49-F238E27FC236}">
                <a16:creationId xmlns:a16="http://schemas.microsoft.com/office/drawing/2014/main" id="{8BAFB442-2F79-4544-9BDC-E4C76D6D28D1}"/>
              </a:ext>
            </a:extLst>
          </p:cNvPr>
          <p:cNvSpPr txBox="1">
            <a:spLocks noChangeArrowheads="1"/>
          </p:cNvSpPr>
          <p:nvPr/>
        </p:nvSpPr>
        <p:spPr bwMode="auto">
          <a:xfrm>
            <a:off x="57697" y="3281722"/>
            <a:ext cx="7267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3" defTabSz="457200" fontAlgn="base">
              <a:spcBef>
                <a:spcPct val="0"/>
              </a:spcBef>
              <a:spcAft>
                <a:spcPct val="0"/>
              </a:spcAft>
            </a:pPr>
            <a:r>
              <a:rPr lang="en-GB" altLang="en-US">
                <a:solidFill>
                  <a:prstClr val="black"/>
                </a:solidFill>
                <a:latin typeface="Arial" panose="020B0604020202020204" pitchFamily="34" charset="0"/>
                <a:cs typeface="Arial" panose="020B0604020202020204" pitchFamily="34" charset="0"/>
              </a:rPr>
              <a:t>“</a:t>
            </a:r>
            <a:r>
              <a:rPr lang="en-GB" altLang="en-US" sz="2000">
                <a:solidFill>
                  <a:prstClr val="black"/>
                </a:solidFill>
                <a:latin typeface="Arial" panose="020B0604020202020204" pitchFamily="34" charset="0"/>
                <a:cs typeface="Arial" panose="020B0604020202020204" pitchFamily="34" charset="0"/>
              </a:rPr>
              <a:t>Through this project, we are encouraging the students to see refugees not just as numbers in need of aid but rather as the people that they are.  We are providing our children with tools to take action and not just to admire a problem.”</a:t>
            </a:r>
          </a:p>
          <a:p>
            <a:pPr lvl="3" defTabSz="457200" fontAlgn="base">
              <a:spcBef>
                <a:spcPct val="0"/>
              </a:spcBef>
              <a:spcAft>
                <a:spcPct val="0"/>
              </a:spcAft>
            </a:pPr>
            <a:r>
              <a:rPr lang="en-GB" altLang="en-US" sz="2000">
                <a:solidFill>
                  <a:prstClr val="black"/>
                </a:solidFill>
                <a:latin typeface="Arial" panose="020B0604020202020204" pitchFamily="34" charset="0"/>
                <a:cs typeface="Arial" panose="020B0604020202020204" pitchFamily="34" charset="0"/>
              </a:rPr>
              <a:t> </a:t>
            </a:r>
          </a:p>
        </p:txBody>
      </p:sp>
      <p:sp>
        <p:nvSpPr>
          <p:cNvPr id="48136" name="TextBox 3">
            <a:extLst>
              <a:ext uri="{FF2B5EF4-FFF2-40B4-BE49-F238E27FC236}">
                <a16:creationId xmlns:a16="http://schemas.microsoft.com/office/drawing/2014/main" id="{C7A4C805-06EA-452B-8F8D-FE48382FB2DC}"/>
              </a:ext>
            </a:extLst>
          </p:cNvPr>
          <p:cNvSpPr txBox="1">
            <a:spLocks noChangeArrowheads="1"/>
          </p:cNvSpPr>
          <p:nvPr/>
        </p:nvSpPr>
        <p:spPr bwMode="auto">
          <a:xfrm>
            <a:off x="1592263" y="5073651"/>
            <a:ext cx="89305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r>
              <a:rPr lang="en-GB" altLang="en-US" sz="2000">
                <a:solidFill>
                  <a:prstClr val="black"/>
                </a:solidFill>
                <a:latin typeface="Arial" panose="020B0604020202020204" pitchFamily="34" charset="0"/>
                <a:cs typeface="Arial" panose="020B0604020202020204" pitchFamily="34" charset="0"/>
              </a:rPr>
              <a:t>“It has helped me become enthusiastic about teaching again.  It has been successful in helping the pupils talk and think and reason about issues as well as becoming more aware of world issues and broadening their horizons.”</a:t>
            </a:r>
            <a:endParaRPr lang="en-GB" altLang="en-US" sz="2000">
              <a:solidFill>
                <a:prstClr val="black"/>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400"/>
              <a:t>Leicester Schools Linking</a:t>
            </a:r>
          </a:p>
        </p:txBody>
      </p:sp>
      <p:sp>
        <p:nvSpPr>
          <p:cNvPr id="3" name="Subtitle 2"/>
          <p:cNvSpPr>
            <a:spLocks noGrp="1"/>
          </p:cNvSpPr>
          <p:nvPr>
            <p:ph type="subTitle" idx="1"/>
          </p:nvPr>
        </p:nvSpPr>
        <p:spPr>
          <a:xfrm>
            <a:off x="2352581" y="3429000"/>
            <a:ext cx="8077467" cy="1752600"/>
          </a:xfrm>
        </p:spPr>
        <p:txBody>
          <a:bodyPr>
            <a:normAutofit/>
          </a:bodyPr>
          <a:lstStyle/>
          <a:p>
            <a:r>
              <a:rPr lang="en-US"/>
              <a:t>Supporting our children to explore identity, celebrate diversity, champion equality and promote community.</a:t>
            </a:r>
            <a:endParaRPr lang="en-GB"/>
          </a:p>
        </p:txBody>
      </p:sp>
      <p:pic>
        <p:nvPicPr>
          <p:cNvPr id="4" name="Picture 3" descr="The Linking Network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8999" y="315388"/>
            <a:ext cx="5679894" cy="1622259"/>
          </a:xfrm>
          <a:prstGeom prst="rect">
            <a:avLst/>
          </a:prstGeom>
        </p:spPr>
      </p:pic>
      <p:pic>
        <p:nvPicPr>
          <p:cNvPr id="1026" name="Picture 2" descr="Pears foundation logo"/>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66006" y="5533035"/>
            <a:ext cx="1824430" cy="100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epartment for education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70251" y="5533035"/>
            <a:ext cx="1537050" cy="9039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nistry of housing communities and local government logo">
            <a:extLst>
              <a:ext uri="{FF2B5EF4-FFF2-40B4-BE49-F238E27FC236}">
                <a16:creationId xmlns:a16="http://schemas.microsoft.com/office/drawing/2014/main" id="{69A22951-514B-4979-A4AF-BF39D870F6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16107" y="5480451"/>
            <a:ext cx="1928473" cy="10095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 Philips Centre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784" y="5493945"/>
            <a:ext cx="2895161" cy="104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292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aims….</a:t>
            </a:r>
            <a:endParaRPr lang="en-US"/>
          </a:p>
        </p:txBody>
      </p:sp>
      <p:sp>
        <p:nvSpPr>
          <p:cNvPr id="3" name="Content Placeholder 2"/>
          <p:cNvSpPr>
            <a:spLocks noGrp="1"/>
          </p:cNvSpPr>
          <p:nvPr>
            <p:ph idx="1"/>
          </p:nvPr>
        </p:nvSpPr>
        <p:spPr>
          <a:xfrm>
            <a:off x="1017973" y="1511425"/>
            <a:ext cx="10972800" cy="4525963"/>
          </a:xfrm>
        </p:spPr>
        <p:txBody>
          <a:bodyPr/>
          <a:lstStyle/>
          <a:p>
            <a:pPr lvl="0"/>
            <a:r>
              <a:rPr lang="en-US">
                <a:solidFill>
                  <a:prstClr val="black"/>
                </a:solidFill>
              </a:rPr>
              <a:t>To link demographically different schools within Leicester/Leicestershire</a:t>
            </a:r>
          </a:p>
          <a:p>
            <a:pPr lvl="0"/>
            <a:r>
              <a:rPr lang="en-US">
                <a:solidFill>
                  <a:prstClr val="black"/>
                </a:solidFill>
              </a:rPr>
              <a:t>To improve cohesion between communities and challenge stereotypes </a:t>
            </a:r>
          </a:p>
          <a:p>
            <a:pPr lvl="0"/>
            <a:r>
              <a:rPr lang="en-US">
                <a:solidFill>
                  <a:prstClr val="black"/>
                </a:solidFill>
              </a:rPr>
              <a:t>To create a sense of shared identity for all of Leicester’s children and young people</a:t>
            </a:r>
          </a:p>
          <a:p>
            <a:pPr lvl="0"/>
            <a:r>
              <a:rPr lang="en-US">
                <a:solidFill>
                  <a:prstClr val="black"/>
                </a:solidFill>
              </a:rPr>
              <a:t>To learn together and appreciate diversity is a strength</a:t>
            </a:r>
            <a:endParaRPr lang="en-GB">
              <a:solidFill>
                <a:prstClr val="black"/>
              </a:solidFill>
            </a:endParaRPr>
          </a:p>
          <a:p>
            <a:endParaRPr lang="en-US"/>
          </a:p>
        </p:txBody>
      </p:sp>
    </p:spTree>
    <p:extLst>
      <p:ext uri="{BB962C8B-B14F-4D97-AF65-F5344CB8AC3E}">
        <p14:creationId xmlns:p14="http://schemas.microsoft.com/office/powerpoint/2010/main" val="3883421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Leicester Schools Linking involves…</a:t>
            </a:r>
          </a:p>
        </p:txBody>
      </p:sp>
      <p:sp>
        <p:nvSpPr>
          <p:cNvPr id="3" name="Content Placeholder 2"/>
          <p:cNvSpPr>
            <a:spLocks noGrp="1"/>
          </p:cNvSpPr>
          <p:nvPr>
            <p:ph idx="1"/>
          </p:nvPr>
        </p:nvSpPr>
        <p:spPr/>
        <p:txBody>
          <a:bodyPr>
            <a:normAutofit fontScale="92500" lnSpcReduction="20000"/>
          </a:bodyPr>
          <a:lstStyle/>
          <a:p>
            <a:pPr marL="0" indent="0">
              <a:buNone/>
            </a:pPr>
            <a:r>
              <a:rPr lang="en-GB"/>
              <a:t>Working with a partner class to explore four key themes:</a:t>
            </a:r>
          </a:p>
          <a:p>
            <a:pPr marL="0" indent="0">
              <a:buNone/>
            </a:pPr>
            <a:endParaRPr lang="en-GB"/>
          </a:p>
          <a:p>
            <a:r>
              <a:rPr lang="en-US"/>
              <a:t>Who am I? – exploring identity</a:t>
            </a:r>
          </a:p>
          <a:p>
            <a:pPr marL="0" indent="0">
              <a:buNone/>
            </a:pPr>
            <a:endParaRPr lang="en-GB"/>
          </a:p>
          <a:p>
            <a:r>
              <a:rPr lang="en-US"/>
              <a:t>Who are we? – celebrating diversity</a:t>
            </a:r>
          </a:p>
          <a:p>
            <a:pPr marL="0" indent="0">
              <a:buNone/>
            </a:pPr>
            <a:endParaRPr lang="en-GB"/>
          </a:p>
          <a:p>
            <a:r>
              <a:rPr lang="en-US"/>
              <a:t>Where do we live? – promoting community  </a:t>
            </a:r>
          </a:p>
          <a:p>
            <a:pPr marL="0" indent="0">
              <a:buNone/>
            </a:pPr>
            <a:endParaRPr lang="en-GB"/>
          </a:p>
          <a:p>
            <a:r>
              <a:rPr lang="en-US"/>
              <a:t>How do we all live together? – championing equality</a:t>
            </a:r>
            <a:endParaRPr lang="en-GB"/>
          </a:p>
          <a:p>
            <a:endParaRPr lang="en-GB"/>
          </a:p>
        </p:txBody>
      </p:sp>
    </p:spTree>
    <p:extLst>
      <p:ext uri="{BB962C8B-B14F-4D97-AF65-F5344CB8AC3E}">
        <p14:creationId xmlns:p14="http://schemas.microsoft.com/office/powerpoint/2010/main" val="2269360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do we do?</a:t>
            </a:r>
          </a:p>
        </p:txBody>
      </p:sp>
      <p:sp>
        <p:nvSpPr>
          <p:cNvPr id="3" name="Content Placeholder 2"/>
          <p:cNvSpPr>
            <a:spLocks noGrp="1"/>
          </p:cNvSpPr>
          <p:nvPr>
            <p:ph idx="1"/>
          </p:nvPr>
        </p:nvSpPr>
        <p:spPr/>
        <p:txBody>
          <a:bodyPr/>
          <a:lstStyle/>
          <a:p>
            <a:r>
              <a:rPr lang="en-GB" sz="2000"/>
              <a:t>Exchange thoughts, work and self reflection with our link class </a:t>
            </a:r>
          </a:p>
          <a:p>
            <a:r>
              <a:rPr lang="en-GB" sz="2000"/>
              <a:t>Remotely meet our link class </a:t>
            </a:r>
          </a:p>
          <a:p>
            <a:r>
              <a:rPr lang="en-GB" sz="2000"/>
              <a:t>Take part in shared virtual experiences with our link class</a:t>
            </a:r>
          </a:p>
          <a:p>
            <a:r>
              <a:rPr lang="en-GB" sz="2000"/>
              <a:t>Communicate digitally with our link class</a:t>
            </a:r>
            <a:endParaRPr lang="en-GB"/>
          </a:p>
          <a:p>
            <a:pPr marL="0" indent="0">
              <a:buNone/>
            </a:pPr>
            <a:endParaRPr lang="en-GB" sz="2000"/>
          </a:p>
          <a:p>
            <a:pPr marL="0" indent="0">
              <a:buNone/>
            </a:pPr>
            <a:endParaRPr lang="en-GB" sz="2000"/>
          </a:p>
          <a:p>
            <a:pPr marL="0" indent="0">
              <a:buNone/>
            </a:pPr>
            <a:r>
              <a:rPr lang="en-GB" sz="2000"/>
              <a:t>This is a programme </a:t>
            </a:r>
          </a:p>
          <a:p>
            <a:r>
              <a:rPr lang="en-GB" sz="2000"/>
              <a:t>rooted in the curriculum and </a:t>
            </a:r>
          </a:p>
          <a:p>
            <a:r>
              <a:rPr lang="en-GB" sz="2000"/>
              <a:t>designed around our school’s situation</a:t>
            </a:r>
          </a:p>
        </p:txBody>
      </p:sp>
      <p:graphicFrame>
        <p:nvGraphicFramePr>
          <p:cNvPr id="4" name="Diagram 3">
            <a:extLst>
              <a:ext uri="{FF2B5EF4-FFF2-40B4-BE49-F238E27FC236}">
                <a16:creationId xmlns:a16="http://schemas.microsoft.com/office/drawing/2014/main" id="{3E02C5D0-E13B-48C2-8785-6D6D543028E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3407666"/>
              </p:ext>
            </p:extLst>
          </p:nvPr>
        </p:nvGraphicFramePr>
        <p:xfrm>
          <a:off x="6240016" y="2924945"/>
          <a:ext cx="4074626" cy="3456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409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Structure and Supporters </a:t>
            </a:r>
            <a:endParaRPr lang="en-US"/>
          </a:p>
        </p:txBody>
      </p:sp>
      <p:sp>
        <p:nvSpPr>
          <p:cNvPr id="3" name="Content Placeholder 2"/>
          <p:cNvSpPr>
            <a:spLocks noGrp="1"/>
          </p:cNvSpPr>
          <p:nvPr>
            <p:ph idx="1"/>
          </p:nvPr>
        </p:nvSpPr>
        <p:spPr>
          <a:xfrm>
            <a:off x="973585" y="1415846"/>
            <a:ext cx="10972800" cy="4525963"/>
          </a:xfrm>
        </p:spPr>
        <p:txBody>
          <a:bodyPr>
            <a:normAutofit fontScale="85000" lnSpcReduction="20000"/>
          </a:bodyPr>
          <a:lstStyle/>
          <a:p>
            <a:r>
              <a:rPr lang="en-GB"/>
              <a:t>Begun in 2018 with 18 classes/11 schools</a:t>
            </a:r>
          </a:p>
          <a:p>
            <a:r>
              <a:rPr lang="en-GB"/>
              <a:t>Grew in 2019 to 34 classes/ 15 schools</a:t>
            </a:r>
          </a:p>
          <a:p>
            <a:r>
              <a:rPr lang="en-GB"/>
              <a:t>Recruiting for 2020-21 – our 3</a:t>
            </a:r>
            <a:r>
              <a:rPr lang="en-GB" baseline="30000"/>
              <a:t>rd</a:t>
            </a:r>
            <a:r>
              <a:rPr lang="en-GB"/>
              <a:t> year will look different due to Covid-19</a:t>
            </a:r>
          </a:p>
          <a:p>
            <a:endParaRPr lang="en-GB"/>
          </a:p>
          <a:p>
            <a:r>
              <a:rPr lang="en-GB"/>
              <a:t>St Philips Centre </a:t>
            </a:r>
          </a:p>
          <a:p>
            <a:r>
              <a:rPr lang="en-GB"/>
              <a:t>The Linking Network </a:t>
            </a:r>
            <a:r>
              <a:rPr lang="en-US">
                <a:hlinkClick r:id="rId2"/>
              </a:rPr>
              <a:t>thelinkingnetwork.org.uk</a:t>
            </a:r>
            <a:endParaRPr lang="en-US"/>
          </a:p>
          <a:p>
            <a:endParaRPr lang="en-GB"/>
          </a:p>
          <a:p>
            <a:r>
              <a:rPr lang="en-GB"/>
              <a:t>LCFC in The Community- since 2019</a:t>
            </a:r>
          </a:p>
          <a:p>
            <a:r>
              <a:rPr lang="en-GB"/>
              <a:t>Leicester Museums – since 2019</a:t>
            </a:r>
          </a:p>
          <a:p>
            <a:r>
              <a:rPr lang="en-GB" err="1"/>
              <a:t>ArtReach</a:t>
            </a:r>
            <a:r>
              <a:rPr lang="en-GB"/>
              <a:t> – new for 2020</a:t>
            </a:r>
            <a:endParaRPr lang="en-US"/>
          </a:p>
        </p:txBody>
      </p:sp>
    </p:spTree>
    <p:extLst>
      <p:ext uri="{BB962C8B-B14F-4D97-AF65-F5344CB8AC3E}">
        <p14:creationId xmlns:p14="http://schemas.microsoft.com/office/powerpoint/2010/main" val="509410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2480"/>
            <a:ext cx="10972800" cy="1143000"/>
          </a:xfrm>
        </p:spPr>
        <p:txBody>
          <a:bodyPr/>
          <a:lstStyle/>
          <a:p>
            <a:r>
              <a:rPr lang="en-GB"/>
              <a:t>New look for 2020</a:t>
            </a:r>
            <a:endParaRPr lang="en-US"/>
          </a:p>
        </p:txBody>
      </p:sp>
      <p:sp>
        <p:nvSpPr>
          <p:cNvPr id="3" name="Content Placeholder 2"/>
          <p:cNvSpPr>
            <a:spLocks noGrp="1"/>
          </p:cNvSpPr>
          <p:nvPr>
            <p:ph idx="1"/>
          </p:nvPr>
        </p:nvSpPr>
        <p:spPr>
          <a:xfrm>
            <a:off x="920318" y="1538057"/>
            <a:ext cx="10972800" cy="4525963"/>
          </a:xfrm>
        </p:spPr>
        <p:txBody>
          <a:bodyPr>
            <a:normAutofit/>
          </a:bodyPr>
          <a:lstStyle/>
          <a:p>
            <a:r>
              <a:rPr lang="en-GB" sz="3000"/>
              <a:t>At least 10 new lesson plans for digital/remote linking activities</a:t>
            </a:r>
          </a:p>
          <a:p>
            <a:r>
              <a:rPr lang="en-GB" sz="3000"/>
              <a:t>Extensive resources for use both at school and for Home Learning</a:t>
            </a:r>
          </a:p>
          <a:p>
            <a:r>
              <a:rPr lang="en-GB" sz="3000"/>
              <a:t>New shared virtual experiences such as virtual tour of King Power, Museum tours and 3 amazing art experiences which can be used towards Arts Awards </a:t>
            </a:r>
          </a:p>
          <a:p>
            <a:r>
              <a:rPr lang="en-GB" sz="3000"/>
              <a:t>Involvement in Social Action projects together</a:t>
            </a:r>
          </a:p>
          <a:p>
            <a:r>
              <a:rPr lang="en-GB" sz="3000"/>
              <a:t>Inter-generational linking</a:t>
            </a:r>
            <a:endParaRPr lang="en-US" sz="3000"/>
          </a:p>
        </p:txBody>
      </p:sp>
    </p:spTree>
    <p:extLst>
      <p:ext uri="{BB962C8B-B14F-4D97-AF65-F5344CB8AC3E}">
        <p14:creationId xmlns:p14="http://schemas.microsoft.com/office/powerpoint/2010/main" val="3606156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Benefits for the class?</a:t>
            </a:r>
          </a:p>
        </p:txBody>
      </p:sp>
      <p:sp>
        <p:nvSpPr>
          <p:cNvPr id="3" name="Content Placeholder 2"/>
          <p:cNvSpPr>
            <a:spLocks noGrp="1"/>
          </p:cNvSpPr>
          <p:nvPr>
            <p:ph idx="1"/>
          </p:nvPr>
        </p:nvSpPr>
        <p:spPr>
          <a:xfrm>
            <a:off x="623392" y="1504622"/>
            <a:ext cx="11079332" cy="4785395"/>
          </a:xfrm>
        </p:spPr>
        <p:txBody>
          <a:bodyPr>
            <a:noAutofit/>
          </a:bodyPr>
          <a:lstStyle/>
          <a:p>
            <a:pPr>
              <a:spcAft>
                <a:spcPts val="600"/>
              </a:spcAft>
              <a:buFont typeface="Symbol"/>
              <a:buChar char=""/>
            </a:pPr>
            <a:r>
              <a:rPr lang="en-GB" sz="2000" b="1">
                <a:ea typeface="Times New Roman"/>
                <a:cs typeface="Calibri"/>
              </a:rPr>
              <a:t>Gives pupils a purpose for speaking and listening</a:t>
            </a:r>
            <a:r>
              <a:rPr lang="en-GB" sz="2000">
                <a:ea typeface="Times New Roman"/>
                <a:cs typeface="Calibri"/>
              </a:rPr>
              <a:t> because the linking events get children talking, sharing, laughing and learning about each other.  Reflection times in the classroom after linking activities offer further opportunities.</a:t>
            </a:r>
            <a:endParaRPr lang="en-GB" sz="2000">
              <a:latin typeface="Comic Sans MS"/>
              <a:ea typeface="Times New Roman"/>
              <a:cs typeface="Times New Roman"/>
            </a:endParaRPr>
          </a:p>
          <a:p>
            <a:pPr>
              <a:spcAft>
                <a:spcPts val="600"/>
              </a:spcAft>
              <a:buFont typeface="Symbol"/>
              <a:buChar char=""/>
            </a:pPr>
            <a:r>
              <a:rPr lang="en-GB" sz="2000" b="1">
                <a:ea typeface="Times New Roman"/>
                <a:cs typeface="Calibri"/>
              </a:rPr>
              <a:t>Gives pupils a purpose for reading and writing</a:t>
            </a:r>
            <a:r>
              <a:rPr lang="en-GB" sz="2000">
                <a:ea typeface="Times New Roman"/>
                <a:cs typeface="Calibri"/>
              </a:rPr>
              <a:t> because children write for a real audience.  They write about subjects which matter to them and they read post from the class they are linked with.</a:t>
            </a:r>
          </a:p>
          <a:p>
            <a:pPr>
              <a:spcAft>
                <a:spcPts val="600"/>
              </a:spcAft>
              <a:buFont typeface="Symbol"/>
              <a:buChar char=""/>
            </a:pPr>
            <a:r>
              <a:rPr lang="en-GB" sz="2000" b="1"/>
              <a:t>Supports pupils to develop their self knowledge, confidence and self-esteem </a:t>
            </a:r>
            <a:r>
              <a:rPr lang="en-GB" sz="2000"/>
              <a:t>as they discuss their own identity and contribute positively to lives of their link class. </a:t>
            </a:r>
          </a:p>
          <a:p>
            <a:pPr>
              <a:spcAft>
                <a:spcPts val="600"/>
              </a:spcAft>
              <a:buFont typeface="Symbol"/>
              <a:buChar char=""/>
            </a:pPr>
            <a:r>
              <a:rPr lang="en-GB" sz="2000" b="1">
                <a:ea typeface="Times New Roman"/>
                <a:cs typeface="Calibri"/>
              </a:rPr>
              <a:t>Offers pupils powerful learning experiences</a:t>
            </a:r>
            <a:r>
              <a:rPr lang="en-GB" sz="2000">
                <a:ea typeface="Times New Roman"/>
                <a:cs typeface="Calibri"/>
              </a:rPr>
              <a:t>, that they will probably never forget. </a:t>
            </a:r>
          </a:p>
          <a:p>
            <a:pPr>
              <a:spcAft>
                <a:spcPts val="600"/>
              </a:spcAft>
              <a:buFont typeface="Symbol"/>
              <a:buChar char=""/>
            </a:pPr>
            <a:r>
              <a:rPr lang="en-GB" sz="2000" b="1">
                <a:ea typeface="Times New Roman"/>
                <a:cs typeface="Calibri"/>
              </a:rPr>
              <a:t>Gives pupils the chance to explore identity, diversity and community</a:t>
            </a:r>
            <a:r>
              <a:rPr lang="en-GB" sz="2000">
                <a:ea typeface="Times New Roman"/>
                <a:cs typeface="Calibri"/>
              </a:rPr>
              <a:t> with depth and sensitivity in a well-structured curriculum.</a:t>
            </a:r>
            <a:endParaRPr lang="en-GB" sz="2000"/>
          </a:p>
        </p:txBody>
      </p:sp>
    </p:spTree>
    <p:extLst>
      <p:ext uri="{BB962C8B-B14F-4D97-AF65-F5344CB8AC3E}">
        <p14:creationId xmlns:p14="http://schemas.microsoft.com/office/powerpoint/2010/main" val="18258448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Benefits for the wider school?</a:t>
            </a:r>
          </a:p>
        </p:txBody>
      </p:sp>
      <p:sp>
        <p:nvSpPr>
          <p:cNvPr id="3" name="Content Placeholder 2"/>
          <p:cNvSpPr>
            <a:spLocks noGrp="1"/>
          </p:cNvSpPr>
          <p:nvPr>
            <p:ph idx="1"/>
          </p:nvPr>
        </p:nvSpPr>
        <p:spPr/>
        <p:txBody>
          <a:bodyPr>
            <a:normAutofit/>
          </a:bodyPr>
          <a:lstStyle/>
          <a:p>
            <a:pPr lvl="0">
              <a:lnSpc>
                <a:spcPct val="120000"/>
              </a:lnSpc>
            </a:pPr>
            <a:r>
              <a:rPr lang="en-GB" sz="2000" b="1"/>
              <a:t>Helps evidence that we are contributing to the SMSC </a:t>
            </a:r>
            <a:r>
              <a:rPr lang="en-GB" sz="2000"/>
              <a:t>(spiritual, moral, social and cultural) </a:t>
            </a:r>
            <a:r>
              <a:rPr lang="en-GB" sz="2000" b="1"/>
              <a:t>development of all pupils </a:t>
            </a:r>
            <a:r>
              <a:rPr lang="en-GB" sz="2000"/>
              <a:t>as set out by OFSTED.</a:t>
            </a:r>
            <a:endParaRPr lang="en-GB" sz="2000" b="1"/>
          </a:p>
          <a:p>
            <a:pPr lvl="0">
              <a:lnSpc>
                <a:spcPct val="120000"/>
              </a:lnSpc>
            </a:pPr>
            <a:r>
              <a:rPr lang="en-GB" sz="2000" b="1"/>
              <a:t>Provides evidence that the curriculum is broad, balanced and relevant and promotes personal development</a:t>
            </a:r>
            <a:r>
              <a:rPr lang="en-GB" sz="2000"/>
              <a:t> as set out by OFSTED.</a:t>
            </a:r>
          </a:p>
          <a:p>
            <a:pPr lvl="0">
              <a:lnSpc>
                <a:spcPct val="120000"/>
              </a:lnSpc>
            </a:pPr>
            <a:r>
              <a:rPr lang="en-GB" sz="2000" b="1"/>
              <a:t>Extends our school community </a:t>
            </a:r>
            <a:r>
              <a:rPr lang="en-GB" sz="2000"/>
              <a:t>to embrace other children and families.</a:t>
            </a:r>
          </a:p>
          <a:p>
            <a:pPr lvl="0">
              <a:lnSpc>
                <a:spcPct val="120000"/>
              </a:lnSpc>
            </a:pPr>
            <a:r>
              <a:rPr lang="en-US" sz="2000" b="1"/>
              <a:t>Has been endorsed by the</a:t>
            </a:r>
            <a:r>
              <a:rPr lang="en-GB" sz="2000" b="1"/>
              <a:t> Ministry for Housing Community and Local Government (MHCLG) </a:t>
            </a:r>
            <a:r>
              <a:rPr lang="en-US" sz="2000" b="1"/>
              <a:t>and the Department for Education (DfE)</a:t>
            </a:r>
            <a:r>
              <a:rPr lang="en-US" sz="2000"/>
              <a:t> because it is nationally </a:t>
            </a:r>
            <a:r>
              <a:rPr lang="en-US" sz="2000" err="1"/>
              <a:t>recognised</a:t>
            </a:r>
            <a:r>
              <a:rPr lang="en-US" sz="2000"/>
              <a:t> as offering a positive, age appropriate curriculum contribution to spiritual, moral, social and cultural development of pupils, British values and well being. </a:t>
            </a:r>
            <a:endParaRPr lang="en-GB" sz="2000"/>
          </a:p>
          <a:p>
            <a:endParaRPr lang="en-GB" sz="2000"/>
          </a:p>
        </p:txBody>
      </p:sp>
    </p:spTree>
    <p:extLst>
      <p:ext uri="{BB962C8B-B14F-4D97-AF65-F5344CB8AC3E}">
        <p14:creationId xmlns:p14="http://schemas.microsoft.com/office/powerpoint/2010/main" val="337570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a:cs typeface="Calibri Light"/>
              </a:rPr>
              <a:t>Step 1</a:t>
            </a:r>
            <a:endParaRPr lang="en-US"/>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Image from Litter Less 2019 Celebration">
            <a:extLst>
              <a:ext uri="{FF2B5EF4-FFF2-40B4-BE49-F238E27FC236}">
                <a16:creationId xmlns:a16="http://schemas.microsoft.com/office/drawing/2014/main" id="{19650E17-6255-4D5D-856C-54F2B2E447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Tree>
    <p:extLst>
      <p:ext uri="{BB962C8B-B14F-4D97-AF65-F5344CB8AC3E}">
        <p14:creationId xmlns:p14="http://schemas.microsoft.com/office/powerpoint/2010/main" val="5418701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Want to know more?</a:t>
            </a:r>
            <a:endParaRPr lang="en-US"/>
          </a:p>
        </p:txBody>
      </p:sp>
      <p:sp>
        <p:nvSpPr>
          <p:cNvPr id="3" name="Content Placeholder 2"/>
          <p:cNvSpPr>
            <a:spLocks noGrp="1"/>
          </p:cNvSpPr>
          <p:nvPr>
            <p:ph idx="1"/>
          </p:nvPr>
        </p:nvSpPr>
        <p:spPr/>
        <p:txBody>
          <a:bodyPr/>
          <a:lstStyle/>
          <a:p>
            <a:r>
              <a:rPr lang="en-GB"/>
              <a:t>Email</a:t>
            </a:r>
          </a:p>
          <a:p>
            <a:r>
              <a:rPr lang="en-GB">
                <a:hlinkClick r:id="rId2"/>
              </a:rPr>
              <a:t>school.linking@stphilipscentre.co.uk</a:t>
            </a:r>
            <a:endParaRPr lang="en-GB"/>
          </a:p>
          <a:p>
            <a:endParaRPr lang="en-GB"/>
          </a:p>
          <a:p>
            <a:r>
              <a:rPr lang="en-GB"/>
              <a:t>Twitter @</a:t>
            </a:r>
            <a:r>
              <a:rPr lang="en-GB" err="1"/>
              <a:t>LinkingSchool</a:t>
            </a:r>
            <a:endParaRPr lang="en-GB"/>
          </a:p>
          <a:p>
            <a:r>
              <a:rPr lang="en-GB"/>
              <a:t>Or nationally @</a:t>
            </a:r>
            <a:r>
              <a:rPr lang="en-GB" err="1"/>
              <a:t>Linking_Network</a:t>
            </a:r>
            <a:endParaRPr lang="en-US"/>
          </a:p>
        </p:txBody>
      </p:sp>
    </p:spTree>
    <p:extLst>
      <p:ext uri="{BB962C8B-B14F-4D97-AF65-F5344CB8AC3E}">
        <p14:creationId xmlns:p14="http://schemas.microsoft.com/office/powerpoint/2010/main" val="4212213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714C-5882-4035-8EBE-99A06D43D17F}"/>
              </a:ext>
            </a:extLst>
          </p:cNvPr>
          <p:cNvSpPr>
            <a:spLocks noGrp="1"/>
          </p:cNvSpPr>
          <p:nvPr>
            <p:ph type="title"/>
          </p:nvPr>
        </p:nvSpPr>
        <p:spPr>
          <a:xfrm>
            <a:off x="605971" y="331788"/>
            <a:ext cx="10515600" cy="1325563"/>
          </a:xfrm>
        </p:spPr>
        <p:txBody>
          <a:bodyPr/>
          <a:lstStyle/>
          <a:p>
            <a:r>
              <a:rPr lang="en-GB" b="1">
                <a:latin typeface="Calibri"/>
              </a:rPr>
              <a:t>#EcoSchoolsAtHome</a:t>
            </a:r>
            <a:endParaRPr lang="en-US" b="1">
              <a:latin typeface="Calibri"/>
            </a:endParaRPr>
          </a:p>
        </p:txBody>
      </p:sp>
      <p:sp>
        <p:nvSpPr>
          <p:cNvPr id="5" name="TextBox 4">
            <a:extLst>
              <a:ext uri="{FF2B5EF4-FFF2-40B4-BE49-F238E27FC236}">
                <a16:creationId xmlns:a16="http://schemas.microsoft.com/office/drawing/2014/main" id="{95ABD860-FB5B-4894-9832-20ABFC3B7200}"/>
              </a:ext>
            </a:extLst>
          </p:cNvPr>
          <p:cNvSpPr txBox="1"/>
          <p:nvPr/>
        </p:nvSpPr>
        <p:spPr>
          <a:xfrm>
            <a:off x="770835" y="1532835"/>
            <a:ext cx="7940094"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Arial"/>
              <a:buChar char="•"/>
              <a:defRPr/>
            </a:pPr>
            <a:r>
              <a:rPr kumimoji="0" lang="en-US" sz="2000" b="0" i="0" u="none" strike="noStrike" kern="1200" cap="none" spc="0" normalizeH="0" baseline="0" noProof="0">
                <a:ln>
                  <a:noFill/>
                </a:ln>
                <a:effectLst/>
                <a:uLnTx/>
                <a:uFillTx/>
                <a:latin typeface="Calibri" panose="020F0502020204030204"/>
                <a:ea typeface="+mn-ea"/>
                <a:cs typeface="+mn-cs"/>
              </a:rPr>
              <a:t>Every Tuesday Eco-Schools England</a:t>
            </a:r>
            <a:r>
              <a:rPr lang="en-US" sz="2000">
                <a:latin typeface="Calibri" panose="020F0502020204030204"/>
              </a:rPr>
              <a:t> has been </a:t>
            </a:r>
            <a:r>
              <a:rPr kumimoji="0" lang="en-US" sz="2000" b="0" i="0" u="none" strike="noStrike" kern="1200" cap="none" spc="0" normalizeH="0" baseline="0" noProof="0">
                <a:ln>
                  <a:noFill/>
                </a:ln>
                <a:effectLst/>
                <a:uLnTx/>
                <a:uFillTx/>
                <a:latin typeface="Calibri" panose="020F0502020204030204"/>
                <a:ea typeface="+mn-ea"/>
                <a:cs typeface="+mn-cs"/>
              </a:rPr>
              <a:t>publishing </a:t>
            </a:r>
            <a:r>
              <a:rPr kumimoji="0" lang="en-US" sz="2000" b="0" i="0" u="none" strike="noStrike" kern="1200" cap="none" spc="0" normalizeH="0" baseline="0" noProof="0">
                <a:ln>
                  <a:noFill/>
                </a:ln>
                <a:effectLst/>
                <a:uLnTx/>
                <a:uFillTx/>
                <a:latin typeface="Calibri" panose="020F0502020204030204"/>
                <a:ea typeface="+mn-ea"/>
                <a:cs typeface="Calibri"/>
              </a:rPr>
              <a:t>a new Eco-Schools Topic handout that will </a:t>
            </a:r>
            <a:r>
              <a:rPr lang="en-US" sz="2000">
                <a:latin typeface="Calibri" panose="020F0502020204030204"/>
                <a:cs typeface="Calibri"/>
              </a:rPr>
              <a:t>including 5</a:t>
            </a:r>
            <a:r>
              <a:rPr kumimoji="0" lang="en-US" sz="2000" b="0" i="0" u="none" strike="noStrike" kern="1200" cap="none" spc="0" normalizeH="0" baseline="0" noProof="0">
                <a:ln>
                  <a:noFill/>
                </a:ln>
                <a:effectLst/>
                <a:uLnTx/>
                <a:uFillTx/>
                <a:latin typeface="Calibri" panose="020F0502020204030204"/>
                <a:ea typeface="+mn-ea"/>
                <a:cs typeface="Calibri"/>
              </a:rPr>
              <a:t> different topic related tasks that can be undertaken both at home and in school.</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Calibri" panose="020F0502020204030204"/>
                <a:ea typeface="+mn-ea"/>
                <a:cs typeface="Calibri"/>
              </a:rPr>
              <a:t>The topic actions have been designed so that they can be carried out by nursery children and college students alike.</a:t>
            </a:r>
            <a:endParaRPr lang="en-US" sz="20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6" descr="Eco schools logo">
            <a:extLst>
              <a:ext uri="{FF2B5EF4-FFF2-40B4-BE49-F238E27FC236}">
                <a16:creationId xmlns:a16="http://schemas.microsoft.com/office/drawing/2014/main" id="{55B766A6-1764-413C-A0DD-2CB6BA3EFB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10997" y="271463"/>
            <a:ext cx="2590800" cy="2838450"/>
          </a:xfrm>
          <a:prstGeom prst="rect">
            <a:avLst/>
          </a:prstGeom>
        </p:spPr>
      </p:pic>
      <p:sp>
        <p:nvSpPr>
          <p:cNvPr id="10" name="TextBox 9">
            <a:extLst>
              <a:ext uri="{FF2B5EF4-FFF2-40B4-BE49-F238E27FC236}">
                <a16:creationId xmlns:a16="http://schemas.microsoft.com/office/drawing/2014/main" id="{2CC92AFF-2215-40E2-9FA0-F3D1379C4C28}"/>
              </a:ext>
            </a:extLst>
          </p:cNvPr>
          <p:cNvSpPr txBox="1"/>
          <p:nvPr/>
        </p:nvSpPr>
        <p:spPr>
          <a:xfrm>
            <a:off x="2091619" y="3375015"/>
            <a:ext cx="348311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ea"/>
                <a:cs typeface="Calibri"/>
                <a:hlinkClick r:id="rId3"/>
              </a:rPr>
              <a:t>School Grounds</a:t>
            </a:r>
            <a:r>
              <a:rPr kumimoji="0" lang="en-US" sz="2000" b="1" i="0" u="none" strike="noStrike" kern="1200" cap="none" spc="0" normalizeH="0" baseline="0" noProof="0">
                <a:ln>
                  <a:noFill/>
                </a:ln>
                <a:effectLst/>
                <a:uLnTx/>
                <a:uFillTx/>
                <a:latin typeface="Calibri" panose="020F0502020204030204"/>
                <a:ea typeface="+mn-ea"/>
                <a:cs typeface="Calibri"/>
              </a:rPr>
              <a:t> </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4"/>
              </a:rPr>
              <a:t>Biodiversity work</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5"/>
              </a:rPr>
              <a:t>Marine work </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6"/>
              </a:rPr>
              <a:t>Litter work</a:t>
            </a:r>
            <a:endParaRPr kumimoji="0"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7"/>
              </a:rPr>
              <a:t>Energy work</a:t>
            </a:r>
            <a:endParaRPr kumimoji="0" lang="en-US" sz="1800" b="0" i="0" u="none" strike="noStrike" kern="1200" cap="none" spc="0" normalizeH="0" baseline="0" noProof="0">
              <a:ln>
                <a:noFill/>
              </a:ln>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8"/>
              </a:rPr>
              <a:t>Global Citizenship Work</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lt"/>
                <a:cs typeface="Calibri" panose="020F0502020204030204"/>
                <a:hlinkClick r:id="rId9"/>
              </a:rPr>
              <a:t>Healthy Living Work</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effectLst/>
                <a:uLnTx/>
                <a:uFillTx/>
                <a:latin typeface="Calibri" panose="020F0502020204030204"/>
                <a:ea typeface="+mn-ea"/>
                <a:cs typeface="Calibri"/>
                <a:hlinkClick r:id="rId10"/>
              </a:rPr>
              <a:t>Transport</a:t>
            </a:r>
            <a:endParaRPr lang="en-US" sz="2000" b="1" i="0" u="none" strike="noStrike" kern="1200" cap="none" spc="0" normalizeH="0" baseline="0" noProof="0">
              <a:ln>
                <a:noFill/>
              </a:ln>
              <a:effectLst/>
              <a:uLnTx/>
              <a:uFillTx/>
              <a:latin typeface="Calibri" panose="020F0502020204030204"/>
              <a:cs typeface="Calibri"/>
            </a:endParaRPr>
          </a:p>
          <a:p>
            <a:pPr marL="342900" marR="0" lvl="0" indent="-342900" algn="l" defTabSz="914400">
              <a:lnSpc>
                <a:spcPct val="100000"/>
              </a:lnSpc>
              <a:spcBef>
                <a:spcPts val="0"/>
              </a:spcBef>
              <a:spcAft>
                <a:spcPts val="0"/>
              </a:spcAft>
              <a:buClrTx/>
              <a:buSzTx/>
              <a:buFont typeface="Arial"/>
              <a:buChar char="•"/>
              <a:tabLst/>
              <a:defRPr/>
            </a:pPr>
            <a:r>
              <a:rPr lang="en-US" sz="2000" b="1">
                <a:latin typeface="Calibri" panose="020F0502020204030204"/>
                <a:cs typeface="Calibri"/>
                <a:hlinkClick r:id="rId11"/>
              </a:rPr>
              <a:t>Waste</a:t>
            </a:r>
            <a:endParaRPr lang="en-US" sz="2000" b="1" i="0" u="none" strike="noStrike" kern="1200" cap="none" spc="0" normalizeH="0" baseline="0" noProof="0">
              <a:ln>
                <a:noFill/>
              </a:ln>
              <a:effectLst/>
              <a:uLnTx/>
              <a:uFillTx/>
              <a:latin typeface="Calibri" panose="020F0502020204030204"/>
              <a:cs typeface="Calibri"/>
            </a:endParaRPr>
          </a:p>
          <a:p>
            <a:pPr marL="342900" indent="-342900">
              <a:buFont typeface="Arial"/>
              <a:buChar char="•"/>
              <a:defRPr/>
            </a:pPr>
            <a:r>
              <a:rPr lang="en-US" sz="2000" b="1">
                <a:latin typeface="Calibri" panose="020F0502020204030204"/>
                <a:cs typeface="Calibri"/>
                <a:hlinkClick r:id="rId12"/>
              </a:rPr>
              <a:t>Water</a:t>
            </a:r>
            <a:endParaRPr lang="en-US" sz="2000" b="1">
              <a:solidFill>
                <a:prstClr val="black"/>
              </a:solidFill>
              <a:latin typeface="Calibri" panose="020F0502020204030204"/>
              <a:cs typeface="Calibri"/>
            </a:endParaRPr>
          </a:p>
          <a:p>
            <a:pPr>
              <a:buFontTx/>
              <a:buChar char="•"/>
              <a:defRPr/>
            </a:pPr>
            <a:endParaRPr lang="en-US" sz="2000" b="1">
              <a:solidFill>
                <a:prstClr val="black"/>
              </a:solidFill>
              <a:latin typeface="Calibri" panose="020F0502020204030204"/>
              <a:cs typeface="Calibri"/>
            </a:endParaRPr>
          </a:p>
        </p:txBody>
      </p:sp>
      <p:pic>
        <p:nvPicPr>
          <p:cNvPr id="7" name="Picture 7" descr="A screenshot of a cell phone&#10;&#10;Description generated with very high confidence">
            <a:extLst>
              <a:ext uri="{FF2B5EF4-FFF2-40B4-BE49-F238E27FC236}">
                <a16:creationId xmlns:a16="http://schemas.microsoft.com/office/drawing/2014/main" id="{95F207F5-F41E-4E0C-B0BA-60BE57DEB93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64060" y="3057546"/>
            <a:ext cx="2556295" cy="3618380"/>
          </a:xfrm>
          <a:prstGeom prst="rect">
            <a:avLst/>
          </a:prstGeom>
          <a:ln>
            <a:solidFill>
              <a:schemeClr val="tx1"/>
            </a:solidFill>
          </a:ln>
        </p:spPr>
      </p:pic>
      <p:pic>
        <p:nvPicPr>
          <p:cNvPr id="8" name="Picture 8" descr="A screenshot of a cell phone&#10;&#10;Description generated with very high confidence">
            <a:extLst>
              <a:ext uri="{FF2B5EF4-FFF2-40B4-BE49-F238E27FC236}">
                <a16:creationId xmlns:a16="http://schemas.microsoft.com/office/drawing/2014/main" id="{83193F66-8ED1-44B7-B52E-4659726E51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7645" y="3055057"/>
            <a:ext cx="2541917" cy="3594602"/>
          </a:xfrm>
          <a:prstGeom prst="rect">
            <a:avLst/>
          </a:prstGeom>
          <a:ln>
            <a:solidFill>
              <a:schemeClr val="tx1"/>
            </a:solidFill>
          </a:ln>
        </p:spPr>
      </p:pic>
    </p:spTree>
    <p:extLst>
      <p:ext uri="{BB962C8B-B14F-4D97-AF65-F5344CB8AC3E}">
        <p14:creationId xmlns:p14="http://schemas.microsoft.com/office/powerpoint/2010/main" val="636981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7A1B-3884-45B8-B4F2-DFD3347A08CB}"/>
              </a:ext>
            </a:extLst>
          </p:cNvPr>
          <p:cNvSpPr>
            <a:spLocks noGrp="1"/>
          </p:cNvSpPr>
          <p:nvPr>
            <p:ph type="title"/>
          </p:nvPr>
        </p:nvSpPr>
        <p:spPr/>
        <p:txBody>
          <a:bodyPr/>
          <a:lstStyle/>
          <a:p>
            <a:r>
              <a:rPr lang="en-GB" b="1">
                <a:cs typeface="Calibri Light"/>
              </a:rPr>
              <a:t>(Re)Love Our Gadgets</a:t>
            </a:r>
            <a:endParaRPr lang="en-GB" b="1"/>
          </a:p>
        </p:txBody>
      </p:sp>
      <p:pic>
        <p:nvPicPr>
          <p:cNvPr id="3" name="Picture 3" descr="A picture containing drawing&#10;&#10;Description generated with very high confidence">
            <a:extLst>
              <a:ext uri="{FF2B5EF4-FFF2-40B4-BE49-F238E27FC236}">
                <a16:creationId xmlns:a16="http://schemas.microsoft.com/office/drawing/2014/main" id="{AAB916B9-464B-41DC-B4A5-0A7A8B2B6BD8}"/>
              </a:ext>
            </a:extLst>
          </p:cNvPr>
          <p:cNvPicPr>
            <a:picLocks noChangeAspect="1"/>
          </p:cNvPicPr>
          <p:nvPr/>
        </p:nvPicPr>
        <p:blipFill>
          <a:blip r:embed="rId2"/>
          <a:stretch>
            <a:fillRect/>
          </a:stretch>
        </p:blipFill>
        <p:spPr>
          <a:xfrm>
            <a:off x="7098071" y="120710"/>
            <a:ext cx="4943584" cy="1683080"/>
          </a:xfrm>
          <a:prstGeom prst="rect">
            <a:avLst/>
          </a:prstGeom>
        </p:spPr>
      </p:pic>
      <p:sp>
        <p:nvSpPr>
          <p:cNvPr id="4" name="TextBox 3">
            <a:extLst>
              <a:ext uri="{FF2B5EF4-FFF2-40B4-BE49-F238E27FC236}">
                <a16:creationId xmlns:a16="http://schemas.microsoft.com/office/drawing/2014/main" id="{F1AA9064-52A1-41C9-84E1-B1264096D690}"/>
              </a:ext>
            </a:extLst>
          </p:cNvPr>
          <p:cNvSpPr txBox="1"/>
          <p:nvPr/>
        </p:nvSpPr>
        <p:spPr>
          <a:xfrm>
            <a:off x="842513" y="2050211"/>
            <a:ext cx="801968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A4A4A"/>
                </a:solidFill>
                <a:latin typeface="proxima-nova"/>
              </a:rPr>
              <a:t>In the age of rapidly developing technology and increased e-waste our new Global Citizenship call to action will show schools how to (re)love their electronic gadgets in a way that benefits isolated members of their local community.</a:t>
            </a:r>
          </a:p>
          <a:p>
            <a:endParaRPr lang="en-US">
              <a:solidFill>
                <a:srgbClr val="4A4A4A"/>
              </a:solidFill>
              <a:latin typeface="proxima-nova"/>
            </a:endParaRPr>
          </a:p>
          <a:p>
            <a:r>
              <a:rPr lang="en-US">
                <a:solidFill>
                  <a:srgbClr val="4A4A4A"/>
                </a:solidFill>
                <a:latin typeface="proxima-nova"/>
              </a:rPr>
              <a:t>(Re)Love Our Gadgets has been designed to put students in control of reducing social isolation and E-waste by:</a:t>
            </a:r>
          </a:p>
          <a:p>
            <a:pPr marL="285750" indent="-285750">
              <a:buFont typeface="Arial"/>
              <a:buChar char="•"/>
            </a:pPr>
            <a:r>
              <a:rPr lang="en-US">
                <a:solidFill>
                  <a:srgbClr val="4A4A4A"/>
                </a:solidFill>
                <a:latin typeface="proxima-nova"/>
              </a:rPr>
              <a:t>Raising awareness of issues surrounding E-waste and promoting the rescue of electrical gadgets</a:t>
            </a:r>
          </a:p>
          <a:p>
            <a:pPr marL="285750" indent="-285750">
              <a:buFont typeface="Arial"/>
              <a:buChar char="•"/>
            </a:pPr>
            <a:r>
              <a:rPr lang="en-US">
                <a:solidFill>
                  <a:srgbClr val="4A4A4A"/>
                </a:solidFill>
                <a:latin typeface="proxima-nova"/>
              </a:rPr>
              <a:t>Collecting unwanted (working) gadgets</a:t>
            </a:r>
          </a:p>
          <a:p>
            <a:pPr marL="285750" indent="-285750">
              <a:buFont typeface="Arial"/>
              <a:buChar char="•"/>
            </a:pPr>
            <a:r>
              <a:rPr lang="en-US">
                <a:solidFill>
                  <a:srgbClr val="4A4A4A"/>
                </a:solidFill>
                <a:latin typeface="proxima-nova"/>
              </a:rPr>
              <a:t>Creating links with your local community</a:t>
            </a:r>
          </a:p>
          <a:p>
            <a:pPr marL="285750" indent="-285750">
              <a:buFont typeface="Arial"/>
              <a:buChar char="•"/>
            </a:pPr>
            <a:r>
              <a:rPr lang="en-US">
                <a:solidFill>
                  <a:srgbClr val="4A4A4A"/>
                </a:solidFill>
                <a:latin typeface="proxima-nova"/>
              </a:rPr>
              <a:t>Donating electronic gadgets to your local community</a:t>
            </a:r>
          </a:p>
          <a:p>
            <a:pPr marL="285750" indent="-285750">
              <a:buFont typeface="Arial"/>
              <a:buChar char="•"/>
            </a:pPr>
            <a:r>
              <a:rPr lang="en-US">
                <a:solidFill>
                  <a:srgbClr val="4A4A4A"/>
                </a:solidFill>
                <a:latin typeface="proxima-nova"/>
              </a:rPr>
              <a:t>Providing support and advice to your local community on how to use the donated gadgets.</a:t>
            </a:r>
          </a:p>
          <a:p>
            <a:pPr marL="285750" indent="-285750">
              <a:buFont typeface="Arial"/>
              <a:buChar char="•"/>
            </a:pPr>
            <a:endParaRPr lang="en-US">
              <a:solidFill>
                <a:srgbClr val="000000"/>
              </a:solidFill>
              <a:latin typeface="Calibri"/>
              <a:cs typeface="Calibri"/>
            </a:endParaRPr>
          </a:p>
        </p:txBody>
      </p:sp>
      <p:pic>
        <p:nvPicPr>
          <p:cNvPr id="5" name="Picture 5" descr="A picture containing table, sitting, food, yellow&#10;&#10;Description generated with very high confidence">
            <a:extLst>
              <a:ext uri="{FF2B5EF4-FFF2-40B4-BE49-F238E27FC236}">
                <a16:creationId xmlns:a16="http://schemas.microsoft.com/office/drawing/2014/main" id="{E704259E-8F56-4F99-A916-3ADBC59A0D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07862" y="1652767"/>
            <a:ext cx="2494246" cy="2369086"/>
          </a:xfrm>
          <a:prstGeom prst="rect">
            <a:avLst/>
          </a:prstGeom>
        </p:spPr>
      </p:pic>
      <p:sp>
        <p:nvSpPr>
          <p:cNvPr id="6" name="TextBox 5">
            <a:extLst>
              <a:ext uri="{FF2B5EF4-FFF2-40B4-BE49-F238E27FC236}">
                <a16:creationId xmlns:a16="http://schemas.microsoft.com/office/drawing/2014/main" id="{2436C6F4-24BA-4C9C-BCFE-674529A87761}"/>
              </a:ext>
            </a:extLst>
          </p:cNvPr>
          <p:cNvSpPr txBox="1"/>
          <p:nvPr/>
        </p:nvSpPr>
        <p:spPr>
          <a:xfrm>
            <a:off x="842513" y="6018362"/>
            <a:ext cx="9184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www.eco-schools.org.uk/wp-content/uploads/2019/03/ReLove-Our-Gadgets.pdf</a:t>
            </a:r>
            <a:endParaRPr lang="en-US"/>
          </a:p>
        </p:txBody>
      </p:sp>
      <p:pic>
        <p:nvPicPr>
          <p:cNvPr id="7" name="Picture 7" descr="A hand holding a video game&#10;&#10;Description generated with very high confidence">
            <a:extLst>
              <a:ext uri="{FF2B5EF4-FFF2-40B4-BE49-F238E27FC236}">
                <a16:creationId xmlns:a16="http://schemas.microsoft.com/office/drawing/2014/main" id="{56AF8241-52FC-4D01-8D84-C44F00FA0721}"/>
              </a:ext>
            </a:extLst>
          </p:cNvPr>
          <p:cNvPicPr>
            <a:picLocks noChangeAspect="1"/>
          </p:cNvPicPr>
          <p:nvPr/>
        </p:nvPicPr>
        <p:blipFill>
          <a:blip r:embed="rId5"/>
          <a:stretch>
            <a:fillRect/>
          </a:stretch>
        </p:blipFill>
        <p:spPr>
          <a:xfrm>
            <a:off x="8738379" y="3883953"/>
            <a:ext cx="2076450" cy="1419225"/>
          </a:xfrm>
          <a:prstGeom prst="rect">
            <a:avLst/>
          </a:prstGeom>
        </p:spPr>
      </p:pic>
      <p:pic>
        <p:nvPicPr>
          <p:cNvPr id="8" name="Picture 8" descr="A picture containing person, sitting, woman, people&#10;&#10;Description generated with very high confidence">
            <a:extLst>
              <a:ext uri="{FF2B5EF4-FFF2-40B4-BE49-F238E27FC236}">
                <a16:creationId xmlns:a16="http://schemas.microsoft.com/office/drawing/2014/main" id="{22D0D016-92E9-4D1E-B733-0B4C5BB06C08}"/>
              </a:ext>
            </a:extLst>
          </p:cNvPr>
          <p:cNvPicPr>
            <a:picLocks noChangeAspect="1"/>
          </p:cNvPicPr>
          <p:nvPr/>
        </p:nvPicPr>
        <p:blipFill>
          <a:blip r:embed="rId6"/>
          <a:stretch>
            <a:fillRect/>
          </a:stretch>
        </p:blipFill>
        <p:spPr>
          <a:xfrm>
            <a:off x="10008439" y="5407774"/>
            <a:ext cx="2095500" cy="1362075"/>
          </a:xfrm>
          <a:prstGeom prst="rect">
            <a:avLst/>
          </a:prstGeom>
        </p:spPr>
      </p:pic>
    </p:spTree>
    <p:extLst>
      <p:ext uri="{BB962C8B-B14F-4D97-AF65-F5344CB8AC3E}">
        <p14:creationId xmlns:p14="http://schemas.microsoft.com/office/powerpoint/2010/main" val="2309665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65CE-67DE-40D8-80D5-7E78F6AACB16}"/>
              </a:ext>
            </a:extLst>
          </p:cNvPr>
          <p:cNvSpPr>
            <a:spLocks noGrp="1"/>
          </p:cNvSpPr>
          <p:nvPr>
            <p:ph type="title"/>
          </p:nvPr>
        </p:nvSpPr>
        <p:spPr>
          <a:xfrm>
            <a:off x="514427" y="385150"/>
            <a:ext cx="10515600" cy="1325563"/>
          </a:xfrm>
        </p:spPr>
        <p:txBody>
          <a:bodyPr>
            <a:normAutofit/>
          </a:bodyPr>
          <a:lstStyle/>
          <a:p>
            <a:pPr>
              <a:spcBef>
                <a:spcPts val="1000"/>
              </a:spcBef>
            </a:pPr>
            <a:r>
              <a:rPr lang="en-GB" b="1"/>
              <a:t>Send a Cow</a:t>
            </a:r>
            <a:endParaRPr lang="en-GB" b="1">
              <a:cs typeface="Calibri Light"/>
            </a:endParaRPr>
          </a:p>
        </p:txBody>
      </p:sp>
      <p:sp>
        <p:nvSpPr>
          <p:cNvPr id="17" name="TextBox 16">
            <a:extLst>
              <a:ext uri="{FF2B5EF4-FFF2-40B4-BE49-F238E27FC236}">
                <a16:creationId xmlns:a16="http://schemas.microsoft.com/office/drawing/2014/main" id="{A3A511E8-2DA4-4DBB-9E70-A70C04262594}"/>
              </a:ext>
            </a:extLst>
          </p:cNvPr>
          <p:cNvSpPr txBox="1"/>
          <p:nvPr/>
        </p:nvSpPr>
        <p:spPr>
          <a:xfrm>
            <a:off x="5900756" y="5606331"/>
            <a:ext cx="6291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For more information </a:t>
            </a:r>
          </a:p>
          <a:p>
            <a:r>
              <a:rPr lang="en-GB" b="1">
                <a:hlinkClick r:id="rId2"/>
              </a:rPr>
              <a:t>www.sendacow.org/get-involved/organisation/schools</a:t>
            </a:r>
            <a:r>
              <a:rPr lang="en-US" b="1">
                <a:ea typeface="+mn-lt"/>
                <a:cs typeface="+mn-lt"/>
              </a:rPr>
              <a:t> </a:t>
            </a:r>
            <a:endParaRPr lang="en-US" b="1">
              <a:cs typeface="Calibri"/>
            </a:endParaRPr>
          </a:p>
        </p:txBody>
      </p:sp>
      <p:pic>
        <p:nvPicPr>
          <p:cNvPr id="1026" name="Picture 2" descr="Send a cow logo">
            <a:extLst>
              <a:ext uri="{FF2B5EF4-FFF2-40B4-BE49-F238E27FC236}">
                <a16:creationId xmlns:a16="http://schemas.microsoft.com/office/drawing/2014/main" id="{9B0C174A-417E-4547-9E3C-A4FA05D9BE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83914" y="482308"/>
            <a:ext cx="2023907" cy="15936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of child colouring in">
            <a:extLst>
              <a:ext uri="{FF2B5EF4-FFF2-40B4-BE49-F238E27FC236}">
                <a16:creationId xmlns:a16="http://schemas.microsoft.com/office/drawing/2014/main" id="{E02425B6-F7F1-40CE-9409-6D6D5F8AAE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179" y="1679061"/>
            <a:ext cx="4442457" cy="2189321"/>
          </a:xfrm>
          <a:prstGeom prst="rect">
            <a:avLst/>
          </a:prstGeom>
        </p:spPr>
      </p:pic>
      <p:sp>
        <p:nvSpPr>
          <p:cNvPr id="6" name="TextBox 5">
            <a:extLst>
              <a:ext uri="{FF2B5EF4-FFF2-40B4-BE49-F238E27FC236}">
                <a16:creationId xmlns:a16="http://schemas.microsoft.com/office/drawing/2014/main" id="{071C2786-37E8-4F49-9803-2CD79C529E01}"/>
              </a:ext>
            </a:extLst>
          </p:cNvPr>
          <p:cNvSpPr txBox="1"/>
          <p:nvPr/>
        </p:nvSpPr>
        <p:spPr>
          <a:xfrm>
            <a:off x="5546361" y="2563861"/>
            <a:ext cx="6147216" cy="2554545"/>
          </a:xfrm>
          <a:prstGeom prst="rect">
            <a:avLst/>
          </a:prstGeom>
          <a:noFill/>
        </p:spPr>
        <p:txBody>
          <a:bodyPr wrap="square" rtlCol="0">
            <a:spAutoFit/>
          </a:bodyPr>
          <a:lstStyle/>
          <a:p>
            <a:pPr marL="285750" indent="-285750">
              <a:buFont typeface="Arial" panose="020B0604020202020204" pitchFamily="34" charset="0"/>
              <a:buChar char="•"/>
            </a:pPr>
            <a:r>
              <a:rPr lang="en-GB" sz="2000" dirty="0"/>
              <a:t>These resources will support you and your children at home to learn about Africa, food, sanitation and how to be a global citizen.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We’d love to see a photo of you using our learning resources at home! Please send them in to </a:t>
            </a:r>
            <a:r>
              <a:rPr lang="en-GB" sz="2000" b="1" u="sng" dirty="0">
                <a:hlinkClick r:id="rId5"/>
              </a:rPr>
              <a:t>info@sendacow.org</a:t>
            </a:r>
            <a:r>
              <a:rPr lang="en-GB" sz="2000" dirty="0"/>
              <a:t> or tag us on social media @</a:t>
            </a:r>
            <a:r>
              <a:rPr lang="en-GB" sz="2000" dirty="0" err="1"/>
              <a:t>SendaCow</a:t>
            </a:r>
            <a:r>
              <a:rPr lang="en-GB" sz="2000" dirty="0"/>
              <a:t> </a:t>
            </a:r>
          </a:p>
        </p:txBody>
      </p:sp>
      <p:pic>
        <p:nvPicPr>
          <p:cNvPr id="7" name="Picture 6" descr="Image of children cheering">
            <a:extLst>
              <a:ext uri="{FF2B5EF4-FFF2-40B4-BE49-F238E27FC236}">
                <a16:creationId xmlns:a16="http://schemas.microsoft.com/office/drawing/2014/main" id="{8E1F823F-7988-4936-8C1B-430C327750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179" y="4050993"/>
            <a:ext cx="4443414" cy="2128838"/>
          </a:xfrm>
          <a:prstGeom prst="rect">
            <a:avLst/>
          </a:prstGeom>
        </p:spPr>
      </p:pic>
    </p:spTree>
    <p:extLst>
      <p:ext uri="{BB962C8B-B14F-4D97-AF65-F5344CB8AC3E}">
        <p14:creationId xmlns:p14="http://schemas.microsoft.com/office/powerpoint/2010/main" val="3571660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30A6-8C27-4682-A7DA-B2446D7750D3}"/>
              </a:ext>
            </a:extLst>
          </p:cNvPr>
          <p:cNvSpPr>
            <a:spLocks noGrp="1"/>
          </p:cNvSpPr>
          <p:nvPr>
            <p:ph type="title"/>
          </p:nvPr>
        </p:nvSpPr>
        <p:spPr/>
        <p:txBody>
          <a:bodyPr/>
          <a:lstStyle/>
          <a:p>
            <a:r>
              <a:rPr lang="en-GB" b="1" dirty="0">
                <a:cs typeface="Calibri Light"/>
              </a:rPr>
              <a:t>World's Largest Lesson</a:t>
            </a:r>
            <a:endParaRPr lang="en-GB" b="1" dirty="0"/>
          </a:p>
        </p:txBody>
      </p:sp>
      <p:pic>
        <p:nvPicPr>
          <p:cNvPr id="3" name="Picture 3" descr="A picture containing food, drawing&#10;&#10;Description generated with very high confidence">
            <a:extLst>
              <a:ext uri="{FF2B5EF4-FFF2-40B4-BE49-F238E27FC236}">
                <a16:creationId xmlns:a16="http://schemas.microsoft.com/office/drawing/2014/main" id="{194658A2-F7E6-496F-A93E-F1A6F6749B96}"/>
              </a:ext>
            </a:extLst>
          </p:cNvPr>
          <p:cNvPicPr>
            <a:picLocks noChangeAspect="1"/>
          </p:cNvPicPr>
          <p:nvPr/>
        </p:nvPicPr>
        <p:blipFill>
          <a:blip r:embed="rId2"/>
          <a:stretch>
            <a:fillRect/>
          </a:stretch>
        </p:blipFill>
        <p:spPr>
          <a:xfrm>
            <a:off x="8936966" y="236787"/>
            <a:ext cx="2973238" cy="1568012"/>
          </a:xfrm>
          <a:prstGeom prst="rect">
            <a:avLst/>
          </a:prstGeom>
        </p:spPr>
      </p:pic>
      <p:sp>
        <p:nvSpPr>
          <p:cNvPr id="4" name="TextBox 3">
            <a:extLst>
              <a:ext uri="{FF2B5EF4-FFF2-40B4-BE49-F238E27FC236}">
                <a16:creationId xmlns:a16="http://schemas.microsoft.com/office/drawing/2014/main" id="{1FCAD825-18E3-4F97-B6DB-770EB334F7F4}"/>
              </a:ext>
            </a:extLst>
          </p:cNvPr>
          <p:cNvSpPr txBox="1"/>
          <p:nvPr/>
        </p:nvSpPr>
        <p:spPr>
          <a:xfrm>
            <a:off x="770626" y="6291532"/>
            <a:ext cx="51010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3"/>
              </a:rPr>
              <a:t>worldslargestlesson.globalgoals.org</a:t>
            </a:r>
            <a:endParaRPr lang="en-US"/>
          </a:p>
        </p:txBody>
      </p:sp>
      <p:sp>
        <p:nvSpPr>
          <p:cNvPr id="5" name="TextBox 4">
            <a:extLst>
              <a:ext uri="{FF2B5EF4-FFF2-40B4-BE49-F238E27FC236}">
                <a16:creationId xmlns:a16="http://schemas.microsoft.com/office/drawing/2014/main" id="{FA0FBFA3-511A-4974-BE04-A9D05AB97084}"/>
              </a:ext>
            </a:extLst>
          </p:cNvPr>
          <p:cNvSpPr txBox="1"/>
          <p:nvPr/>
        </p:nvSpPr>
        <p:spPr>
          <a:xfrm>
            <a:off x="842513" y="2639683"/>
            <a:ext cx="5029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Introduce the </a:t>
            </a:r>
            <a:r>
              <a:rPr lang="en-US">
                <a:hlinkClick r:id="rId4"/>
              </a:rPr>
              <a:t>Sustainable Development Goals</a:t>
            </a:r>
            <a:r>
              <a:rPr lang="en-US"/>
              <a:t> to children and young people everywhere and unite them in action.</a:t>
            </a:r>
          </a:p>
        </p:txBody>
      </p:sp>
      <p:sp>
        <p:nvSpPr>
          <p:cNvPr id="6" name="TextBox 5">
            <a:extLst>
              <a:ext uri="{FF2B5EF4-FFF2-40B4-BE49-F238E27FC236}">
                <a16:creationId xmlns:a16="http://schemas.microsoft.com/office/drawing/2014/main" id="{907AE1CD-1122-4526-97CF-A187BCE2F00B}"/>
              </a:ext>
            </a:extLst>
          </p:cNvPr>
          <p:cNvSpPr txBox="1"/>
          <p:nvPr/>
        </p:nvSpPr>
        <p:spPr>
          <a:xfrm>
            <a:off x="6478437" y="1431984"/>
            <a:ext cx="543176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HOW TO GET STARTED?</a:t>
            </a:r>
            <a:endParaRPr lang="en-US" b="1" dirty="0">
              <a:cs typeface="Calibri"/>
            </a:endParaRPr>
          </a:p>
          <a:p>
            <a:endParaRPr lang="en-US" dirty="0"/>
          </a:p>
          <a:p>
            <a:r>
              <a:rPr lang="en-US" dirty="0"/>
              <a:t>We know that introducing the Global Goals to children may appear overwhelming at the beginning – that’s why we have created a handy 5 step guide and resources below. </a:t>
            </a:r>
          </a:p>
          <a:p>
            <a:endParaRPr lang="en-US" dirty="0"/>
          </a:p>
          <a:p>
            <a:r>
              <a:rPr lang="en-US" dirty="0"/>
              <a:t>1. Take Our </a:t>
            </a:r>
            <a:r>
              <a:rPr lang="en-US" dirty="0">
                <a:hlinkClick r:id="rId5"/>
              </a:rPr>
              <a:t>Free Online Course</a:t>
            </a:r>
          </a:p>
          <a:p>
            <a:r>
              <a:rPr lang="en-US" dirty="0"/>
              <a:t>2. Watch Our </a:t>
            </a:r>
            <a:r>
              <a:rPr lang="en-US" dirty="0">
                <a:hlinkClick r:id="rId6"/>
              </a:rPr>
              <a:t>Part 1 Animation</a:t>
            </a:r>
            <a:r>
              <a:rPr lang="en-US" dirty="0"/>
              <a:t> with your class</a:t>
            </a:r>
          </a:p>
          <a:p>
            <a:r>
              <a:rPr lang="en-US" dirty="0"/>
              <a:t>3. Use Our </a:t>
            </a:r>
            <a:r>
              <a:rPr lang="en-US" dirty="0">
                <a:hlinkClick r:id="rId7"/>
              </a:rPr>
              <a:t>Introductory Lesson Plan</a:t>
            </a:r>
          </a:p>
          <a:p>
            <a:r>
              <a:rPr lang="en-US" dirty="0"/>
              <a:t>4. Ask your class </a:t>
            </a:r>
            <a:r>
              <a:rPr lang="en-US" dirty="0">
                <a:hlinkClick r:id="rId8"/>
              </a:rPr>
              <a:t>What World Do You Want in 2030?</a:t>
            </a:r>
            <a:r>
              <a:rPr lang="en-US" dirty="0"/>
              <a:t> with this lesson plan</a:t>
            </a:r>
          </a:p>
          <a:p>
            <a:r>
              <a:rPr lang="en-US" dirty="0"/>
              <a:t>5. Encourage your class to </a:t>
            </a:r>
            <a:r>
              <a:rPr lang="en-US" dirty="0">
                <a:hlinkClick r:id="rId9"/>
              </a:rPr>
              <a:t>Take An Action!</a:t>
            </a:r>
          </a:p>
          <a:p>
            <a:endParaRPr lang="en-US" dirty="0"/>
          </a:p>
          <a:p>
            <a:r>
              <a:rPr lang="en-US" dirty="0"/>
              <a:t>After that – explore our </a:t>
            </a:r>
            <a:r>
              <a:rPr lang="en-US" dirty="0">
                <a:hlinkClick r:id="rId10"/>
              </a:rPr>
              <a:t>resources</a:t>
            </a:r>
            <a:r>
              <a:rPr lang="en-US" dirty="0"/>
              <a:t>, choose a goal to focus on based on your plans and what’s relevant where you live. Then facilitate student learning and action for the Goals.</a:t>
            </a:r>
          </a:p>
          <a:p>
            <a:endParaRPr lang="en-US" dirty="0"/>
          </a:p>
        </p:txBody>
      </p:sp>
      <p:sp>
        <p:nvSpPr>
          <p:cNvPr id="7" name="TextBox 6">
            <a:extLst>
              <a:ext uri="{FF2B5EF4-FFF2-40B4-BE49-F238E27FC236}">
                <a16:creationId xmlns:a16="http://schemas.microsoft.com/office/drawing/2014/main" id="{BBB8A4EE-80CB-4050-A260-D998F0B29E4B}"/>
              </a:ext>
            </a:extLst>
          </p:cNvPr>
          <p:cNvSpPr txBox="1"/>
          <p:nvPr/>
        </p:nvSpPr>
        <p:spPr>
          <a:xfrm>
            <a:off x="842513" y="1590136"/>
            <a:ext cx="5029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END EXTREME POVERTY.</a:t>
            </a:r>
            <a:r>
              <a:rPr lang="en-GB">
                <a:cs typeface="Calibri"/>
              </a:rPr>
              <a:t>​</a:t>
            </a:r>
            <a:br>
              <a:rPr lang="en-GB">
                <a:cs typeface="Calibri"/>
              </a:rPr>
            </a:br>
            <a:r>
              <a:rPr lang="en-US" b="1"/>
              <a:t>FIGHT INEQUALITY AND INJUSTICE.</a:t>
            </a:r>
            <a:r>
              <a:rPr lang="en-GB">
                <a:cs typeface="Calibri"/>
              </a:rPr>
              <a:t>​</a:t>
            </a:r>
            <a:br>
              <a:rPr lang="en-GB">
                <a:cs typeface="Calibri"/>
              </a:rPr>
            </a:br>
            <a:r>
              <a:rPr lang="en-US" b="1"/>
              <a:t>TACKLE CLIMATE CHANGE.</a:t>
            </a:r>
            <a:r>
              <a:rPr lang="en-GB">
                <a:cs typeface="Calibri"/>
              </a:rPr>
              <a:t>​</a:t>
            </a:r>
            <a:endParaRPr lang="en-GB"/>
          </a:p>
        </p:txBody>
      </p:sp>
      <p:pic>
        <p:nvPicPr>
          <p:cNvPr id="8" name="Picture 8" descr="A screenshot of a social media post with text and grass&#10;&#10;Description generated with high confidence">
            <a:extLst>
              <a:ext uri="{FF2B5EF4-FFF2-40B4-BE49-F238E27FC236}">
                <a16:creationId xmlns:a16="http://schemas.microsoft.com/office/drawing/2014/main" id="{AB057EA8-D12E-480F-BFDF-BBC03B788DD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2513" y="3679008"/>
            <a:ext cx="5029200" cy="2504852"/>
          </a:xfrm>
          <a:prstGeom prst="rect">
            <a:avLst/>
          </a:prstGeom>
        </p:spPr>
      </p:pic>
    </p:spTree>
    <p:extLst>
      <p:ext uri="{BB962C8B-B14F-4D97-AF65-F5344CB8AC3E}">
        <p14:creationId xmlns:p14="http://schemas.microsoft.com/office/powerpoint/2010/main" val="171897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2980-BB61-4D27-BF35-1C5F8A2993B3}"/>
              </a:ext>
            </a:extLst>
          </p:cNvPr>
          <p:cNvSpPr>
            <a:spLocks noGrp="1"/>
          </p:cNvSpPr>
          <p:nvPr>
            <p:ph type="title"/>
          </p:nvPr>
        </p:nvSpPr>
        <p:spPr>
          <a:xfrm>
            <a:off x="316911" y="0"/>
            <a:ext cx="10515600" cy="1325563"/>
          </a:xfrm>
        </p:spPr>
        <p:txBody>
          <a:bodyPr/>
          <a:lstStyle/>
          <a:p>
            <a:r>
              <a:rPr lang="en-GB" b="1" dirty="0">
                <a:cs typeface="Calibri Light"/>
              </a:rPr>
              <a:t>Fairtrade Fortnight</a:t>
            </a:r>
            <a:endParaRPr lang="en-GB" b="1" dirty="0"/>
          </a:p>
        </p:txBody>
      </p:sp>
      <p:sp>
        <p:nvSpPr>
          <p:cNvPr id="4" name="TextBox 3">
            <a:extLst>
              <a:ext uri="{FF2B5EF4-FFF2-40B4-BE49-F238E27FC236}">
                <a16:creationId xmlns:a16="http://schemas.microsoft.com/office/drawing/2014/main" id="{D363A518-7AEF-4273-AAE4-8E27D8938B99}"/>
              </a:ext>
            </a:extLst>
          </p:cNvPr>
          <p:cNvSpPr txBox="1"/>
          <p:nvPr/>
        </p:nvSpPr>
        <p:spPr>
          <a:xfrm>
            <a:off x="316911" y="1086381"/>
            <a:ext cx="6907502"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latin typeface="Calibri"/>
                <a:cs typeface="Calibri"/>
              </a:rPr>
              <a:t>For two weeks each year at the end of February and start of March, thousands of individuals, companies and groups across the UK come together to share the stories of the people who grow our food and drinks and who grow the cotton in our clothes, people who are often exploited and underpaid.</a:t>
            </a:r>
          </a:p>
          <a:p>
            <a:endParaRPr lang="en-US" sz="1700" dirty="0">
              <a:latin typeface="Calibri"/>
              <a:cs typeface="Calibri"/>
            </a:endParaRPr>
          </a:p>
          <a:p>
            <a:r>
              <a:rPr lang="en-US" sz="1700" dirty="0">
                <a:latin typeface="Calibri"/>
                <a:cs typeface="Calibri"/>
              </a:rPr>
              <a:t>During Fairtrade Fortnight 2020 their campaign focused on raising awareness of the struggles of cocoa farming and to demand living incomes for cocoa farmers.</a:t>
            </a:r>
            <a:endParaRPr lang="en-US" sz="1700" dirty="0">
              <a:ea typeface="+mn-lt"/>
              <a:cs typeface="+mn-lt"/>
            </a:endParaRPr>
          </a:p>
        </p:txBody>
      </p:sp>
      <p:sp>
        <p:nvSpPr>
          <p:cNvPr id="6" name="TextBox 5">
            <a:extLst>
              <a:ext uri="{FF2B5EF4-FFF2-40B4-BE49-F238E27FC236}">
                <a16:creationId xmlns:a16="http://schemas.microsoft.com/office/drawing/2014/main" id="{A657E8BD-6D5C-47D8-B03E-A57579053130}"/>
              </a:ext>
            </a:extLst>
          </p:cNvPr>
          <p:cNvSpPr txBox="1"/>
          <p:nvPr/>
        </p:nvSpPr>
        <p:spPr>
          <a:xfrm>
            <a:off x="7384211" y="1403231"/>
            <a:ext cx="474165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cs typeface="Calibri"/>
              </a:rPr>
              <a:t>How to get involved</a:t>
            </a:r>
          </a:p>
          <a:p>
            <a:endParaRPr lang="en-US" b="1" dirty="0">
              <a:latin typeface="Calibri"/>
              <a:cs typeface="Calibri"/>
            </a:endParaRPr>
          </a:p>
          <a:p>
            <a:r>
              <a:rPr lang="en-US" dirty="0">
                <a:latin typeface="Calibri"/>
                <a:cs typeface="Calibri"/>
              </a:rPr>
              <a:t>1. </a:t>
            </a:r>
            <a:r>
              <a:rPr lang="en-US" dirty="0">
                <a:solidFill>
                  <a:srgbClr val="1E1E1E"/>
                </a:solidFill>
                <a:latin typeface="Calibri"/>
                <a:cs typeface="Calibri"/>
                <a:hlinkClick r:id="rId3" tooltip="Opens page in a new window"/>
              </a:rPr>
              <a:t>Sign up to emails to stay in touch and receive updates from Fairtrade </a:t>
            </a:r>
            <a:endParaRPr lang="en-US" dirty="0">
              <a:cs typeface="Calibri"/>
            </a:endParaRPr>
          </a:p>
          <a:p>
            <a:endParaRPr lang="en-US" dirty="0">
              <a:solidFill>
                <a:srgbClr val="1E1E1E"/>
              </a:solidFill>
              <a:latin typeface="Calibri"/>
              <a:cs typeface="Calibri"/>
            </a:endParaRPr>
          </a:p>
          <a:p>
            <a:r>
              <a:rPr lang="en-US" dirty="0">
                <a:latin typeface="Calibri"/>
                <a:cs typeface="Calibri"/>
              </a:rPr>
              <a:t>2. Follow on social media and to shar the  campaign content and raise awareness. </a:t>
            </a:r>
          </a:p>
          <a:p>
            <a:r>
              <a:rPr lang="en-US" dirty="0">
                <a:solidFill>
                  <a:srgbClr val="1E1E1E"/>
                </a:solidFill>
                <a:latin typeface="Calibri"/>
                <a:cs typeface="Calibri"/>
                <a:hlinkClick r:id="rId4" tooltip="Opens in a new window"/>
              </a:rPr>
              <a:t>Facebook</a:t>
            </a:r>
            <a:r>
              <a:rPr lang="en-US" dirty="0">
                <a:solidFill>
                  <a:srgbClr val="1E1E1E"/>
                </a:solidFill>
                <a:latin typeface="Calibri"/>
                <a:cs typeface="Calibri"/>
                <a:hlinkClick r:id="rId5"/>
              </a:rPr>
              <a:t> / Twitter</a:t>
            </a:r>
            <a:r>
              <a:rPr lang="en-US" dirty="0">
                <a:solidFill>
                  <a:srgbClr val="1E1E1E"/>
                </a:solidFill>
                <a:latin typeface="Calibri"/>
                <a:cs typeface="Calibri"/>
                <a:hlinkClick r:id="rId6"/>
              </a:rPr>
              <a:t> </a:t>
            </a:r>
            <a:r>
              <a:rPr lang="en-US" dirty="0">
                <a:solidFill>
                  <a:srgbClr val="1E1E1E"/>
                </a:solidFill>
                <a:latin typeface="Calibri"/>
                <a:cs typeface="Calibri"/>
                <a:hlinkClick r:id="rId6" tooltip="Opens Instagram in a new window"/>
              </a:rPr>
              <a:t>/ Instagram</a:t>
            </a:r>
            <a:r>
              <a:rPr lang="en-US" dirty="0">
                <a:solidFill>
                  <a:srgbClr val="1E1E1E"/>
                </a:solidFill>
                <a:latin typeface="Calibri"/>
                <a:cs typeface="Calibri"/>
                <a:hlinkClick r:id="rId7"/>
              </a:rPr>
              <a:t> / YouTube</a:t>
            </a:r>
          </a:p>
          <a:p>
            <a:endParaRPr lang="en-US" dirty="0">
              <a:solidFill>
                <a:srgbClr val="1E1E1E"/>
              </a:solidFill>
              <a:latin typeface="Calibri"/>
              <a:cs typeface="Calibri"/>
            </a:endParaRPr>
          </a:p>
          <a:p>
            <a:r>
              <a:rPr lang="en-US" dirty="0">
                <a:latin typeface="Calibri"/>
                <a:cs typeface="Calibri"/>
              </a:rPr>
              <a:t>3. Get your community involved, read this guide to find out how:</a:t>
            </a:r>
            <a:r>
              <a:rPr lang="en-US" dirty="0">
                <a:solidFill>
                  <a:srgbClr val="000000"/>
                </a:solidFill>
                <a:latin typeface="Calibri"/>
                <a:cs typeface="Calibri"/>
              </a:rPr>
              <a:t> </a:t>
            </a:r>
            <a:r>
              <a:rPr lang="en-US" dirty="0">
                <a:solidFill>
                  <a:srgbClr val="1E1E1E"/>
                </a:solidFill>
                <a:latin typeface="Calibri"/>
                <a:cs typeface="Calibri"/>
                <a:hlinkClick r:id="rId8" tooltip="Opens in a new window"/>
              </a:rPr>
              <a:t>Download Campaigner Resources</a:t>
            </a:r>
            <a:endParaRPr lang="en-US" dirty="0">
              <a:solidFill>
                <a:srgbClr val="1E1E1E"/>
              </a:solidFill>
              <a:latin typeface="Calibri"/>
              <a:cs typeface="Calibri"/>
              <a:hlinkClick r:id="rId8"/>
            </a:endParaRPr>
          </a:p>
          <a:p>
            <a:endParaRPr lang="en-US" dirty="0">
              <a:solidFill>
                <a:srgbClr val="1E1E1E"/>
              </a:solidFill>
              <a:latin typeface="Calibri"/>
              <a:cs typeface="Calibri"/>
            </a:endParaRPr>
          </a:p>
          <a:p>
            <a:r>
              <a:rPr lang="en-US" dirty="0">
                <a:latin typeface="Calibri"/>
                <a:cs typeface="Calibri"/>
              </a:rPr>
              <a:t>4. </a:t>
            </a:r>
            <a:r>
              <a:rPr lang="en-US" dirty="0">
                <a:solidFill>
                  <a:srgbClr val="1E1E1E"/>
                </a:solidFill>
                <a:latin typeface="Calibri"/>
                <a:cs typeface="Calibri"/>
                <a:hlinkClick r:id="rId9"/>
              </a:rPr>
              <a:t>Share the animation </a:t>
            </a:r>
            <a:r>
              <a:rPr lang="en-US" dirty="0">
                <a:solidFill>
                  <a:srgbClr val="1E1E1E"/>
                </a:solidFill>
                <a:latin typeface="Calibri"/>
                <a:cs typeface="Calibri"/>
              </a:rPr>
              <a:t>from their website</a:t>
            </a:r>
            <a:endParaRPr lang="en-US" dirty="0">
              <a:solidFill>
                <a:srgbClr val="1E1E1E"/>
              </a:solidFill>
              <a:latin typeface="Calibri"/>
              <a:cs typeface="Calibri"/>
              <a:hlinkClick r:id="rId9"/>
            </a:endParaRPr>
          </a:p>
        </p:txBody>
      </p:sp>
      <p:sp>
        <p:nvSpPr>
          <p:cNvPr id="8" name="TextBox 7">
            <a:extLst>
              <a:ext uri="{FF2B5EF4-FFF2-40B4-BE49-F238E27FC236}">
                <a16:creationId xmlns:a16="http://schemas.microsoft.com/office/drawing/2014/main" id="{4219B389-F4E7-4549-8DC7-12E94186A0C9}"/>
              </a:ext>
            </a:extLst>
          </p:cNvPr>
          <p:cNvSpPr txBox="1"/>
          <p:nvPr/>
        </p:nvSpPr>
        <p:spPr>
          <a:xfrm>
            <a:off x="7384211" y="5679382"/>
            <a:ext cx="3863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10"/>
              </a:rPr>
              <a:t>Fairtrade Fortnight website</a:t>
            </a:r>
            <a:endParaRPr lang="en-US" dirty="0"/>
          </a:p>
        </p:txBody>
      </p:sp>
      <p:pic>
        <p:nvPicPr>
          <p:cNvPr id="7" name="Online Media 6" title="She Deserves Fairtrade - Edith's Story">
            <a:hlinkClick r:id="" action="ppaction://media"/>
            <a:extLst>
              <a:ext uri="{FF2B5EF4-FFF2-40B4-BE49-F238E27FC236}">
                <a16:creationId xmlns:a16="http://schemas.microsoft.com/office/drawing/2014/main" id="{62379A03-8538-46D2-BF1D-8138EA6DF233}"/>
              </a:ext>
            </a:extLst>
          </p:cNvPr>
          <p:cNvPicPr>
            <a:picLocks noRot="1" noChangeAspect="1"/>
          </p:cNvPicPr>
          <p:nvPr>
            <a:videoFile r:link="rId1"/>
          </p:nvPr>
        </p:nvPicPr>
        <p:blipFill>
          <a:blip r:embed="rId11"/>
          <a:stretch>
            <a:fillRect/>
          </a:stretch>
        </p:blipFill>
        <p:spPr>
          <a:xfrm>
            <a:off x="877018" y="3656432"/>
            <a:ext cx="5218982" cy="2935677"/>
          </a:xfrm>
          <a:prstGeom prst="rect">
            <a:avLst/>
          </a:prstGeom>
        </p:spPr>
      </p:pic>
      <p:pic>
        <p:nvPicPr>
          <p:cNvPr id="9" name="Picture 5" descr="A picture containing drawing&#10;&#10;Description generated with very high confidence">
            <a:extLst>
              <a:ext uri="{FF2B5EF4-FFF2-40B4-BE49-F238E27FC236}">
                <a16:creationId xmlns:a16="http://schemas.microsoft.com/office/drawing/2014/main" id="{EE51AFBA-6CD6-45D1-967B-E51E15FEAC0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90075" y="321547"/>
            <a:ext cx="1404468" cy="1529668"/>
          </a:xfrm>
          <a:prstGeom prst="rect">
            <a:avLst/>
          </a:prstGeom>
        </p:spPr>
      </p:pic>
    </p:spTree>
    <p:extLst>
      <p:ext uri="{BB962C8B-B14F-4D97-AF65-F5344CB8AC3E}">
        <p14:creationId xmlns:p14="http://schemas.microsoft.com/office/powerpoint/2010/main" val="11083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62C2-C35D-4F77-ADA4-249AD401285A}"/>
              </a:ext>
            </a:extLst>
          </p:cNvPr>
          <p:cNvSpPr>
            <a:spLocks noGrp="1"/>
          </p:cNvSpPr>
          <p:nvPr>
            <p:ph type="title"/>
          </p:nvPr>
        </p:nvSpPr>
        <p:spPr/>
        <p:txBody>
          <a:bodyPr/>
          <a:lstStyle/>
          <a:p>
            <a:r>
              <a:rPr lang="en-GB" b="1" dirty="0">
                <a:solidFill>
                  <a:srgbClr val="000000"/>
                </a:solidFill>
                <a:cs typeface="Calibri Light"/>
              </a:rPr>
              <a:t>Fairtrade Award</a:t>
            </a:r>
            <a:endParaRPr lang="en-GB" b="1" dirty="0">
              <a:solidFill>
                <a:srgbClr val="000000"/>
              </a:solidFill>
            </a:endParaRPr>
          </a:p>
        </p:txBody>
      </p:sp>
      <p:sp>
        <p:nvSpPr>
          <p:cNvPr id="3" name="TextBox 2">
            <a:extLst>
              <a:ext uri="{FF2B5EF4-FFF2-40B4-BE49-F238E27FC236}">
                <a16:creationId xmlns:a16="http://schemas.microsoft.com/office/drawing/2014/main" id="{FA6A58B9-3923-4451-895D-8E363219B8B2}"/>
              </a:ext>
            </a:extLst>
          </p:cNvPr>
          <p:cNvSpPr txBox="1"/>
          <p:nvPr/>
        </p:nvSpPr>
        <p:spPr>
          <a:xfrm>
            <a:off x="842513" y="5716437"/>
            <a:ext cx="7272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hlinkClick r:id="rId2"/>
              </a:rPr>
              <a:t>www.schools.fairtrade.org.uk/fairtrade-schools-awards/</a:t>
            </a:r>
            <a:endParaRPr lang="en-US">
              <a:solidFill>
                <a:srgbClr val="000000"/>
              </a:solidFill>
            </a:endParaRPr>
          </a:p>
        </p:txBody>
      </p:sp>
      <p:pic>
        <p:nvPicPr>
          <p:cNvPr id="4" name="Picture 4" descr="Faitrade Schools logo">
            <a:extLst>
              <a:ext uri="{FF2B5EF4-FFF2-40B4-BE49-F238E27FC236}">
                <a16:creationId xmlns:a16="http://schemas.microsoft.com/office/drawing/2014/main" id="{13378DA9-33A7-43D6-BA43-371784EF7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4475" y="561975"/>
            <a:ext cx="2613939" cy="1016794"/>
          </a:xfrm>
          <a:prstGeom prst="rect">
            <a:avLst/>
          </a:prstGeom>
          <a:ln>
            <a:solidFill>
              <a:schemeClr val="tx1"/>
            </a:solidFill>
          </a:ln>
        </p:spPr>
      </p:pic>
      <p:sp>
        <p:nvSpPr>
          <p:cNvPr id="5" name="TextBox 4">
            <a:extLst>
              <a:ext uri="{FF2B5EF4-FFF2-40B4-BE49-F238E27FC236}">
                <a16:creationId xmlns:a16="http://schemas.microsoft.com/office/drawing/2014/main" id="{C1F7A53E-CDB0-49DA-BACC-FB71347A16E8}"/>
              </a:ext>
            </a:extLst>
          </p:cNvPr>
          <p:cNvSpPr txBox="1"/>
          <p:nvPr/>
        </p:nvSpPr>
        <p:spPr>
          <a:xfrm>
            <a:off x="770627" y="1489494"/>
            <a:ext cx="65244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solidFill>
                  <a:srgbClr val="000000"/>
                </a:solidFill>
                <a:latin typeface="Calibri"/>
                <a:cs typeface="Helvetica"/>
              </a:rPr>
              <a:t>Becoming a Fairtrade School means joining a worldwide movement – a movement where young people learn that, whatever their age, they have the power to make a difference in the world.</a:t>
            </a:r>
            <a:endParaRPr lang="en-US" dirty="0"/>
          </a:p>
          <a:p>
            <a:pPr algn="just"/>
            <a:endParaRPr lang="en-US" dirty="0">
              <a:solidFill>
                <a:srgbClr val="000000"/>
              </a:solidFill>
              <a:latin typeface="Calibri"/>
              <a:cs typeface="Helvetica"/>
            </a:endParaRPr>
          </a:p>
          <a:p>
            <a:pPr algn="just"/>
            <a:r>
              <a:rPr lang="en-US" dirty="0">
                <a:solidFill>
                  <a:srgbClr val="000000"/>
                </a:solidFill>
                <a:latin typeface="Calibri"/>
                <a:cs typeface="Helvetica"/>
              </a:rPr>
              <a:t>It offers a great opportunity to look at global issues such as where our food comes from and how we are connected to people around the world. Students can also learn a range of skills, from teamwork and co-operation to persuasive writing to running a stall or tuck shop. </a:t>
            </a:r>
          </a:p>
          <a:p>
            <a:pPr algn="just"/>
            <a:endParaRPr lang="en-US" dirty="0">
              <a:solidFill>
                <a:srgbClr val="000000"/>
              </a:solidFill>
              <a:latin typeface="Calibri"/>
              <a:cs typeface="Helvetica"/>
            </a:endParaRPr>
          </a:p>
          <a:p>
            <a:pPr algn="just"/>
            <a:r>
              <a:rPr lang="en-US" dirty="0">
                <a:solidFill>
                  <a:srgbClr val="000000"/>
                </a:solidFill>
                <a:latin typeface="Calibri"/>
                <a:cs typeface="Helvetica"/>
              </a:rPr>
              <a:t>There are three levels of award:</a:t>
            </a:r>
          </a:p>
          <a:p>
            <a:pPr marL="285750" indent="-285750" algn="just">
              <a:buFont typeface="Arial"/>
              <a:buChar char="•"/>
            </a:pPr>
            <a:r>
              <a:rPr lang="en-US" dirty="0" err="1">
                <a:solidFill>
                  <a:srgbClr val="000000"/>
                </a:solidFill>
                <a:latin typeface="Calibri"/>
                <a:cs typeface="Helvetica"/>
              </a:rPr>
              <a:t>FairAware</a:t>
            </a:r>
            <a:endParaRPr lang="en-US" dirty="0">
              <a:solidFill>
                <a:srgbClr val="000000"/>
              </a:solidFill>
              <a:latin typeface="Calibri"/>
              <a:cs typeface="Helvetica"/>
            </a:endParaRPr>
          </a:p>
          <a:p>
            <a:pPr marL="285750" indent="-285750" algn="just">
              <a:buFont typeface="Arial"/>
              <a:buChar char="•"/>
            </a:pPr>
            <a:r>
              <a:rPr lang="en-US" dirty="0" err="1">
                <a:solidFill>
                  <a:srgbClr val="000000"/>
                </a:solidFill>
                <a:latin typeface="Calibri"/>
                <a:cs typeface="Helvetica"/>
              </a:rPr>
              <a:t>FairActive</a:t>
            </a:r>
            <a:r>
              <a:rPr lang="en-US" dirty="0">
                <a:solidFill>
                  <a:srgbClr val="000000"/>
                </a:solidFill>
                <a:latin typeface="Calibri"/>
                <a:cs typeface="Helvetica"/>
              </a:rPr>
              <a:t> </a:t>
            </a:r>
          </a:p>
          <a:p>
            <a:pPr marL="285750" indent="-285750" algn="just">
              <a:buFont typeface="Arial"/>
              <a:buChar char="•"/>
            </a:pPr>
            <a:r>
              <a:rPr lang="en-US" dirty="0" err="1">
                <a:solidFill>
                  <a:srgbClr val="000000"/>
                </a:solidFill>
                <a:latin typeface="Calibri"/>
                <a:cs typeface="Helvetica"/>
              </a:rPr>
              <a:t>FairAchiever</a:t>
            </a:r>
            <a:endParaRPr lang="en-US" dirty="0">
              <a:solidFill>
                <a:srgbClr val="000000"/>
              </a:solidFill>
              <a:latin typeface="Calibri"/>
              <a:cs typeface="Helvetica"/>
            </a:endParaRPr>
          </a:p>
        </p:txBody>
      </p:sp>
      <p:pic>
        <p:nvPicPr>
          <p:cNvPr id="7" name="Picture 7" descr="A picture containing people and cocoa fruit">
            <a:extLst>
              <a:ext uri="{FF2B5EF4-FFF2-40B4-BE49-F238E27FC236}">
                <a16:creationId xmlns:a16="http://schemas.microsoft.com/office/drawing/2014/main" id="{7C95534D-4339-4FC3-884F-0787D1360A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8626" y="1812730"/>
            <a:ext cx="2743200" cy="2024843"/>
          </a:xfrm>
          <a:prstGeom prst="rect">
            <a:avLst/>
          </a:prstGeom>
        </p:spPr>
      </p:pic>
      <p:pic>
        <p:nvPicPr>
          <p:cNvPr id="8" name="Picture 8" descr="A person holding a cocoa fruit">
            <a:extLst>
              <a:ext uri="{FF2B5EF4-FFF2-40B4-BE49-F238E27FC236}">
                <a16:creationId xmlns:a16="http://schemas.microsoft.com/office/drawing/2014/main" id="{386609FA-27C9-4E16-80B0-47C1DF78CD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5758" y="3312160"/>
            <a:ext cx="2743200" cy="2045226"/>
          </a:xfrm>
          <a:prstGeom prst="rect">
            <a:avLst/>
          </a:prstGeom>
        </p:spPr>
      </p:pic>
      <p:pic>
        <p:nvPicPr>
          <p:cNvPr id="9" name="Picture 9" descr="Image of a woman on a cocoa plantation">
            <a:extLst>
              <a:ext uri="{FF2B5EF4-FFF2-40B4-BE49-F238E27FC236}">
                <a16:creationId xmlns:a16="http://schemas.microsoft.com/office/drawing/2014/main" id="{C878E99D-5522-4DC4-8403-693EEF6138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2066" y="4702390"/>
            <a:ext cx="2743200" cy="1830147"/>
          </a:xfrm>
          <a:prstGeom prst="rect">
            <a:avLst/>
          </a:prstGeom>
        </p:spPr>
      </p:pic>
    </p:spTree>
    <p:extLst>
      <p:ext uri="{BB962C8B-B14F-4D97-AF65-F5344CB8AC3E}">
        <p14:creationId xmlns:p14="http://schemas.microsoft.com/office/powerpoint/2010/main" val="26645937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62C2-C35D-4F77-ADA4-249AD401285A}"/>
              </a:ext>
            </a:extLst>
          </p:cNvPr>
          <p:cNvSpPr>
            <a:spLocks noGrp="1"/>
          </p:cNvSpPr>
          <p:nvPr>
            <p:ph type="title"/>
          </p:nvPr>
        </p:nvSpPr>
        <p:spPr/>
        <p:txBody>
          <a:bodyPr/>
          <a:lstStyle/>
          <a:p>
            <a:r>
              <a:rPr lang="en-GB" b="1" dirty="0" err="1">
                <a:solidFill>
                  <a:srgbClr val="000000"/>
                </a:solidFill>
                <a:cs typeface="Calibri Light"/>
              </a:rPr>
              <a:t>FairAware</a:t>
            </a:r>
            <a:r>
              <a:rPr lang="en-GB" b="1" dirty="0">
                <a:solidFill>
                  <a:srgbClr val="000000"/>
                </a:solidFill>
                <a:cs typeface="Calibri Light"/>
              </a:rPr>
              <a:t> Award</a:t>
            </a:r>
            <a:endParaRPr lang="en-GB" b="1" dirty="0">
              <a:solidFill>
                <a:srgbClr val="000000"/>
              </a:solidFill>
            </a:endParaRPr>
          </a:p>
        </p:txBody>
      </p:sp>
      <p:sp>
        <p:nvSpPr>
          <p:cNvPr id="3" name="TextBox 2">
            <a:extLst>
              <a:ext uri="{FF2B5EF4-FFF2-40B4-BE49-F238E27FC236}">
                <a16:creationId xmlns:a16="http://schemas.microsoft.com/office/drawing/2014/main" id="{FA6A58B9-3923-4451-895D-8E363219B8B2}"/>
              </a:ext>
            </a:extLst>
          </p:cNvPr>
          <p:cNvSpPr txBox="1"/>
          <p:nvPr/>
        </p:nvSpPr>
        <p:spPr>
          <a:xfrm>
            <a:off x="5844988" y="468700"/>
            <a:ext cx="30028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hlinkClick r:id="rId2"/>
              </a:rPr>
              <a:t>www.schools.fairtrade.org.uk/fairtrade-schools-awards/</a:t>
            </a:r>
            <a:endParaRPr lang="en-US" dirty="0">
              <a:solidFill>
                <a:srgbClr val="000000"/>
              </a:solidFill>
            </a:endParaRPr>
          </a:p>
        </p:txBody>
      </p:sp>
      <p:pic>
        <p:nvPicPr>
          <p:cNvPr id="4" name="Picture 4" descr="Faitrade Schools logo">
            <a:extLst>
              <a:ext uri="{FF2B5EF4-FFF2-40B4-BE49-F238E27FC236}">
                <a16:creationId xmlns:a16="http://schemas.microsoft.com/office/drawing/2014/main" id="{13378DA9-33A7-43D6-BA43-371784EF7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4475" y="561975"/>
            <a:ext cx="2613939" cy="1016794"/>
          </a:xfrm>
          <a:prstGeom prst="rect">
            <a:avLst/>
          </a:prstGeom>
          <a:ln>
            <a:solidFill>
              <a:schemeClr val="tx1"/>
            </a:solidFill>
          </a:ln>
        </p:spPr>
      </p:pic>
      <p:sp>
        <p:nvSpPr>
          <p:cNvPr id="5" name="TextBox 4">
            <a:extLst>
              <a:ext uri="{FF2B5EF4-FFF2-40B4-BE49-F238E27FC236}">
                <a16:creationId xmlns:a16="http://schemas.microsoft.com/office/drawing/2014/main" id="{C1F7A53E-CDB0-49DA-BACC-FB71347A16E8}"/>
              </a:ext>
            </a:extLst>
          </p:cNvPr>
          <p:cNvSpPr txBox="1"/>
          <p:nvPr/>
        </p:nvSpPr>
        <p:spPr>
          <a:xfrm>
            <a:off x="842514" y="1403230"/>
            <a:ext cx="7128294"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t>FairAware</a:t>
            </a:r>
            <a:r>
              <a:rPr lang="en-US" b="1"/>
              <a:t> is the first Fairtrade Schools Award and is about finding out where your school is in terms of understanding Fairtrade and using Fairtrade products.</a:t>
            </a:r>
          </a:p>
          <a:p>
            <a:endParaRPr lang="en-US" b="1">
              <a:solidFill>
                <a:srgbClr val="000000"/>
              </a:solidFill>
              <a:latin typeface="Calibri"/>
              <a:cs typeface="Calibri"/>
            </a:endParaRPr>
          </a:p>
          <a:p>
            <a:r>
              <a:rPr lang="en-US">
                <a:ea typeface="+mn-lt"/>
                <a:cs typeface="+mn-lt"/>
              </a:rPr>
              <a:t>The award lasts for two years giving you plenty of time to renew or think about moving on to the </a:t>
            </a:r>
            <a:r>
              <a:rPr lang="en-US" err="1">
                <a:ea typeface="+mn-lt"/>
                <a:cs typeface="+mn-lt"/>
              </a:rPr>
              <a:t>FairActive</a:t>
            </a:r>
            <a:r>
              <a:rPr lang="en-US">
                <a:ea typeface="+mn-lt"/>
                <a:cs typeface="+mn-lt"/>
              </a:rPr>
              <a:t> Award. It is self-assessed with no evidence to be submitted. </a:t>
            </a:r>
            <a:endParaRPr lang="en-US">
              <a:cs typeface="Calibri" panose="020F0502020204030204"/>
            </a:endParaRPr>
          </a:p>
          <a:p>
            <a:endParaRPr lang="en-US">
              <a:solidFill>
                <a:srgbClr val="000000"/>
              </a:solidFill>
              <a:latin typeface="Calibri"/>
              <a:cs typeface="Calibri"/>
            </a:endParaRPr>
          </a:p>
          <a:p>
            <a:pPr marL="342900" indent="-342900">
              <a:buAutoNum type="arabicPeriod"/>
            </a:pPr>
            <a:r>
              <a:rPr lang="en-US">
                <a:solidFill>
                  <a:srgbClr val="000000"/>
                </a:solidFill>
                <a:latin typeface="Calibri"/>
                <a:cs typeface="Calibri"/>
                <a:hlinkClick r:id="rId4"/>
              </a:rPr>
              <a:t>Register</a:t>
            </a:r>
            <a:endParaRPr lang="en-US">
              <a:solidFill>
                <a:srgbClr val="000000"/>
              </a:solidFill>
              <a:latin typeface="Calibri"/>
              <a:cs typeface="Calibri"/>
            </a:endParaRPr>
          </a:p>
          <a:p>
            <a:pPr marL="342900" indent="-342900">
              <a:buAutoNum type="arabicPeriod"/>
            </a:pPr>
            <a:r>
              <a:rPr lang="en-US">
                <a:solidFill>
                  <a:srgbClr val="000000"/>
                </a:solidFill>
                <a:latin typeface="Calibri"/>
                <a:cs typeface="Calibri"/>
              </a:rPr>
              <a:t>Carry out a product audit of what is used in school</a:t>
            </a:r>
          </a:p>
          <a:p>
            <a:pPr marL="342900" indent="-342900">
              <a:buAutoNum type="arabicPeriod"/>
            </a:pPr>
            <a:r>
              <a:rPr lang="en-US">
                <a:solidFill>
                  <a:srgbClr val="000000"/>
                </a:solidFill>
                <a:latin typeface="Calibri"/>
                <a:cs typeface="Calibri"/>
              </a:rPr>
              <a:t>Complete a teaching audit to see what is being taught</a:t>
            </a:r>
          </a:p>
          <a:p>
            <a:pPr marL="342900" indent="-342900">
              <a:buAutoNum type="arabicPeriod"/>
            </a:pPr>
            <a:r>
              <a:rPr lang="en-US">
                <a:solidFill>
                  <a:srgbClr val="000000"/>
                </a:solidFill>
                <a:latin typeface="Calibri"/>
                <a:cs typeface="Calibri"/>
              </a:rPr>
              <a:t>Carry out a learner audit to gauge current knowledge</a:t>
            </a:r>
          </a:p>
          <a:p>
            <a:pPr marL="342900" indent="-342900">
              <a:buFontTx/>
              <a:buAutoNum type="arabicPeriod"/>
            </a:pPr>
            <a:r>
              <a:rPr lang="en-US">
                <a:ea typeface="+mn-lt"/>
                <a:cs typeface="+mn-lt"/>
              </a:rPr>
              <a:t>Carry out a learning challenge, which may focus on:</a:t>
            </a:r>
          </a:p>
          <a:p>
            <a:pPr marL="800100" lvl="1" indent="-342900">
              <a:buFont typeface="Arial"/>
              <a:buChar char="•"/>
            </a:pPr>
            <a:r>
              <a:rPr lang="en-US">
                <a:ea typeface="+mn-lt"/>
                <a:cs typeface="+mn-lt"/>
              </a:rPr>
              <a:t>Where our food comes from and the people producing it</a:t>
            </a:r>
          </a:p>
          <a:p>
            <a:pPr marL="800100" lvl="1" indent="-342900">
              <a:buFont typeface="Arial"/>
              <a:buChar char="•"/>
            </a:pPr>
            <a:r>
              <a:rPr lang="en-US">
                <a:ea typeface="+mn-lt"/>
                <a:cs typeface="+mn-lt"/>
              </a:rPr>
              <a:t>Examining the concept of fairness and what it means to be fair</a:t>
            </a:r>
          </a:p>
          <a:p>
            <a:pPr marL="800100" lvl="1" indent="-342900">
              <a:buFont typeface="Arial"/>
              <a:buChar char="•"/>
            </a:pPr>
            <a:r>
              <a:rPr lang="en-US">
                <a:ea typeface="+mn-lt"/>
                <a:cs typeface="+mn-lt"/>
              </a:rPr>
              <a:t>Why there’s a need for Fairtrade</a:t>
            </a:r>
          </a:p>
          <a:p>
            <a:endParaRPr lang="en-US">
              <a:ea typeface="+mn-lt"/>
              <a:cs typeface="+mn-lt"/>
            </a:endParaRPr>
          </a:p>
          <a:p>
            <a:r>
              <a:rPr lang="en-US">
                <a:ea typeface="+mn-lt"/>
                <a:cs typeface="+mn-lt"/>
              </a:rPr>
              <a:t>There are </a:t>
            </a:r>
            <a:r>
              <a:rPr lang="en-US">
                <a:ea typeface="+mn-lt"/>
                <a:cs typeface="+mn-lt"/>
                <a:hlinkClick r:id="rId5"/>
              </a:rPr>
              <a:t>lesson kits, films and Fairtrade activities</a:t>
            </a:r>
            <a:r>
              <a:rPr lang="en-US">
                <a:ea typeface="+mn-lt"/>
                <a:cs typeface="+mn-lt"/>
              </a:rPr>
              <a:t> to help you plan your lesson.</a:t>
            </a:r>
            <a:endParaRPr lang="en-US">
              <a:cs typeface="Calibri"/>
            </a:endParaRPr>
          </a:p>
          <a:p>
            <a:pPr marL="342900" indent="-342900">
              <a:buAutoNum type="arabicPeriod"/>
            </a:pPr>
            <a:endParaRPr lang="en-US">
              <a:solidFill>
                <a:srgbClr val="000000"/>
              </a:solidFill>
              <a:latin typeface="Calibri"/>
              <a:cs typeface="Calibri"/>
            </a:endParaRPr>
          </a:p>
          <a:p>
            <a:endParaRPr lang="en-US">
              <a:solidFill>
                <a:srgbClr val="000000"/>
              </a:solidFill>
              <a:latin typeface="Helvetica"/>
              <a:cs typeface="Helvetica"/>
            </a:endParaRPr>
          </a:p>
        </p:txBody>
      </p:sp>
      <p:pic>
        <p:nvPicPr>
          <p:cNvPr id="6" name="Picture 6">
            <a:extLst>
              <a:ext uri="{FF2B5EF4-FFF2-40B4-BE49-F238E27FC236}">
                <a16:creationId xmlns:a16="http://schemas.microsoft.com/office/drawing/2014/main" id="{A0B2F88E-CD05-4749-B110-68C3C9B3C380}"/>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0665" y="2083833"/>
            <a:ext cx="3383113" cy="4537688"/>
          </a:xfrm>
          <a:prstGeom prst="rect">
            <a:avLst/>
          </a:prstGeom>
          <a:ln>
            <a:solidFill>
              <a:schemeClr val="tx1"/>
            </a:solidFill>
          </a:ln>
        </p:spPr>
      </p:pic>
    </p:spTree>
    <p:extLst>
      <p:ext uri="{BB962C8B-B14F-4D97-AF65-F5344CB8AC3E}">
        <p14:creationId xmlns:p14="http://schemas.microsoft.com/office/powerpoint/2010/main" val="3220640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62C2-C35D-4F77-ADA4-249AD401285A}"/>
              </a:ext>
            </a:extLst>
          </p:cNvPr>
          <p:cNvSpPr>
            <a:spLocks noGrp="1"/>
          </p:cNvSpPr>
          <p:nvPr>
            <p:ph type="title"/>
          </p:nvPr>
        </p:nvSpPr>
        <p:spPr/>
        <p:txBody>
          <a:bodyPr/>
          <a:lstStyle/>
          <a:p>
            <a:r>
              <a:rPr lang="en-GB" b="1" dirty="0" err="1">
                <a:solidFill>
                  <a:srgbClr val="000000"/>
                </a:solidFill>
                <a:cs typeface="Calibri Light"/>
              </a:rPr>
              <a:t>FairActive</a:t>
            </a:r>
            <a:r>
              <a:rPr lang="en-GB" b="1" dirty="0">
                <a:solidFill>
                  <a:srgbClr val="000000"/>
                </a:solidFill>
                <a:cs typeface="Calibri Light"/>
              </a:rPr>
              <a:t> Award</a:t>
            </a:r>
            <a:endParaRPr lang="en-GB" b="1" dirty="0">
              <a:solidFill>
                <a:srgbClr val="000000"/>
              </a:solidFill>
            </a:endParaRPr>
          </a:p>
        </p:txBody>
      </p:sp>
      <p:sp>
        <p:nvSpPr>
          <p:cNvPr id="3" name="TextBox 2">
            <a:extLst>
              <a:ext uri="{FF2B5EF4-FFF2-40B4-BE49-F238E27FC236}">
                <a16:creationId xmlns:a16="http://schemas.microsoft.com/office/drawing/2014/main" id="{FA6A58B9-3923-4451-895D-8E363219B8B2}"/>
              </a:ext>
            </a:extLst>
          </p:cNvPr>
          <p:cNvSpPr txBox="1"/>
          <p:nvPr/>
        </p:nvSpPr>
        <p:spPr>
          <a:xfrm>
            <a:off x="842513" y="5716437"/>
            <a:ext cx="7272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hlinkClick r:id="rId2"/>
              </a:rPr>
              <a:t>www.schools.fairtrade.org.uk/fairtrade-schools-awards/</a:t>
            </a:r>
            <a:endParaRPr lang="en-US">
              <a:solidFill>
                <a:srgbClr val="000000"/>
              </a:solidFill>
            </a:endParaRPr>
          </a:p>
        </p:txBody>
      </p:sp>
      <p:pic>
        <p:nvPicPr>
          <p:cNvPr id="4" name="Picture 4" descr="Faitrade Schools logo">
            <a:extLst>
              <a:ext uri="{FF2B5EF4-FFF2-40B4-BE49-F238E27FC236}">
                <a16:creationId xmlns:a16="http://schemas.microsoft.com/office/drawing/2014/main" id="{13378DA9-33A7-43D6-BA43-371784EF7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4475" y="561975"/>
            <a:ext cx="2613939" cy="1016794"/>
          </a:xfrm>
          <a:prstGeom prst="rect">
            <a:avLst/>
          </a:prstGeom>
          <a:ln>
            <a:solidFill>
              <a:schemeClr val="tx1"/>
            </a:solidFill>
          </a:ln>
        </p:spPr>
      </p:pic>
      <p:sp>
        <p:nvSpPr>
          <p:cNvPr id="5" name="TextBox 4">
            <a:extLst>
              <a:ext uri="{FF2B5EF4-FFF2-40B4-BE49-F238E27FC236}">
                <a16:creationId xmlns:a16="http://schemas.microsoft.com/office/drawing/2014/main" id="{C1F7A53E-CDB0-49DA-BACC-FB71347A16E8}"/>
              </a:ext>
            </a:extLst>
          </p:cNvPr>
          <p:cNvSpPr txBox="1"/>
          <p:nvPr/>
        </p:nvSpPr>
        <p:spPr>
          <a:xfrm>
            <a:off x="770627" y="1489494"/>
            <a:ext cx="652444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After learning about Fairtrade for your first award, you can move onto </a:t>
            </a:r>
            <a:r>
              <a:rPr lang="en-US" b="1" err="1"/>
              <a:t>FairActive</a:t>
            </a:r>
            <a:r>
              <a:rPr lang="en-US" b="1"/>
              <a:t> and start taking action for Fairtrade!</a:t>
            </a:r>
            <a:endParaRPr lang="en-US"/>
          </a:p>
          <a:p>
            <a:endParaRPr lang="en-US" b="1">
              <a:latin typeface="Calibri"/>
              <a:cs typeface="Calibri"/>
            </a:endParaRPr>
          </a:p>
          <a:p>
            <a:r>
              <a:rPr lang="en-US">
                <a:latin typeface="Calibri"/>
                <a:cs typeface="Calibri"/>
              </a:rPr>
              <a:t>The award is self-assessed with no evidence to be submitted. </a:t>
            </a:r>
            <a:endParaRPr lang="en-US"/>
          </a:p>
          <a:p>
            <a:endParaRPr lang="en-US">
              <a:solidFill>
                <a:srgbClr val="000000"/>
              </a:solidFill>
              <a:latin typeface="Calibri"/>
              <a:cs typeface="Calibri"/>
            </a:endParaRPr>
          </a:p>
          <a:p>
            <a:pPr marL="342900" indent="-342900">
              <a:buAutoNum type="arabicPeriod"/>
            </a:pPr>
            <a:r>
              <a:rPr lang="en-US">
                <a:solidFill>
                  <a:srgbClr val="000000"/>
                </a:solidFill>
                <a:latin typeface="Calibri"/>
                <a:cs typeface="Calibri"/>
              </a:rPr>
              <a:t>Set up a Fairtrade group to lead on projects</a:t>
            </a:r>
          </a:p>
          <a:p>
            <a:pPr marL="342900" indent="-342900">
              <a:buAutoNum type="arabicPeriod"/>
            </a:pPr>
            <a:r>
              <a:rPr lang="en-US">
                <a:solidFill>
                  <a:srgbClr val="000000"/>
                </a:solidFill>
                <a:latin typeface="Calibri"/>
                <a:cs typeface="Calibri"/>
              </a:rPr>
              <a:t>Hold an assembly inform the whole school</a:t>
            </a:r>
          </a:p>
          <a:p>
            <a:pPr marL="342900" indent="-342900">
              <a:buAutoNum type="arabicPeriod"/>
            </a:pPr>
            <a:r>
              <a:rPr lang="en-US">
                <a:solidFill>
                  <a:srgbClr val="000000"/>
                </a:solidFill>
                <a:latin typeface="Calibri"/>
                <a:cs typeface="Calibri"/>
              </a:rPr>
              <a:t>Hold an event, at school on in the local community</a:t>
            </a:r>
          </a:p>
          <a:p>
            <a:pPr marL="342900" indent="-342900">
              <a:buAutoNum type="arabicPeriod"/>
            </a:pPr>
            <a:r>
              <a:rPr lang="en-US">
                <a:solidFill>
                  <a:srgbClr val="000000"/>
                </a:solidFill>
                <a:latin typeface="Calibri"/>
                <a:cs typeface="Calibri"/>
              </a:rPr>
              <a:t>Take a Fairtrade challenge, such as:</a:t>
            </a:r>
          </a:p>
          <a:p>
            <a:pPr marL="800100" lvl="1" indent="-342900">
              <a:buFont typeface="Arial"/>
              <a:buChar char="•"/>
            </a:pPr>
            <a:r>
              <a:rPr lang="en-US">
                <a:solidFill>
                  <a:srgbClr val="000000"/>
                </a:solidFill>
                <a:latin typeface="Calibri"/>
                <a:cs typeface="Calibri"/>
              </a:rPr>
              <a:t>Making a Fairtrade switch</a:t>
            </a:r>
          </a:p>
          <a:p>
            <a:pPr marL="800100" lvl="1" indent="-342900">
              <a:buFont typeface="Arial"/>
              <a:buChar char="•"/>
            </a:pPr>
            <a:r>
              <a:rPr lang="en-US">
                <a:solidFill>
                  <a:srgbClr val="000000"/>
                </a:solidFill>
                <a:latin typeface="Calibri"/>
                <a:cs typeface="Calibri"/>
              </a:rPr>
              <a:t>Fundraising for Fairtrade</a:t>
            </a:r>
          </a:p>
          <a:p>
            <a:pPr marL="800100" lvl="1" indent="-342900">
              <a:buFont typeface="Arial"/>
              <a:buChar char="•"/>
            </a:pPr>
            <a:r>
              <a:rPr lang="en-US">
                <a:solidFill>
                  <a:srgbClr val="000000"/>
                </a:solidFill>
                <a:latin typeface="Calibri"/>
                <a:cs typeface="Calibri"/>
              </a:rPr>
              <a:t>School visit related to Fairtrade</a:t>
            </a:r>
          </a:p>
          <a:p>
            <a:endParaRPr lang="en-US">
              <a:solidFill>
                <a:srgbClr val="000000"/>
              </a:solidFill>
              <a:latin typeface="Helvetica"/>
              <a:cs typeface="Helvetica"/>
            </a:endParaRPr>
          </a:p>
        </p:txBody>
      </p:sp>
      <p:pic>
        <p:nvPicPr>
          <p:cNvPr id="6" name="Picture 6">
            <a:extLst>
              <a:ext uri="{FF2B5EF4-FFF2-40B4-BE49-F238E27FC236}">
                <a16:creationId xmlns:a16="http://schemas.microsoft.com/office/drawing/2014/main" id="{A0B2F88E-CD05-4749-B110-68C3C9B3C38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40361" y="1877878"/>
            <a:ext cx="3546306" cy="4766145"/>
          </a:xfrm>
          <a:prstGeom prst="rect">
            <a:avLst/>
          </a:prstGeom>
          <a:ln>
            <a:solidFill>
              <a:schemeClr val="tx1"/>
            </a:solidFill>
          </a:ln>
        </p:spPr>
      </p:pic>
    </p:spTree>
    <p:extLst>
      <p:ext uri="{BB962C8B-B14F-4D97-AF65-F5344CB8AC3E}">
        <p14:creationId xmlns:p14="http://schemas.microsoft.com/office/powerpoint/2010/main" val="4242622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62C2-C35D-4F77-ADA4-249AD401285A}"/>
              </a:ext>
            </a:extLst>
          </p:cNvPr>
          <p:cNvSpPr>
            <a:spLocks noGrp="1"/>
          </p:cNvSpPr>
          <p:nvPr>
            <p:ph type="title"/>
          </p:nvPr>
        </p:nvSpPr>
        <p:spPr/>
        <p:txBody>
          <a:bodyPr/>
          <a:lstStyle/>
          <a:p>
            <a:r>
              <a:rPr lang="en-GB" b="1" dirty="0" err="1">
                <a:solidFill>
                  <a:srgbClr val="000000"/>
                </a:solidFill>
                <a:cs typeface="Calibri Light"/>
              </a:rPr>
              <a:t>FairAchiever</a:t>
            </a:r>
            <a:r>
              <a:rPr lang="en-GB" b="1" dirty="0">
                <a:solidFill>
                  <a:srgbClr val="000000"/>
                </a:solidFill>
                <a:cs typeface="Calibri Light"/>
              </a:rPr>
              <a:t> Award</a:t>
            </a:r>
            <a:endParaRPr lang="en-GB" b="1" dirty="0">
              <a:solidFill>
                <a:srgbClr val="000000"/>
              </a:solidFill>
            </a:endParaRPr>
          </a:p>
        </p:txBody>
      </p:sp>
      <p:sp>
        <p:nvSpPr>
          <p:cNvPr id="3" name="TextBox 2">
            <a:extLst>
              <a:ext uri="{FF2B5EF4-FFF2-40B4-BE49-F238E27FC236}">
                <a16:creationId xmlns:a16="http://schemas.microsoft.com/office/drawing/2014/main" id="{FA6A58B9-3923-4451-895D-8E363219B8B2}"/>
              </a:ext>
            </a:extLst>
          </p:cNvPr>
          <p:cNvSpPr txBox="1"/>
          <p:nvPr/>
        </p:nvSpPr>
        <p:spPr>
          <a:xfrm>
            <a:off x="842513" y="5716437"/>
            <a:ext cx="7272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hlinkClick r:id="rId2"/>
              </a:rPr>
              <a:t>www.schools.fairtrade.org.uk/fairtrade-schools-awards/</a:t>
            </a:r>
            <a:endParaRPr lang="en-US">
              <a:solidFill>
                <a:srgbClr val="000000"/>
              </a:solidFill>
            </a:endParaRPr>
          </a:p>
        </p:txBody>
      </p:sp>
      <p:pic>
        <p:nvPicPr>
          <p:cNvPr id="4" name="Picture 4" descr="Faitrade Schools logo">
            <a:extLst>
              <a:ext uri="{FF2B5EF4-FFF2-40B4-BE49-F238E27FC236}">
                <a16:creationId xmlns:a16="http://schemas.microsoft.com/office/drawing/2014/main" id="{13378DA9-33A7-43D6-BA43-371784EF7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4475" y="561975"/>
            <a:ext cx="2613939" cy="1016794"/>
          </a:xfrm>
          <a:prstGeom prst="rect">
            <a:avLst/>
          </a:prstGeom>
          <a:ln>
            <a:solidFill>
              <a:schemeClr val="tx1"/>
            </a:solidFill>
          </a:ln>
        </p:spPr>
      </p:pic>
      <p:pic>
        <p:nvPicPr>
          <p:cNvPr id="6" name="Picture 6">
            <a:extLst>
              <a:ext uri="{FF2B5EF4-FFF2-40B4-BE49-F238E27FC236}">
                <a16:creationId xmlns:a16="http://schemas.microsoft.com/office/drawing/2014/main" id="{A0B2F88E-CD05-4749-B110-68C3C9B3C38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50165" y="1997569"/>
            <a:ext cx="3457942" cy="4666248"/>
          </a:xfrm>
          <a:prstGeom prst="rect">
            <a:avLst/>
          </a:prstGeom>
          <a:ln>
            <a:solidFill>
              <a:schemeClr val="tx1"/>
            </a:solidFill>
          </a:ln>
        </p:spPr>
      </p:pic>
      <p:sp>
        <p:nvSpPr>
          <p:cNvPr id="7" name="TextBox 6">
            <a:extLst>
              <a:ext uri="{FF2B5EF4-FFF2-40B4-BE49-F238E27FC236}">
                <a16:creationId xmlns:a16="http://schemas.microsoft.com/office/drawing/2014/main" id="{3E395989-49E7-409F-BC91-DCAAF95CF3DC}"/>
              </a:ext>
            </a:extLst>
          </p:cNvPr>
          <p:cNvSpPr txBox="1"/>
          <p:nvPr/>
        </p:nvSpPr>
        <p:spPr>
          <a:xfrm>
            <a:off x="842513" y="1575758"/>
            <a:ext cx="600686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Calibri"/>
                <a:cs typeface="Helvetica"/>
              </a:rPr>
              <a:t>The final step in the Fairtrade Schools Award is </a:t>
            </a:r>
            <a:r>
              <a:rPr lang="en-US" b="1" err="1">
                <a:solidFill>
                  <a:srgbClr val="000000"/>
                </a:solidFill>
                <a:latin typeface="Calibri"/>
                <a:cs typeface="Helvetica"/>
              </a:rPr>
              <a:t>FairAchiever</a:t>
            </a:r>
            <a:r>
              <a:rPr lang="en-US" b="1">
                <a:solidFill>
                  <a:srgbClr val="000000"/>
                </a:solidFill>
                <a:latin typeface="Calibri"/>
                <a:cs typeface="Helvetica"/>
              </a:rPr>
              <a:t>.</a:t>
            </a:r>
          </a:p>
          <a:p>
            <a:r>
              <a:rPr lang="en-US">
                <a:solidFill>
                  <a:srgbClr val="000000"/>
                </a:solidFill>
                <a:latin typeface="Calibri"/>
                <a:cs typeface="Helvetica"/>
              </a:rPr>
              <a:t>At this point the school has fully embedded Fairtrade into their daily life and work to raise awareness of Fairtrade in their local community.</a:t>
            </a:r>
          </a:p>
          <a:p>
            <a:endParaRPr lang="en-US">
              <a:ea typeface="+mn-lt"/>
              <a:cs typeface="Helvetica"/>
            </a:endParaRPr>
          </a:p>
          <a:p>
            <a:r>
              <a:rPr lang="en-US">
                <a:ea typeface="+mn-lt"/>
                <a:cs typeface="+mn-lt"/>
              </a:rPr>
              <a:t>You will need to submit evidence to become a </a:t>
            </a:r>
            <a:r>
              <a:rPr lang="en-US" err="1">
                <a:ea typeface="+mn-lt"/>
                <a:cs typeface="+mn-lt"/>
              </a:rPr>
              <a:t>FairAchiever</a:t>
            </a:r>
            <a:r>
              <a:rPr lang="en-US">
                <a:ea typeface="+mn-lt"/>
                <a:cs typeface="+mn-lt"/>
              </a:rPr>
              <a:t> School which will be assessed by an independent assessor. </a:t>
            </a:r>
            <a:endParaRPr lang="en-US"/>
          </a:p>
          <a:p>
            <a:endParaRPr lang="en-US">
              <a:solidFill>
                <a:srgbClr val="000000"/>
              </a:solidFill>
              <a:latin typeface="Calibri"/>
              <a:cs typeface="Helvetica"/>
            </a:endParaRPr>
          </a:p>
          <a:p>
            <a:pPr marL="342900" indent="-342900">
              <a:buAutoNum type="arabicPeriod"/>
            </a:pPr>
            <a:r>
              <a:rPr lang="en-US">
                <a:solidFill>
                  <a:srgbClr val="000000"/>
                </a:solidFill>
                <a:latin typeface="Calibri"/>
                <a:cs typeface="Helvetica"/>
              </a:rPr>
              <a:t>Adopt a Fairtrade </a:t>
            </a:r>
            <a:r>
              <a:rPr lang="en-US">
                <a:solidFill>
                  <a:srgbClr val="000000"/>
                </a:solidFill>
                <a:latin typeface="Calibri"/>
                <a:cs typeface="Helvetica"/>
                <a:hlinkClick r:id="rId5"/>
              </a:rPr>
              <a:t>policy</a:t>
            </a:r>
            <a:r>
              <a:rPr lang="en-US">
                <a:solidFill>
                  <a:srgbClr val="000000"/>
                </a:solidFill>
                <a:latin typeface="Calibri"/>
                <a:cs typeface="Helvetica"/>
              </a:rPr>
              <a:t>, a commitment to Fairtrade</a:t>
            </a:r>
          </a:p>
          <a:p>
            <a:pPr marL="342900" indent="-342900">
              <a:buAutoNum type="arabicPeriod"/>
            </a:pPr>
            <a:r>
              <a:rPr lang="en-US">
                <a:solidFill>
                  <a:srgbClr val="000000"/>
                </a:solidFill>
                <a:latin typeface="Calibri"/>
                <a:cs typeface="Helvetica"/>
              </a:rPr>
              <a:t>Repeat learner audit, to monitor change in attitudes and highlight areas where more work needs to be carried out</a:t>
            </a:r>
          </a:p>
          <a:p>
            <a:pPr marL="342900" indent="-342900">
              <a:buAutoNum type="arabicPeriod"/>
            </a:pPr>
            <a:r>
              <a:rPr lang="en-US">
                <a:solidFill>
                  <a:srgbClr val="000000"/>
                </a:solidFill>
                <a:latin typeface="Calibri"/>
                <a:cs typeface="Helvetica"/>
              </a:rPr>
              <a:t>Embed learning</a:t>
            </a:r>
          </a:p>
          <a:p>
            <a:pPr marL="342900" indent="-342900">
              <a:buAutoNum type="arabicPeriod"/>
            </a:pPr>
            <a:r>
              <a:rPr lang="en-US">
                <a:solidFill>
                  <a:srgbClr val="000000"/>
                </a:solidFill>
                <a:latin typeface="Calibri"/>
                <a:cs typeface="Helvetica"/>
              </a:rPr>
              <a:t>Use Fairtrade products in school </a:t>
            </a:r>
          </a:p>
          <a:p>
            <a:pPr marL="342900" indent="-342900">
              <a:buAutoNum type="arabicPeriod"/>
            </a:pPr>
            <a:r>
              <a:rPr lang="en-US">
                <a:solidFill>
                  <a:srgbClr val="000000"/>
                </a:solidFill>
                <a:latin typeface="Calibri"/>
                <a:cs typeface="Helvetica"/>
              </a:rPr>
              <a:t>Take two Fairtrade challenges</a:t>
            </a:r>
          </a:p>
        </p:txBody>
      </p:sp>
    </p:spTree>
    <p:extLst>
      <p:ext uri="{BB962C8B-B14F-4D97-AF65-F5344CB8AC3E}">
        <p14:creationId xmlns:p14="http://schemas.microsoft.com/office/powerpoint/2010/main" val="795293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dirty="0">
                <a:cs typeface="Calibri"/>
              </a:rPr>
              <a:t>Step 2 – Environmental Review – investigating the school's environmental performance</a:t>
            </a:r>
            <a:endParaRPr lang="en-US" dirty="0"/>
          </a:p>
          <a:p>
            <a:endParaRPr lang="en-US" dirty="0">
              <a:cs typeface="Calibri"/>
            </a:endParaRPr>
          </a:p>
          <a:p>
            <a:pPr lvl="1"/>
            <a:r>
              <a:rPr lang="en-US" dirty="0">
                <a:cs typeface="Calibri"/>
              </a:rPr>
              <a:t>Covers all 10 Eco-Schools topics</a:t>
            </a:r>
          </a:p>
          <a:p>
            <a:pPr lvl="1"/>
            <a:r>
              <a:rPr lang="en-US" dirty="0">
                <a:cs typeface="Calibri"/>
              </a:rPr>
              <a:t>A copy is displayed on the notice board</a:t>
            </a:r>
          </a:p>
          <a:p>
            <a:pPr lvl="1"/>
            <a:r>
              <a:rPr lang="en-US" dirty="0">
                <a:cs typeface="Calibri"/>
              </a:rPr>
              <a:t>It is updated/reviewed at least every 2 years </a:t>
            </a:r>
            <a:r>
              <a:rPr lang="en-US" i="1" dirty="0">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869CAE3B-412C-496A-838A-1B03F0F71D7B}"/>
              </a:ext>
            </a:extLst>
          </p:cNvPr>
          <p:cNvSpPr>
            <a:spLocks noGrp="1"/>
          </p:cNvSpPr>
          <p:nvPr>
            <p:ph type="title"/>
          </p:nvPr>
        </p:nvSpPr>
        <p:spPr/>
        <p:txBody>
          <a:bodyPr/>
          <a:lstStyle/>
          <a:p>
            <a:r>
              <a:rPr lang="en-GB" dirty="0"/>
              <a:t>Step 2</a:t>
            </a:r>
          </a:p>
        </p:txBody>
      </p:sp>
    </p:spTree>
    <p:extLst>
      <p:ext uri="{BB962C8B-B14F-4D97-AF65-F5344CB8AC3E}">
        <p14:creationId xmlns:p14="http://schemas.microsoft.com/office/powerpoint/2010/main" val="8895165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B424-4552-4043-ACBD-7726421D0403}"/>
              </a:ext>
            </a:extLst>
          </p:cNvPr>
          <p:cNvSpPr>
            <a:spLocks noGrp="1"/>
          </p:cNvSpPr>
          <p:nvPr>
            <p:ph type="title"/>
          </p:nvPr>
        </p:nvSpPr>
        <p:spPr>
          <a:xfrm>
            <a:off x="605560" y="241314"/>
            <a:ext cx="10515600" cy="1325563"/>
          </a:xfrm>
        </p:spPr>
        <p:txBody>
          <a:bodyPr/>
          <a:lstStyle/>
          <a:p>
            <a:r>
              <a:rPr lang="en-GB" b="1" dirty="0">
                <a:latin typeface="Calibri Light"/>
                <a:cs typeface="Calibri Light"/>
              </a:rPr>
              <a:t>90kg Rice Challenge</a:t>
            </a:r>
          </a:p>
        </p:txBody>
      </p:sp>
      <p:sp>
        <p:nvSpPr>
          <p:cNvPr id="3" name="TextBox 2">
            <a:extLst>
              <a:ext uri="{FF2B5EF4-FFF2-40B4-BE49-F238E27FC236}">
                <a16:creationId xmlns:a16="http://schemas.microsoft.com/office/drawing/2014/main" id="{BDED5049-D42E-4F7B-ACC6-C23C373899B6}"/>
              </a:ext>
            </a:extLst>
          </p:cNvPr>
          <p:cNvSpPr txBox="1"/>
          <p:nvPr/>
        </p:nvSpPr>
        <p:spPr>
          <a:xfrm>
            <a:off x="497457" y="1478351"/>
            <a:ext cx="67472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t>This is an easy way to engage participants, educate </a:t>
            </a:r>
            <a:br>
              <a:rPr lang="en-US" sz="2200" dirty="0"/>
            </a:br>
            <a:r>
              <a:rPr lang="en-US" sz="2200" dirty="0"/>
              <a:t>and inspire them on the good that fair trade does in </a:t>
            </a:r>
            <a:br>
              <a:rPr lang="en-US" sz="2200" dirty="0"/>
            </a:br>
            <a:r>
              <a:rPr lang="en-US" sz="2200" dirty="0"/>
              <a:t>our world.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90kg is the amount of rice a farmer in Malawi has to sell to enable him to send a child to secondary school for a year</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It is a very visual and easy to understand concept which people can easily grasp and feel part of.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Another added bonus is that the Challenge counts towards your Fairtrade school and Fairtrade church awards.</a:t>
            </a:r>
            <a:endParaRPr lang="en-US" sz="2200" dirty="0">
              <a:cs typeface="Calibri" panose="020F0502020204030204"/>
            </a:endParaRPr>
          </a:p>
        </p:txBody>
      </p:sp>
      <p:pic>
        <p:nvPicPr>
          <p:cNvPr id="4" name="Picture 4" descr="A picture containing rice and information booklet">
            <a:extLst>
              <a:ext uri="{FF2B5EF4-FFF2-40B4-BE49-F238E27FC236}">
                <a16:creationId xmlns:a16="http://schemas.microsoft.com/office/drawing/2014/main" id="{4C2AB7BA-D55C-479D-8A06-11CCB47A69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68457" y="241314"/>
            <a:ext cx="3381828" cy="4259666"/>
          </a:xfrm>
          <a:prstGeom prst="rect">
            <a:avLst/>
          </a:prstGeom>
        </p:spPr>
      </p:pic>
      <p:pic>
        <p:nvPicPr>
          <p:cNvPr id="5" name="Picture 5" descr="Fairtrade logo">
            <a:extLst>
              <a:ext uri="{FF2B5EF4-FFF2-40B4-BE49-F238E27FC236}">
                <a16:creationId xmlns:a16="http://schemas.microsoft.com/office/drawing/2014/main" id="{0A6EADEE-302F-4D78-A03E-E3735B367E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434" y="321547"/>
            <a:ext cx="1597109" cy="1739482"/>
          </a:xfrm>
          <a:prstGeom prst="rect">
            <a:avLst/>
          </a:prstGeom>
        </p:spPr>
      </p:pic>
      <p:pic>
        <p:nvPicPr>
          <p:cNvPr id="6" name="Picture 6" descr="Image of information booklet">
            <a:extLst>
              <a:ext uri="{FF2B5EF4-FFF2-40B4-BE49-F238E27FC236}">
                <a16:creationId xmlns:a16="http://schemas.microsoft.com/office/drawing/2014/main" id="{F3E9E6C6-F684-4A9C-B291-11C6C231DF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8120" y="2739278"/>
            <a:ext cx="2743200" cy="3877408"/>
          </a:xfrm>
          <a:prstGeom prst="rect">
            <a:avLst/>
          </a:prstGeom>
        </p:spPr>
      </p:pic>
      <p:sp>
        <p:nvSpPr>
          <p:cNvPr id="7" name="Rectangle 6">
            <a:extLst>
              <a:ext uri="{FF2B5EF4-FFF2-40B4-BE49-F238E27FC236}">
                <a16:creationId xmlns:a16="http://schemas.microsoft.com/office/drawing/2014/main" id="{F96F9300-859B-4C4E-9516-CCBC446E3472}"/>
              </a:ext>
            </a:extLst>
          </p:cNvPr>
          <p:cNvSpPr/>
          <p:nvPr/>
        </p:nvSpPr>
        <p:spPr>
          <a:xfrm>
            <a:off x="4347505" y="6155021"/>
            <a:ext cx="4500014" cy="461665"/>
          </a:xfrm>
          <a:prstGeom prst="rect">
            <a:avLst/>
          </a:prstGeom>
        </p:spPr>
        <p:txBody>
          <a:bodyPr wrap="none">
            <a:spAutoFit/>
          </a:bodyPr>
          <a:lstStyle/>
          <a:p>
            <a:r>
              <a:rPr lang="en-GB" sz="2400">
                <a:hlinkClick r:id="rId5"/>
              </a:rPr>
              <a:t>www.jts.co.uk/90kg-rice-challenge</a:t>
            </a:r>
            <a:endParaRPr lang="en-GB" sz="2400"/>
          </a:p>
        </p:txBody>
      </p:sp>
    </p:spTree>
    <p:extLst>
      <p:ext uri="{BB962C8B-B14F-4D97-AF65-F5344CB8AC3E}">
        <p14:creationId xmlns:p14="http://schemas.microsoft.com/office/powerpoint/2010/main" val="397084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5CAB-6220-4A76-B1A9-257513D82FA7}"/>
              </a:ext>
            </a:extLst>
          </p:cNvPr>
          <p:cNvSpPr>
            <a:spLocks noGrp="1"/>
          </p:cNvSpPr>
          <p:nvPr>
            <p:ph type="title"/>
          </p:nvPr>
        </p:nvSpPr>
        <p:spPr/>
        <p:txBody>
          <a:bodyPr/>
          <a:lstStyle/>
          <a:p>
            <a:r>
              <a:rPr lang="en-GB" b="1" dirty="0">
                <a:cs typeface="Calibri Light"/>
              </a:rPr>
              <a:t>Stride Magazine</a:t>
            </a:r>
            <a:endParaRPr lang="en-GB" b="1" dirty="0"/>
          </a:p>
        </p:txBody>
      </p:sp>
      <p:pic>
        <p:nvPicPr>
          <p:cNvPr id="3" name="Picture 3" descr="Stride magazine logo">
            <a:extLst>
              <a:ext uri="{FF2B5EF4-FFF2-40B4-BE49-F238E27FC236}">
                <a16:creationId xmlns:a16="http://schemas.microsoft.com/office/drawing/2014/main" id="{032B3271-640B-4F38-BBDF-6DDBD8F00957}"/>
              </a:ext>
            </a:extLst>
          </p:cNvPr>
          <p:cNvPicPr>
            <a:picLocks noChangeAspect="1"/>
          </p:cNvPicPr>
          <p:nvPr/>
        </p:nvPicPr>
        <p:blipFill>
          <a:blip r:embed="rId2"/>
          <a:stretch>
            <a:fillRect/>
          </a:stretch>
        </p:blipFill>
        <p:spPr>
          <a:xfrm>
            <a:off x="9539377" y="369229"/>
            <a:ext cx="2286000" cy="828675"/>
          </a:xfrm>
          <a:prstGeom prst="rect">
            <a:avLst/>
          </a:prstGeom>
        </p:spPr>
      </p:pic>
      <p:sp>
        <p:nvSpPr>
          <p:cNvPr id="4" name="TextBox 3">
            <a:extLst>
              <a:ext uri="{FF2B5EF4-FFF2-40B4-BE49-F238E27FC236}">
                <a16:creationId xmlns:a16="http://schemas.microsoft.com/office/drawing/2014/main" id="{A99FCDB7-1209-4867-A9A5-2676675DE7C0}"/>
              </a:ext>
            </a:extLst>
          </p:cNvPr>
          <p:cNvSpPr txBox="1"/>
          <p:nvPr/>
        </p:nvSpPr>
        <p:spPr>
          <a:xfrm>
            <a:off x="745725" y="1705155"/>
            <a:ext cx="696485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141313"/>
                </a:solidFill>
                <a:latin typeface="Calibri"/>
                <a:cs typeface="Calibri"/>
              </a:rPr>
              <a:t>Stride aims to be a source of inspiration and support for teachers delivering education for Global Citizenship in Scotland. </a:t>
            </a:r>
            <a:endParaRPr lang="en-US" sz="2400" dirty="0">
              <a:solidFill>
                <a:srgbClr val="000000"/>
              </a:solidFill>
              <a:latin typeface="Calibri"/>
              <a:cs typeface="Calibri"/>
            </a:endParaRPr>
          </a:p>
          <a:p>
            <a:pPr marL="285750" indent="-285750">
              <a:buFont typeface="Arial"/>
              <a:buChar char="•"/>
            </a:pPr>
            <a:endParaRPr lang="en-US" sz="2400" dirty="0">
              <a:solidFill>
                <a:srgbClr val="141313"/>
              </a:solidFill>
              <a:latin typeface="Calibri"/>
              <a:cs typeface="Calibri"/>
            </a:endParaRPr>
          </a:p>
          <a:p>
            <a:pPr marL="285750" indent="-285750">
              <a:buFont typeface="Arial"/>
              <a:buChar char="•"/>
            </a:pPr>
            <a:r>
              <a:rPr lang="en-US" sz="2400" dirty="0">
                <a:solidFill>
                  <a:srgbClr val="141313"/>
                </a:solidFill>
                <a:latin typeface="Calibri"/>
                <a:cs typeface="Calibri"/>
              </a:rPr>
              <a:t>Our vision is of an education which develops the knowledge, skills, values and attitudes that learners need to participate in a </a:t>
            </a:r>
            <a:r>
              <a:rPr lang="en-US" sz="2400" dirty="0" err="1">
                <a:solidFill>
                  <a:srgbClr val="141313"/>
                </a:solidFill>
                <a:latin typeface="Calibri"/>
                <a:cs typeface="Calibri"/>
              </a:rPr>
              <a:t>globalised</a:t>
            </a:r>
            <a:r>
              <a:rPr lang="en-US" sz="2400" dirty="0">
                <a:solidFill>
                  <a:srgbClr val="141313"/>
                </a:solidFill>
                <a:latin typeface="Calibri"/>
                <a:cs typeface="Calibri"/>
              </a:rPr>
              <a:t> society and to secure a more just and sustainable world for all. </a:t>
            </a:r>
            <a:endParaRPr lang="en-US" sz="2400" dirty="0">
              <a:solidFill>
                <a:srgbClr val="000000"/>
              </a:solidFill>
              <a:latin typeface="Calibri"/>
              <a:cs typeface="Calibri"/>
            </a:endParaRPr>
          </a:p>
          <a:p>
            <a:pPr marL="285750" indent="-285750">
              <a:buFont typeface="Arial"/>
              <a:buChar char="•"/>
            </a:pPr>
            <a:endParaRPr lang="en-US" sz="2400" dirty="0">
              <a:solidFill>
                <a:srgbClr val="141313"/>
              </a:solidFill>
              <a:latin typeface="Calibri"/>
              <a:cs typeface="Calibri"/>
            </a:endParaRPr>
          </a:p>
          <a:p>
            <a:pPr marL="285750" indent="-285750">
              <a:buFont typeface="Arial"/>
              <a:buChar char="•"/>
            </a:pPr>
            <a:r>
              <a:rPr lang="en-US" sz="2400" dirty="0">
                <a:solidFill>
                  <a:srgbClr val="141313"/>
                </a:solidFill>
                <a:latin typeface="Calibri"/>
                <a:ea typeface="+mn-lt"/>
                <a:cs typeface="Calibri"/>
              </a:rPr>
              <a:t>Activities and resources can be found </a:t>
            </a:r>
            <a:r>
              <a:rPr lang="en-US" sz="2400" dirty="0">
                <a:solidFill>
                  <a:srgbClr val="141313"/>
                </a:solidFill>
                <a:latin typeface="Calibri"/>
                <a:ea typeface="+mn-lt"/>
                <a:cs typeface="Calibri"/>
                <a:hlinkClick r:id="rId3"/>
              </a:rPr>
              <a:t>here</a:t>
            </a:r>
            <a:r>
              <a:rPr lang="en-US" sz="2400" dirty="0">
                <a:solidFill>
                  <a:srgbClr val="141313"/>
                </a:solidFill>
                <a:latin typeface="Calibri"/>
                <a:ea typeface="+mn-lt"/>
                <a:cs typeface="Calibri"/>
              </a:rPr>
              <a:t>.</a:t>
            </a:r>
          </a:p>
        </p:txBody>
      </p:sp>
      <p:sp>
        <p:nvSpPr>
          <p:cNvPr id="5" name="TextBox 4">
            <a:extLst>
              <a:ext uri="{FF2B5EF4-FFF2-40B4-BE49-F238E27FC236}">
                <a16:creationId xmlns:a16="http://schemas.microsoft.com/office/drawing/2014/main" id="{CE60D557-CBB0-473E-966D-0FD08FD13C3C}"/>
              </a:ext>
            </a:extLst>
          </p:cNvPr>
          <p:cNvSpPr txBox="1"/>
          <p:nvPr/>
        </p:nvSpPr>
        <p:spPr>
          <a:xfrm>
            <a:off x="2797834" y="6018362"/>
            <a:ext cx="3289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4"/>
              </a:rPr>
              <a:t>www.stridemagazine.org.uk/</a:t>
            </a:r>
            <a:endParaRPr lang="en-US">
              <a:cs typeface="Calibri" panose="020F0502020204030204"/>
            </a:endParaRPr>
          </a:p>
        </p:txBody>
      </p:sp>
      <p:pic>
        <p:nvPicPr>
          <p:cNvPr id="6" name="Picture 6" descr="A picture containing homemade rainbows">
            <a:extLst>
              <a:ext uri="{FF2B5EF4-FFF2-40B4-BE49-F238E27FC236}">
                <a16:creationId xmlns:a16="http://schemas.microsoft.com/office/drawing/2014/main" id="{04375C22-8AEB-45F0-AA76-C9954B3EAA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6008" y="1407920"/>
            <a:ext cx="3016369" cy="2091905"/>
          </a:xfrm>
          <a:prstGeom prst="rect">
            <a:avLst/>
          </a:prstGeom>
        </p:spPr>
      </p:pic>
      <p:pic>
        <p:nvPicPr>
          <p:cNvPr id="7" name="Picture 7" descr="A picture containing person and young child&#10;&#10;">
            <a:extLst>
              <a:ext uri="{FF2B5EF4-FFF2-40B4-BE49-F238E27FC236}">
                <a16:creationId xmlns:a16="http://schemas.microsoft.com/office/drawing/2014/main" id="{253CF465-C419-4403-BD3E-CF786FA4DC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46548" y="2847800"/>
            <a:ext cx="3418935" cy="2379452"/>
          </a:xfrm>
          <a:prstGeom prst="rect">
            <a:avLst/>
          </a:prstGeom>
        </p:spPr>
      </p:pic>
      <p:pic>
        <p:nvPicPr>
          <p:cNvPr id="8" name="Picture 8" descr="A child sitting at a table drawing">
            <a:extLst>
              <a:ext uri="{FF2B5EF4-FFF2-40B4-BE49-F238E27FC236}">
                <a16:creationId xmlns:a16="http://schemas.microsoft.com/office/drawing/2014/main" id="{3C5D7A5D-414A-41B1-9585-A798F9D31D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69778" y="4656937"/>
            <a:ext cx="3117011" cy="1875957"/>
          </a:xfrm>
          <a:prstGeom prst="rect">
            <a:avLst/>
          </a:prstGeom>
        </p:spPr>
      </p:pic>
    </p:spTree>
    <p:extLst>
      <p:ext uri="{BB962C8B-B14F-4D97-AF65-F5344CB8AC3E}">
        <p14:creationId xmlns:p14="http://schemas.microsoft.com/office/powerpoint/2010/main" val="3927832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F36E-FD32-464D-A69C-0ACDC0E87337}"/>
              </a:ext>
            </a:extLst>
          </p:cNvPr>
          <p:cNvSpPr>
            <a:spLocks noGrp="1"/>
          </p:cNvSpPr>
          <p:nvPr>
            <p:ph type="title"/>
          </p:nvPr>
        </p:nvSpPr>
        <p:spPr/>
        <p:txBody>
          <a:bodyPr/>
          <a:lstStyle/>
          <a:p>
            <a:r>
              <a:rPr lang="en-GB" b="1" dirty="0">
                <a:cs typeface="Calibri Light"/>
              </a:rPr>
              <a:t>Oxfam Education</a:t>
            </a:r>
            <a:endParaRPr lang="en-GB" b="1" dirty="0"/>
          </a:p>
        </p:txBody>
      </p:sp>
      <p:pic>
        <p:nvPicPr>
          <p:cNvPr id="3" name="Picture 3" descr="Oxfam logo">
            <a:extLst>
              <a:ext uri="{FF2B5EF4-FFF2-40B4-BE49-F238E27FC236}">
                <a16:creationId xmlns:a16="http://schemas.microsoft.com/office/drawing/2014/main" id="{C89AAAD1-F06D-4DBB-A75F-5AA8289B3EBF}"/>
              </a:ext>
            </a:extLst>
          </p:cNvPr>
          <p:cNvPicPr>
            <a:picLocks noChangeAspect="1"/>
          </p:cNvPicPr>
          <p:nvPr/>
        </p:nvPicPr>
        <p:blipFill>
          <a:blip r:embed="rId2"/>
          <a:stretch>
            <a:fillRect/>
          </a:stretch>
        </p:blipFill>
        <p:spPr>
          <a:xfrm>
            <a:off x="9438556" y="427547"/>
            <a:ext cx="2228850" cy="1085850"/>
          </a:xfrm>
          <a:prstGeom prst="rect">
            <a:avLst/>
          </a:prstGeom>
        </p:spPr>
      </p:pic>
      <p:sp>
        <p:nvSpPr>
          <p:cNvPr id="4" name="TextBox 3">
            <a:extLst>
              <a:ext uri="{FF2B5EF4-FFF2-40B4-BE49-F238E27FC236}">
                <a16:creationId xmlns:a16="http://schemas.microsoft.com/office/drawing/2014/main" id="{909F424E-A432-46C5-BE13-1BF911873B28}"/>
              </a:ext>
            </a:extLst>
          </p:cNvPr>
          <p:cNvSpPr txBox="1"/>
          <p:nvPr/>
        </p:nvSpPr>
        <p:spPr>
          <a:xfrm>
            <a:off x="842513" y="1503872"/>
            <a:ext cx="725768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atin typeface="Calibri"/>
                <a:cs typeface="Arial"/>
              </a:rPr>
              <a:t>Oxfam believe young people are critical to building a just world without poverty. They have the power to be active global citizens, and create a fairer, more secure future for everyone.</a:t>
            </a:r>
          </a:p>
          <a:p>
            <a:pPr algn="just"/>
            <a:endParaRPr lang="en-US">
              <a:latin typeface="Calibri"/>
              <a:cs typeface="Arial"/>
            </a:endParaRPr>
          </a:p>
          <a:p>
            <a:pPr algn="just"/>
            <a:r>
              <a:rPr lang="en-US">
                <a:latin typeface="Calibri"/>
                <a:cs typeface="Arial"/>
              </a:rPr>
              <a:t>Through work in schools and beyond, they support them every step of the way giving young people the space to think about their values, and the opportunity to develop their skills and knowledge so they can make change happen.</a:t>
            </a:r>
          </a:p>
          <a:p>
            <a:pPr algn="just"/>
            <a:endParaRPr lang="en-US">
              <a:latin typeface="Calibri"/>
              <a:ea typeface="+mn-lt"/>
              <a:cs typeface="Arial"/>
            </a:endParaRPr>
          </a:p>
          <a:p>
            <a:pPr algn="just"/>
            <a:r>
              <a:rPr lang="en-US">
                <a:ea typeface="+mn-lt"/>
                <a:cs typeface="+mn-lt"/>
              </a:rPr>
              <a:t>Oxfam Education offers a huge bank of </a:t>
            </a:r>
            <a:r>
              <a:rPr lang="en-US" b="1">
                <a:ea typeface="+mn-lt"/>
                <a:cs typeface="+mn-lt"/>
                <a:hlinkClick r:id="rId3"/>
              </a:rPr>
              <a:t>learning and activity resources</a:t>
            </a:r>
            <a:r>
              <a:rPr lang="en-US">
                <a:ea typeface="+mn-lt"/>
                <a:cs typeface="+mn-lt"/>
              </a:rPr>
              <a:t> to bring the issues Oxfam works on to life, both in the classroom and the wider community. </a:t>
            </a:r>
            <a:r>
              <a:rPr lang="en-US" err="1">
                <a:ea typeface="+mn-lt"/>
                <a:cs typeface="+mn-lt"/>
              </a:rPr>
              <a:t>Allof</a:t>
            </a:r>
            <a:r>
              <a:rPr lang="en-US">
                <a:ea typeface="+mn-lt"/>
                <a:cs typeface="+mn-lt"/>
              </a:rPr>
              <a:t> the resources support Education for Global Citizenship – education that helps pupils understand their world and make a positive difference in it.</a:t>
            </a:r>
          </a:p>
          <a:p>
            <a:pPr algn="just"/>
            <a:endParaRPr lang="en-US">
              <a:ea typeface="+mn-lt"/>
              <a:cs typeface="+mn-lt"/>
            </a:endParaRPr>
          </a:p>
          <a:p>
            <a:pPr algn="just"/>
            <a:r>
              <a:rPr lang="en-US">
                <a:ea typeface="+mn-lt"/>
                <a:cs typeface="+mn-lt"/>
              </a:rPr>
              <a:t>They also provide </a:t>
            </a:r>
            <a:r>
              <a:rPr lang="en-US" b="1">
                <a:ea typeface="+mn-lt"/>
                <a:cs typeface="+mn-lt"/>
                <a:hlinkClick r:id="rId4"/>
              </a:rPr>
              <a:t>school speakers</a:t>
            </a:r>
            <a:r>
              <a:rPr lang="en-US">
                <a:ea typeface="+mn-lt"/>
                <a:cs typeface="+mn-lt"/>
              </a:rPr>
              <a:t>, </a:t>
            </a:r>
            <a:r>
              <a:rPr lang="en-US" b="1">
                <a:ea typeface="+mn-lt"/>
                <a:cs typeface="+mn-lt"/>
                <a:hlinkClick r:id="rId5"/>
              </a:rPr>
              <a:t>teacher training opportunities</a:t>
            </a:r>
            <a:r>
              <a:rPr lang="en-US">
                <a:ea typeface="+mn-lt"/>
                <a:cs typeface="+mn-lt"/>
              </a:rPr>
              <a:t> and so much more.</a:t>
            </a:r>
            <a:endParaRPr lang="en-US">
              <a:cs typeface="Calibri"/>
            </a:endParaRPr>
          </a:p>
          <a:p>
            <a:pPr algn="just"/>
            <a:endParaRPr lang="en-US">
              <a:ea typeface="+mn-lt"/>
              <a:cs typeface="+mn-lt"/>
            </a:endParaRPr>
          </a:p>
          <a:p>
            <a:pPr algn="just"/>
            <a:endParaRPr lang="en-US">
              <a:cs typeface="Calibri"/>
            </a:endParaRPr>
          </a:p>
          <a:p>
            <a:pPr algn="just"/>
            <a:endParaRPr lang="en-US">
              <a:solidFill>
                <a:srgbClr val="545454"/>
              </a:solidFill>
              <a:latin typeface="Arial"/>
              <a:cs typeface="Arial"/>
            </a:endParaRPr>
          </a:p>
          <a:p>
            <a:pPr algn="just"/>
            <a:endParaRPr lang="en-US">
              <a:solidFill>
                <a:srgbClr val="545454"/>
              </a:solidFill>
              <a:latin typeface="Arial"/>
              <a:cs typeface="Arial"/>
            </a:endParaRPr>
          </a:p>
        </p:txBody>
      </p:sp>
      <p:pic>
        <p:nvPicPr>
          <p:cNvPr id="5" name="Picture 5" descr="A group of children sitting at a table&#10;&#10;">
            <a:extLst>
              <a:ext uri="{FF2B5EF4-FFF2-40B4-BE49-F238E27FC236}">
                <a16:creationId xmlns:a16="http://schemas.microsoft.com/office/drawing/2014/main" id="{0E08FCA2-9E59-4D5E-BFE5-F5F76D52E1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10778" y="1508184"/>
            <a:ext cx="2498785" cy="1641895"/>
          </a:xfrm>
          <a:prstGeom prst="rect">
            <a:avLst/>
          </a:prstGeom>
        </p:spPr>
      </p:pic>
      <p:sp>
        <p:nvSpPr>
          <p:cNvPr id="7" name="TextBox 6">
            <a:extLst>
              <a:ext uri="{FF2B5EF4-FFF2-40B4-BE49-F238E27FC236}">
                <a16:creationId xmlns:a16="http://schemas.microsoft.com/office/drawing/2014/main" id="{03C0F44B-E21C-4A1F-BCFF-CC39747B0FD3}"/>
              </a:ext>
            </a:extLst>
          </p:cNvPr>
          <p:cNvSpPr txBox="1"/>
          <p:nvPr/>
        </p:nvSpPr>
        <p:spPr>
          <a:xfrm>
            <a:off x="5917721" y="785004"/>
            <a:ext cx="3404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www.oxfam.org.uk/education</a:t>
            </a:r>
            <a:endParaRPr lang="en-US">
              <a:cs typeface="Calibri"/>
            </a:endParaRPr>
          </a:p>
        </p:txBody>
      </p:sp>
      <p:pic>
        <p:nvPicPr>
          <p:cNvPr id="8" name="Picture 8" descr="A group of children">
            <a:extLst>
              <a:ext uri="{FF2B5EF4-FFF2-40B4-BE49-F238E27FC236}">
                <a16:creationId xmlns:a16="http://schemas.microsoft.com/office/drawing/2014/main" id="{F1AD1A3C-C9AA-47ED-B140-BBB0695B60A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250"/>
          <a:stretch/>
        </p:blipFill>
        <p:spPr>
          <a:xfrm>
            <a:off x="9526438" y="4515967"/>
            <a:ext cx="2500141" cy="2010022"/>
          </a:xfrm>
          <a:prstGeom prst="rect">
            <a:avLst/>
          </a:prstGeom>
        </p:spPr>
      </p:pic>
      <p:pic>
        <p:nvPicPr>
          <p:cNvPr id="9" name="Picture 9" descr="A picture containing person and young child&#10;&#10;">
            <a:extLst>
              <a:ext uri="{FF2B5EF4-FFF2-40B4-BE49-F238E27FC236}">
                <a16:creationId xmlns:a16="http://schemas.microsoft.com/office/drawing/2014/main" id="{CC2DD402-FA83-4C2B-B9DE-9F5FE29B2AB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747"/>
          <a:stretch/>
        </p:blipFill>
        <p:spPr>
          <a:xfrm>
            <a:off x="8289984" y="2891324"/>
            <a:ext cx="2500038" cy="1858157"/>
          </a:xfrm>
          <a:prstGeom prst="rect">
            <a:avLst/>
          </a:prstGeom>
        </p:spPr>
      </p:pic>
    </p:spTree>
    <p:extLst>
      <p:ext uri="{BB962C8B-B14F-4D97-AF65-F5344CB8AC3E}">
        <p14:creationId xmlns:p14="http://schemas.microsoft.com/office/powerpoint/2010/main" val="1125943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65CE-67DE-40D8-80D5-7E78F6AACB16}"/>
              </a:ext>
            </a:extLst>
          </p:cNvPr>
          <p:cNvSpPr>
            <a:spLocks noGrp="1"/>
          </p:cNvSpPr>
          <p:nvPr>
            <p:ph type="title"/>
          </p:nvPr>
        </p:nvSpPr>
        <p:spPr>
          <a:xfrm>
            <a:off x="388815" y="72048"/>
            <a:ext cx="10515600" cy="1325563"/>
          </a:xfrm>
        </p:spPr>
        <p:txBody>
          <a:bodyPr>
            <a:normAutofit/>
          </a:bodyPr>
          <a:lstStyle/>
          <a:p>
            <a:pPr>
              <a:spcBef>
                <a:spcPts val="1000"/>
              </a:spcBef>
            </a:pPr>
            <a:r>
              <a:rPr lang="en-GB" b="1" dirty="0">
                <a:solidFill>
                  <a:srgbClr val="000000"/>
                </a:solidFill>
              </a:rPr>
              <a:t>Practical Action</a:t>
            </a:r>
          </a:p>
        </p:txBody>
      </p:sp>
      <p:pic>
        <p:nvPicPr>
          <p:cNvPr id="3" name="Picture 3" descr="Practical action logo">
            <a:extLst>
              <a:ext uri="{FF2B5EF4-FFF2-40B4-BE49-F238E27FC236}">
                <a16:creationId xmlns:a16="http://schemas.microsoft.com/office/drawing/2014/main" id="{4156D739-E68B-416E-93EA-C9C4CC28B229}"/>
              </a:ext>
            </a:extLst>
          </p:cNvPr>
          <p:cNvPicPr>
            <a:picLocks noChangeAspect="1"/>
          </p:cNvPicPr>
          <p:nvPr/>
        </p:nvPicPr>
        <p:blipFill>
          <a:blip r:embed="rId2"/>
          <a:stretch>
            <a:fillRect/>
          </a:stretch>
        </p:blipFill>
        <p:spPr>
          <a:xfrm>
            <a:off x="6755244" y="243826"/>
            <a:ext cx="2768000" cy="1808672"/>
          </a:xfrm>
          <a:prstGeom prst="rect">
            <a:avLst/>
          </a:prstGeom>
        </p:spPr>
      </p:pic>
      <p:sp>
        <p:nvSpPr>
          <p:cNvPr id="5" name="TextBox 4">
            <a:extLst>
              <a:ext uri="{FF2B5EF4-FFF2-40B4-BE49-F238E27FC236}">
                <a16:creationId xmlns:a16="http://schemas.microsoft.com/office/drawing/2014/main" id="{BA5643E9-6218-40B5-89F6-4BDC0C88119F}"/>
              </a:ext>
            </a:extLst>
          </p:cNvPr>
          <p:cNvSpPr txBox="1"/>
          <p:nvPr/>
        </p:nvSpPr>
        <p:spPr>
          <a:xfrm>
            <a:off x="510360" y="1371158"/>
            <a:ext cx="5390107"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An international development charity whose education team support teachers, parents and </a:t>
            </a:r>
            <a:r>
              <a:rPr lang="en-US" sz="2000" err="1"/>
              <a:t>carers</a:t>
            </a:r>
            <a:r>
              <a:rPr lang="en-US" sz="2000"/>
              <a:t> with education material and training courses.</a:t>
            </a:r>
            <a:endParaRPr lang="en-US" sz="2000">
              <a:cs typeface="Calibri" panose="020F0502020204030204"/>
            </a:endParaRPr>
          </a:p>
          <a:p>
            <a:pPr marL="285750" indent="-285750">
              <a:buFont typeface="Arial"/>
              <a:buChar char="•"/>
            </a:pPr>
            <a:endParaRPr lang="en-US" sz="2000">
              <a:ea typeface="+mn-lt"/>
              <a:cs typeface="+mn-lt"/>
            </a:endParaRPr>
          </a:p>
          <a:p>
            <a:pPr marL="285750" indent="-285750">
              <a:buFont typeface="Arial"/>
              <a:buChar char="•"/>
            </a:pPr>
            <a:r>
              <a:rPr lang="en-US" sz="2000">
                <a:ea typeface="+mn-lt"/>
                <a:cs typeface="+mn-lt"/>
              </a:rPr>
              <a:t>Many of Practical Action’s resources can be used to support the Eco-Schools topics.</a:t>
            </a:r>
          </a:p>
          <a:p>
            <a:pPr marL="285750" indent="-285750">
              <a:buFont typeface="Arial"/>
              <a:buChar char="•"/>
            </a:pPr>
            <a:endParaRPr lang="en-US" sz="2000">
              <a:ea typeface="+mn-lt"/>
              <a:cs typeface="+mn-lt"/>
            </a:endParaRPr>
          </a:p>
          <a:p>
            <a:pPr marL="285750" indent="-285750">
              <a:buFont typeface="Arial"/>
              <a:buChar char="•"/>
            </a:pPr>
            <a:r>
              <a:rPr lang="en-US" sz="2000">
                <a:cs typeface="Calibri" panose="020F0502020204030204"/>
              </a:rPr>
              <a:t>Teacher notes, presentations, activity sheets, posters and certificates which can be downloaded :</a:t>
            </a:r>
          </a:p>
          <a:p>
            <a:pPr marL="285750" indent="-285750">
              <a:buFont typeface="Arial"/>
              <a:buChar char="•"/>
            </a:pPr>
            <a:endParaRPr lang="en-US" sz="2000">
              <a:cs typeface="Calibri" panose="020F0502020204030204"/>
            </a:endParaRPr>
          </a:p>
          <a:p>
            <a:pPr marL="742950" lvl="1" indent="-285750">
              <a:buFont typeface="Arial"/>
              <a:buChar char="•"/>
            </a:pPr>
            <a:r>
              <a:rPr lang="en-US" sz="2000" b="1">
                <a:cs typeface="Calibri" panose="020F0502020204030204"/>
                <a:hlinkClick r:id="rId3"/>
              </a:rPr>
              <a:t>Wind Power Challenge</a:t>
            </a:r>
          </a:p>
          <a:p>
            <a:pPr marL="742950" lvl="1" indent="-285750">
              <a:buFont typeface="Arial"/>
              <a:buChar char="•"/>
            </a:pPr>
            <a:r>
              <a:rPr lang="en-US" sz="2000" b="1">
                <a:cs typeface="Calibri" panose="020F0502020204030204"/>
                <a:hlinkClick r:id="rId4"/>
              </a:rPr>
              <a:t>Solar Challenge</a:t>
            </a:r>
            <a:r>
              <a:rPr lang="en-US" sz="2000" b="1">
                <a:cs typeface="Calibri" panose="020F0502020204030204"/>
              </a:rPr>
              <a:t> </a:t>
            </a:r>
          </a:p>
          <a:p>
            <a:endParaRPr lang="en-US">
              <a:cs typeface="Calibri" panose="020F0502020204030204"/>
            </a:endParaRPr>
          </a:p>
        </p:txBody>
      </p:sp>
      <p:pic>
        <p:nvPicPr>
          <p:cNvPr id="10" name="Picture 10" descr="Practical action example activity sheet">
            <a:extLst>
              <a:ext uri="{FF2B5EF4-FFF2-40B4-BE49-F238E27FC236}">
                <a16:creationId xmlns:a16="http://schemas.microsoft.com/office/drawing/2014/main" id="{AAEA0D57-42BC-4171-B079-A78B29CECC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7117" y="3676154"/>
            <a:ext cx="1823050" cy="2582449"/>
          </a:xfrm>
          <a:prstGeom prst="rect">
            <a:avLst/>
          </a:prstGeom>
          <a:ln>
            <a:solidFill>
              <a:schemeClr val="tx1"/>
            </a:solidFill>
          </a:ln>
        </p:spPr>
      </p:pic>
      <p:pic>
        <p:nvPicPr>
          <p:cNvPr id="12" name="Picture 12" descr="Practical action flyer">
            <a:extLst>
              <a:ext uri="{FF2B5EF4-FFF2-40B4-BE49-F238E27FC236}">
                <a16:creationId xmlns:a16="http://schemas.microsoft.com/office/drawing/2014/main" id="{CB5A7C7F-51B5-4376-A04E-3C5FD40A9B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8019" y="2250348"/>
            <a:ext cx="2829280" cy="4007751"/>
          </a:xfrm>
          <a:prstGeom prst="rect">
            <a:avLst/>
          </a:prstGeom>
          <a:ln>
            <a:solidFill>
              <a:schemeClr val="tx1"/>
            </a:solidFill>
          </a:ln>
        </p:spPr>
      </p:pic>
      <p:pic>
        <p:nvPicPr>
          <p:cNvPr id="14" name="Picture 14" descr="A close up of a map&#10;&#10;">
            <a:extLst>
              <a:ext uri="{FF2B5EF4-FFF2-40B4-BE49-F238E27FC236}">
                <a16:creationId xmlns:a16="http://schemas.microsoft.com/office/drawing/2014/main" id="{7B1E3B04-51A4-4F8F-8C70-B5FA05E293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57117" y="866383"/>
            <a:ext cx="1823050" cy="2563484"/>
          </a:xfrm>
          <a:prstGeom prst="rect">
            <a:avLst/>
          </a:prstGeom>
          <a:ln>
            <a:solidFill>
              <a:schemeClr val="tx1"/>
            </a:solidFill>
          </a:ln>
        </p:spPr>
      </p:pic>
      <p:sp>
        <p:nvSpPr>
          <p:cNvPr id="17" name="TextBox 16">
            <a:extLst>
              <a:ext uri="{FF2B5EF4-FFF2-40B4-BE49-F238E27FC236}">
                <a16:creationId xmlns:a16="http://schemas.microsoft.com/office/drawing/2014/main" id="{A3A511E8-2DA4-4DBB-9E70-A70C04262594}"/>
              </a:ext>
            </a:extLst>
          </p:cNvPr>
          <p:cNvSpPr txBox="1"/>
          <p:nvPr/>
        </p:nvSpPr>
        <p:spPr>
          <a:xfrm>
            <a:off x="684179" y="5934933"/>
            <a:ext cx="48998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For more information: </a:t>
            </a:r>
            <a:endParaRPr lang="en-US" b="1">
              <a:ea typeface="+mn-lt"/>
              <a:cs typeface="+mn-lt"/>
            </a:endParaRPr>
          </a:p>
          <a:p>
            <a:r>
              <a:rPr lang="en-US" b="1">
                <a:ea typeface="+mn-lt"/>
                <a:cs typeface="+mn-lt"/>
                <a:hlinkClick r:id="rId8"/>
              </a:rPr>
              <a:t>practicalaction.org/schools/eco-schools</a:t>
            </a:r>
            <a:r>
              <a:rPr lang="en-US" b="1">
                <a:ea typeface="+mn-lt"/>
                <a:cs typeface="+mn-lt"/>
              </a:rPr>
              <a:t> </a:t>
            </a:r>
            <a:endParaRPr lang="en-US" b="1">
              <a:cs typeface="Calibri"/>
            </a:endParaRPr>
          </a:p>
        </p:txBody>
      </p:sp>
    </p:spTree>
    <p:extLst>
      <p:ext uri="{BB962C8B-B14F-4D97-AF65-F5344CB8AC3E}">
        <p14:creationId xmlns:p14="http://schemas.microsoft.com/office/powerpoint/2010/main" val="421981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4B33E9-177F-4A4E-845D-94CCE1B9CC95}"/>
              </a:ext>
            </a:extLst>
          </p:cNvPr>
          <p:cNvSpPr>
            <a:spLocks noGrp="1"/>
          </p:cNvSpPr>
          <p:nvPr>
            <p:ph type="title"/>
          </p:nvPr>
        </p:nvSpPr>
        <p:spPr>
          <a:xfrm>
            <a:off x="792988" y="314125"/>
            <a:ext cx="6318649" cy="1454051"/>
          </a:xfrm>
        </p:spPr>
        <p:txBody>
          <a:bodyPr vert="horz" lIns="91440" tIns="45720" rIns="91440" bIns="45720" rtlCol="0" anchor="ctr">
            <a:normAutofit/>
          </a:bodyPr>
          <a:lstStyle/>
          <a:p>
            <a:r>
              <a:rPr lang="en-US" b="1" dirty="0">
                <a:solidFill>
                  <a:srgbClr val="000000"/>
                </a:solidFill>
              </a:rPr>
              <a:t>Carbon Literacy</a:t>
            </a:r>
          </a:p>
        </p:txBody>
      </p:sp>
      <p:sp>
        <p:nvSpPr>
          <p:cNvPr id="13" name="TextBox 12">
            <a:extLst>
              <a:ext uri="{FF2B5EF4-FFF2-40B4-BE49-F238E27FC236}">
                <a16:creationId xmlns:a16="http://schemas.microsoft.com/office/drawing/2014/main" id="{10AC288B-553C-44A9-99E0-267623630408}"/>
              </a:ext>
            </a:extLst>
          </p:cNvPr>
          <p:cNvSpPr txBox="1"/>
          <p:nvPr/>
        </p:nvSpPr>
        <p:spPr>
          <a:xfrm>
            <a:off x="803807" y="2421682"/>
            <a:ext cx="4650524" cy="36392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1" indent="-228600">
              <a:lnSpc>
                <a:spcPct val="90000"/>
              </a:lnSpc>
              <a:spcAft>
                <a:spcPts val="600"/>
              </a:spcAft>
              <a:buFont typeface="Arial" panose="020B0604020202020204" pitchFamily="34" charset="0"/>
              <a:buChar char="•"/>
            </a:pPr>
            <a:r>
              <a:rPr lang="en-US" sz="1700">
                <a:solidFill>
                  <a:srgbClr val="000000"/>
                </a:solidFill>
              </a:rPr>
              <a:t>Carbon Literacy is a term used to describe an awareness of climate change, and the climate impacts of mankind’s everyday actions. </a:t>
            </a:r>
          </a:p>
          <a:p>
            <a:pPr lvl="1" indent="-228600">
              <a:lnSpc>
                <a:spcPct val="90000"/>
              </a:lnSpc>
              <a:spcAft>
                <a:spcPts val="600"/>
              </a:spcAft>
              <a:buFont typeface="Arial" panose="020B0604020202020204" pitchFamily="34" charset="0"/>
              <a:buChar char="•"/>
            </a:pPr>
            <a:r>
              <a:rPr lang="en-US" sz="1700">
                <a:solidFill>
                  <a:srgbClr val="000000"/>
                </a:solidFill>
              </a:rPr>
              <a:t>Enables students to become carbon aware.</a:t>
            </a:r>
            <a:endParaRPr lang="en-US" sz="1700">
              <a:solidFill>
                <a:srgbClr val="000000"/>
              </a:solidFill>
              <a:cs typeface="Calibri"/>
            </a:endParaRPr>
          </a:p>
          <a:p>
            <a:pPr lvl="1" indent="-228600">
              <a:lnSpc>
                <a:spcPct val="90000"/>
              </a:lnSpc>
              <a:spcAft>
                <a:spcPts val="600"/>
              </a:spcAft>
              <a:buFont typeface="Arial" panose="020B0604020202020204" pitchFamily="34" charset="0"/>
              <a:buChar char="•"/>
            </a:pPr>
            <a:r>
              <a:rPr lang="en-US" sz="1700">
                <a:solidFill>
                  <a:srgbClr val="000000"/>
                </a:solidFill>
              </a:rPr>
              <a:t>Gives students a better understanding of how climate change will affect them and others.</a:t>
            </a:r>
            <a:endParaRPr lang="en-US" sz="1700">
              <a:solidFill>
                <a:srgbClr val="000000"/>
              </a:solidFill>
              <a:cs typeface="Calibri"/>
            </a:endParaRPr>
          </a:p>
          <a:p>
            <a:pPr lvl="1" indent="-228600">
              <a:lnSpc>
                <a:spcPct val="90000"/>
              </a:lnSpc>
              <a:spcAft>
                <a:spcPts val="600"/>
              </a:spcAft>
              <a:buFont typeface="Arial" panose="020B0604020202020204" pitchFamily="34" charset="0"/>
              <a:buChar char="•"/>
            </a:pPr>
            <a:r>
              <a:rPr lang="en-US" sz="1700">
                <a:solidFill>
                  <a:srgbClr val="000000"/>
                </a:solidFill>
              </a:rPr>
              <a:t>Provides knowledge and skills to develop their own responses to lowering their carbon footprint, and the carbon footprint of others.</a:t>
            </a:r>
            <a:endParaRPr lang="en-US" sz="1700">
              <a:solidFill>
                <a:srgbClr val="000000"/>
              </a:solidFill>
              <a:cs typeface="Calibri"/>
            </a:endParaRPr>
          </a:p>
          <a:p>
            <a:pPr lvl="1" indent="-228600">
              <a:lnSpc>
                <a:spcPct val="90000"/>
              </a:lnSpc>
              <a:spcAft>
                <a:spcPts val="600"/>
              </a:spcAft>
              <a:buFont typeface="Arial" panose="020B0604020202020204" pitchFamily="34" charset="0"/>
              <a:buChar char="•"/>
            </a:pPr>
            <a:r>
              <a:rPr lang="en-US" sz="1700">
                <a:solidFill>
                  <a:srgbClr val="000000"/>
                </a:solidFill>
              </a:rPr>
              <a:t>The project is aimed at Year 5 and Year 8, but other year groups can be considered</a:t>
            </a:r>
            <a:endParaRPr lang="en-US" sz="1700">
              <a:solidFill>
                <a:srgbClr val="000000"/>
              </a:solidFill>
              <a:cs typeface="Calibri"/>
            </a:endParaRPr>
          </a:p>
        </p:txBody>
      </p:sp>
      <p:sp>
        <p:nvSpPr>
          <p:cNvPr id="41" name="Oval 40">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group of people standing in a room&#10;&#10;">
            <a:extLst>
              <a:ext uri="{FF2B5EF4-FFF2-40B4-BE49-F238E27FC236}">
                <a16:creationId xmlns:a16="http://schemas.microsoft.com/office/drawing/2014/main" id="{5F8D9F3A-37D4-4BC8-9454-283AE14B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9844" y="223418"/>
            <a:ext cx="3205839" cy="2404379"/>
          </a:xfrm>
          <a:prstGeom prst="rect">
            <a:avLst/>
          </a:prstGeom>
        </p:spPr>
      </p:pic>
      <p:pic>
        <p:nvPicPr>
          <p:cNvPr id="8" name="Picture 9" descr="Carbon literacy logo">
            <a:extLst>
              <a:ext uri="{FF2B5EF4-FFF2-40B4-BE49-F238E27FC236}">
                <a16:creationId xmlns:a16="http://schemas.microsoft.com/office/drawing/2014/main" id="{7FEBF950-2F22-47F2-B5FF-3F1335C5FCDD}"/>
              </a:ext>
            </a:extLst>
          </p:cNvPr>
          <p:cNvPicPr>
            <a:picLocks noChangeAspect="1"/>
          </p:cNvPicPr>
          <p:nvPr/>
        </p:nvPicPr>
        <p:blipFill>
          <a:blip r:embed="rId4"/>
          <a:stretch>
            <a:fillRect/>
          </a:stretch>
        </p:blipFill>
        <p:spPr>
          <a:xfrm>
            <a:off x="6619267" y="3478741"/>
            <a:ext cx="1596250" cy="1606964"/>
          </a:xfrm>
          <a:prstGeom prst="rect">
            <a:avLst/>
          </a:prstGeom>
        </p:spPr>
      </p:pic>
      <p:sp>
        <p:nvSpPr>
          <p:cNvPr id="45"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group of people standing in a room">
            <a:extLst>
              <a:ext uri="{FF2B5EF4-FFF2-40B4-BE49-F238E27FC236}">
                <a16:creationId xmlns:a16="http://schemas.microsoft.com/office/drawing/2014/main" id="{0ED72E88-2199-405D-92D4-1DE7AC18D4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1982" y="5010263"/>
            <a:ext cx="2215287" cy="1661466"/>
          </a:xfrm>
          <a:prstGeom prst="rect">
            <a:avLst/>
          </a:prstGeom>
        </p:spPr>
      </p:pic>
      <p:sp>
        <p:nvSpPr>
          <p:cNvPr id="32" name="TextBox 31">
            <a:extLst>
              <a:ext uri="{FF2B5EF4-FFF2-40B4-BE49-F238E27FC236}">
                <a16:creationId xmlns:a16="http://schemas.microsoft.com/office/drawing/2014/main" id="{D6C3DBDC-ADC3-4BE4-8C80-9F4C7B692BC4}"/>
              </a:ext>
            </a:extLst>
          </p:cNvPr>
          <p:cNvSpPr txBox="1"/>
          <p:nvPr/>
        </p:nvSpPr>
        <p:spPr>
          <a:xfrm>
            <a:off x="797584" y="6217848"/>
            <a:ext cx="6165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t>To register your interest email: </a:t>
            </a:r>
            <a:r>
              <a:rPr lang="en-US" b="1">
                <a:hlinkClick r:id="rId6"/>
              </a:rPr>
              <a:t>amy.peace@leicester.gov.uk</a:t>
            </a:r>
            <a:endParaRPr lang="en-US" b="1">
              <a:cs typeface="Calibri"/>
            </a:endParaRPr>
          </a:p>
        </p:txBody>
      </p:sp>
      <p:sp>
        <p:nvSpPr>
          <p:cNvPr id="4" name="TextBox 3">
            <a:extLst>
              <a:ext uri="{FF2B5EF4-FFF2-40B4-BE49-F238E27FC236}">
                <a16:creationId xmlns:a16="http://schemas.microsoft.com/office/drawing/2014/main" id="{47860234-342B-4416-8F21-757D04D286BA}"/>
              </a:ext>
            </a:extLst>
          </p:cNvPr>
          <p:cNvSpPr txBox="1"/>
          <p:nvPr/>
        </p:nvSpPr>
        <p:spPr>
          <a:xfrm>
            <a:off x="791165" y="1562664"/>
            <a:ext cx="60497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ea typeface="+mn-lt"/>
                <a:cs typeface="+mn-lt"/>
              </a:rPr>
              <a:t>'An awareness of the carbon costs and impacts of everyday activities and the ability and motivation to reduce emissions, on an individual, community and </a:t>
            </a:r>
            <a:r>
              <a:rPr lang="en-US" err="1">
                <a:ea typeface="+mn-lt"/>
                <a:cs typeface="+mn-lt"/>
              </a:rPr>
              <a:t>organisational</a:t>
            </a:r>
            <a:r>
              <a:rPr lang="en-US">
                <a:ea typeface="+mn-lt"/>
                <a:cs typeface="+mn-lt"/>
              </a:rPr>
              <a:t> basis.'</a:t>
            </a:r>
            <a:endParaRPr lang="en-US"/>
          </a:p>
        </p:txBody>
      </p:sp>
      <p:sp>
        <p:nvSpPr>
          <p:cNvPr id="6" name="TextBox 5">
            <a:extLst>
              <a:ext uri="{FF2B5EF4-FFF2-40B4-BE49-F238E27FC236}">
                <a16:creationId xmlns:a16="http://schemas.microsoft.com/office/drawing/2014/main" id="{3295A773-9780-49EF-A019-123399D39126}"/>
              </a:ext>
            </a:extLst>
          </p:cNvPr>
          <p:cNvSpPr txBox="1"/>
          <p:nvPr/>
        </p:nvSpPr>
        <p:spPr>
          <a:xfrm>
            <a:off x="4705487" y="370153"/>
            <a:ext cx="3246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dirty="0">
                <a:hlinkClick r:id="rId7"/>
              </a:rPr>
              <a:t>https</a:t>
            </a:r>
            <a:r>
              <a:rPr lang="en-US" dirty="0">
                <a:ea typeface="+mn-lt"/>
                <a:cs typeface="+mn-lt"/>
                <a:hlinkClick r:id="rId7"/>
              </a:rPr>
              <a:t>://carbonliteracy.com</a:t>
            </a:r>
            <a:endParaRPr lang="en-US" dirty="0">
              <a:cs typeface="Calibri"/>
            </a:endParaRPr>
          </a:p>
        </p:txBody>
      </p:sp>
    </p:spTree>
    <p:extLst>
      <p:ext uri="{BB962C8B-B14F-4D97-AF65-F5344CB8AC3E}">
        <p14:creationId xmlns:p14="http://schemas.microsoft.com/office/powerpoint/2010/main" val="3115794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normAutofit/>
          </a:bodyPr>
          <a:lstStyle/>
          <a:p>
            <a:r>
              <a:rPr lang="en-US" b="1" dirty="0">
                <a:solidFill>
                  <a:srgbClr val="000000"/>
                </a:solidFill>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a:cs typeface="Calibri Light"/>
              </a:rPr>
              <a:t>Climate Emergency Documents</a:t>
            </a:r>
          </a:p>
        </p:txBody>
      </p:sp>
      <p:pic>
        <p:nvPicPr>
          <p:cNvPr id="2" name="Picture 1" descr="Climate emergency action plan template">
            <a:extLst>
              <a:ext uri="{FF2B5EF4-FFF2-40B4-BE49-F238E27FC236}">
                <a16:creationId xmlns:a16="http://schemas.microsoft.com/office/drawing/2014/main" id="{0A133ECF-1BE6-4AD8-996D-EB2FC67DAA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a:extLst>
              <a:ext uri="{FF2B5EF4-FFF2-40B4-BE49-F238E27FC236}">
                <a16:creationId xmlns:a16="http://schemas.microsoft.com/office/drawing/2014/main" id="{DB22785B-73BF-4B88-8357-DDFB7D36F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7AD6-F75B-4FB8-9E92-27547FBACE1A}"/>
              </a:ext>
            </a:extLst>
          </p:cNvPr>
          <p:cNvSpPr>
            <a:spLocks noGrp="1"/>
          </p:cNvSpPr>
          <p:nvPr>
            <p:ph type="title"/>
          </p:nvPr>
        </p:nvSpPr>
        <p:spPr>
          <a:xfrm>
            <a:off x="407965" y="208520"/>
            <a:ext cx="10520153" cy="1813298"/>
          </a:xfrm>
        </p:spPr>
        <p:txBody>
          <a:bodyPr>
            <a:normAutofit/>
          </a:bodyPr>
          <a:lstStyle/>
          <a:p>
            <a:r>
              <a:rPr lang="en-GB" b="1" i="1" dirty="0"/>
              <a:t>BESS </a:t>
            </a:r>
            <a:br>
              <a:rPr lang="en-GB" b="1" i="1" dirty="0"/>
            </a:br>
            <a:r>
              <a:rPr lang="en-GB" b="1" i="1" dirty="0"/>
              <a:t>Energy</a:t>
            </a:r>
          </a:p>
        </p:txBody>
      </p:sp>
      <p:pic>
        <p:nvPicPr>
          <p:cNvPr id="5" name="Content Placeholder 4" descr="A screenshot of a cell phone&#10;&#10;Description automatically generated">
            <a:extLst>
              <a:ext uri="{FF2B5EF4-FFF2-40B4-BE49-F238E27FC236}">
                <a16:creationId xmlns:a16="http://schemas.microsoft.com/office/drawing/2014/main" id="{84C64634-973E-4CC0-95EA-7476BD793D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9525" y="201982"/>
            <a:ext cx="4162086" cy="6011902"/>
          </a:xfrm>
          <a:ln w="3175">
            <a:solidFill>
              <a:schemeClr val="tx1"/>
            </a:solidFill>
          </a:ln>
        </p:spPr>
      </p:pic>
      <p:pic>
        <p:nvPicPr>
          <p:cNvPr id="7" name="Picture 6" descr="A screenshot of text&#10;&#10;Description automatically generated">
            <a:extLst>
              <a:ext uri="{FF2B5EF4-FFF2-40B4-BE49-F238E27FC236}">
                <a16:creationId xmlns:a16="http://schemas.microsoft.com/office/drawing/2014/main" id="{19CD500B-5535-46E1-A8D5-A43293893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552" y="201982"/>
            <a:ext cx="4162086" cy="6011902"/>
          </a:xfrm>
          <a:prstGeom prst="rect">
            <a:avLst/>
          </a:prstGeom>
          <a:ln w="3175">
            <a:solidFill>
              <a:schemeClr val="tx1"/>
            </a:solidFill>
          </a:ln>
        </p:spPr>
      </p:pic>
      <p:sp>
        <p:nvSpPr>
          <p:cNvPr id="3" name="TextBox 2">
            <a:extLst>
              <a:ext uri="{FF2B5EF4-FFF2-40B4-BE49-F238E27FC236}">
                <a16:creationId xmlns:a16="http://schemas.microsoft.com/office/drawing/2014/main" id="{EE130CEB-C94A-4D1F-9D41-B1CEA1450709}"/>
              </a:ext>
            </a:extLst>
          </p:cNvPr>
          <p:cNvSpPr txBox="1"/>
          <p:nvPr/>
        </p:nvSpPr>
        <p:spPr>
          <a:xfrm>
            <a:off x="300389" y="6280148"/>
            <a:ext cx="4276164" cy="369332"/>
          </a:xfrm>
          <a:prstGeom prst="rect">
            <a:avLst/>
          </a:prstGeom>
          <a:noFill/>
        </p:spPr>
        <p:txBody>
          <a:bodyPr wrap="square" rtlCol="0">
            <a:spAutoFit/>
          </a:bodyPr>
          <a:lstStyle/>
          <a:p>
            <a:r>
              <a:rPr lang="en-GB" b="1" u="sng" dirty="0"/>
              <a:t>schools.leicester.gov.uk/BESS-Energy</a:t>
            </a:r>
          </a:p>
        </p:txBody>
      </p:sp>
    </p:spTree>
    <p:extLst>
      <p:ext uri="{BB962C8B-B14F-4D97-AF65-F5344CB8AC3E}">
        <p14:creationId xmlns:p14="http://schemas.microsoft.com/office/powerpoint/2010/main" val="1492378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2CC4B-BBC5-4024-B08E-C03F4E433EC4}"/>
              </a:ext>
            </a:extLst>
          </p:cNvPr>
          <p:cNvSpPr>
            <a:spLocks noGrp="1"/>
          </p:cNvSpPr>
          <p:nvPr>
            <p:ph type="title"/>
          </p:nvPr>
        </p:nvSpPr>
        <p:spPr>
          <a:xfrm>
            <a:off x="8392584" y="420624"/>
            <a:ext cx="3585391" cy="1969180"/>
          </a:xfrm>
        </p:spPr>
        <p:txBody>
          <a:bodyPr vert="horz" lIns="91440" tIns="45720" rIns="91440" bIns="45720" rtlCol="0" anchor="b">
            <a:normAutofit/>
          </a:bodyPr>
          <a:lstStyle/>
          <a:p>
            <a:pPr algn="r"/>
            <a:r>
              <a:rPr lang="en-US" sz="4000" b="1" kern="1200">
                <a:solidFill>
                  <a:schemeClr val="tx1"/>
                </a:solidFill>
                <a:latin typeface="+mj-lt"/>
                <a:ea typeface="+mj-ea"/>
                <a:cs typeface="+mj-cs"/>
              </a:rPr>
              <a:t>Leicester Water Fountain Competition</a:t>
            </a:r>
          </a:p>
        </p:txBody>
      </p:sp>
      <p:grpSp>
        <p:nvGrpSpPr>
          <p:cNvPr id="14" name="Group 13">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5"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Water Fountain Design Competition Leaflet">
            <a:extLst>
              <a:ext uri="{FF2B5EF4-FFF2-40B4-BE49-F238E27FC236}">
                <a16:creationId xmlns:a16="http://schemas.microsoft.com/office/drawing/2014/main" id="{43225A07-E474-4101-9BCD-E3C8733BBE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a:off x="311756" y="132379"/>
            <a:ext cx="3919228" cy="5641930"/>
          </a:xfrm>
          <a:prstGeom prst="rect">
            <a:avLst/>
          </a:prstGeom>
          <a:ln w="3175">
            <a:solidFill>
              <a:schemeClr val="tx1"/>
            </a:solidFill>
          </a:ln>
        </p:spPr>
      </p:pic>
      <p:pic>
        <p:nvPicPr>
          <p:cNvPr id="5" name="Picture 4" descr="Water Fountain Design Competition Entry form">
            <a:extLst>
              <a:ext uri="{FF2B5EF4-FFF2-40B4-BE49-F238E27FC236}">
                <a16:creationId xmlns:a16="http://schemas.microsoft.com/office/drawing/2014/main" id="{CFFD93BA-489A-4408-B74C-52C8C7DBB1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6544" y="576072"/>
            <a:ext cx="3922776" cy="5522976"/>
          </a:xfrm>
          <a:prstGeom prst="rect">
            <a:avLst/>
          </a:prstGeom>
          <a:ln w="3175">
            <a:solidFill>
              <a:schemeClr val="tx1"/>
            </a:solidFill>
          </a:ln>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791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dirty="0">
                <a:solidFill>
                  <a:srgbClr val="FFFFFF"/>
                </a:solidFill>
              </a:rPr>
              <a:t>Other opportunities coming up </a:t>
            </a:r>
            <a:endParaRPr lang="en-GB" dirty="0">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109891" y="1527580"/>
            <a:ext cx="5306084" cy="4249106"/>
          </a:xfrm>
        </p:spPr>
        <p:txBody>
          <a:bodyPr vert="horz" lIns="91440" tIns="45720" rIns="91440" bIns="45720" rtlCol="0" anchor="ctr">
            <a:normAutofit/>
          </a:bodyPr>
          <a:lstStyle/>
          <a:p>
            <a:r>
              <a:rPr lang="en-GB" sz="1700" b="1" dirty="0">
                <a:solidFill>
                  <a:srgbClr val="000000"/>
                </a:solidFill>
                <a:hlinkClick r:id="rId3"/>
              </a:rPr>
              <a:t>UN Climate Change Learn Online</a:t>
            </a:r>
            <a:r>
              <a:rPr lang="en-GB" sz="1700" b="1" dirty="0">
                <a:solidFill>
                  <a:srgbClr val="000000"/>
                </a:solidFill>
              </a:rPr>
              <a:t> </a:t>
            </a:r>
            <a:endParaRPr lang="en-GB" sz="1700" b="1" dirty="0">
              <a:solidFill>
                <a:srgbClr val="000000"/>
              </a:solidFill>
              <a:cs typeface="Calibri"/>
            </a:endParaRPr>
          </a:p>
          <a:p>
            <a:pPr lvl="1"/>
            <a:r>
              <a:rPr lang="en-GB" sz="1700" dirty="0">
                <a:solidFill>
                  <a:srgbClr val="000000"/>
                </a:solidFill>
                <a:ea typeface="+mn-lt"/>
                <a:cs typeface="+mn-lt"/>
              </a:rPr>
              <a:t>Climate Change: From Learning to Action (8 hours)</a:t>
            </a:r>
            <a:endParaRPr lang="en-GB" sz="1700" dirty="0">
              <a:solidFill>
                <a:srgbClr val="000000"/>
              </a:solidFill>
              <a:cs typeface="Calibri" panose="020F0502020204030204"/>
            </a:endParaRPr>
          </a:p>
          <a:p>
            <a:pPr lvl="1"/>
            <a:r>
              <a:rPr lang="en-GB" sz="1700" dirty="0">
                <a:solidFill>
                  <a:srgbClr val="000000"/>
                </a:solidFill>
                <a:ea typeface="+mn-lt"/>
                <a:cs typeface="+mn-lt"/>
              </a:rPr>
              <a:t>Children and Climate Change (6 hours)</a:t>
            </a:r>
            <a:endParaRPr lang="en-GB" sz="1700" dirty="0">
              <a:solidFill>
                <a:srgbClr val="000000"/>
              </a:solidFill>
              <a:cs typeface="Calibri"/>
            </a:endParaRPr>
          </a:p>
          <a:p>
            <a:pPr lvl="1"/>
            <a:r>
              <a:rPr lang="en-GB" sz="1700" dirty="0">
                <a:solidFill>
                  <a:srgbClr val="000000"/>
                </a:solidFill>
                <a:ea typeface="+mn-lt"/>
                <a:cs typeface="+mn-lt"/>
              </a:rPr>
              <a:t>Cities and Climate Change (2 hours)</a:t>
            </a:r>
            <a:endParaRPr lang="en-GB" sz="1700" dirty="0">
              <a:solidFill>
                <a:srgbClr val="000000"/>
              </a:solidFill>
              <a:cs typeface="Calibri"/>
            </a:endParaRPr>
          </a:p>
          <a:p>
            <a:pPr lvl="1"/>
            <a:r>
              <a:rPr lang="en-GB" sz="1700" dirty="0">
                <a:solidFill>
                  <a:srgbClr val="000000"/>
                </a:solidFill>
                <a:ea typeface="+mn-lt"/>
                <a:cs typeface="+mn-lt"/>
              </a:rPr>
              <a:t>Human Health and Climate Change (2 hours)</a:t>
            </a:r>
          </a:p>
          <a:p>
            <a:pPr lvl="1"/>
            <a:r>
              <a:rPr lang="en-GB" sz="1700" dirty="0">
                <a:solidFill>
                  <a:srgbClr val="000000"/>
                </a:solidFill>
                <a:ea typeface="+mn-lt"/>
                <a:cs typeface="+mn-lt"/>
              </a:rPr>
              <a:t>Module 1 of Open Online Course on Gender and Environment (6 hours)</a:t>
            </a:r>
            <a:endParaRPr lang="en-GB" sz="1700" dirty="0">
              <a:solidFill>
                <a:srgbClr val="000000"/>
              </a:solidFill>
              <a:cs typeface="Calibri" panose="020F0502020204030204"/>
            </a:endParaRPr>
          </a:p>
          <a:p>
            <a:endParaRPr lang="en-GB" sz="1700" dirty="0">
              <a:solidFill>
                <a:srgbClr val="000000"/>
              </a:solidFill>
              <a:cs typeface="Calibri" panose="020F0502020204030204"/>
            </a:endParaRPr>
          </a:p>
          <a:p>
            <a:r>
              <a:rPr lang="en-GB" sz="1700" b="1" dirty="0">
                <a:solidFill>
                  <a:srgbClr val="000000"/>
                </a:solidFill>
                <a:cs typeface="Calibri"/>
                <a:hlinkClick r:id="rId4"/>
              </a:rPr>
              <a:t>Off School website</a:t>
            </a:r>
            <a:r>
              <a:rPr lang="en-GB" sz="1700" dirty="0">
                <a:solidFill>
                  <a:srgbClr val="000000"/>
                </a:solidFill>
                <a:cs typeface="Calibri"/>
              </a:rPr>
              <a:t> - </a:t>
            </a:r>
            <a:r>
              <a:rPr lang="en-GB" sz="1700" dirty="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700" dirty="0">
              <a:solidFill>
                <a:srgbClr val="000000"/>
              </a:solidFill>
            </a:endParaRPr>
          </a:p>
          <a:p>
            <a:endParaRPr lang="en-GB" sz="1700" dirty="0">
              <a:solidFill>
                <a:srgbClr val="000000"/>
              </a:solidFill>
              <a:cs typeface="Calibri"/>
            </a:endParaRPr>
          </a:p>
          <a:p>
            <a:endParaRPr lang="en-GB" sz="1700" dirty="0">
              <a:solidFill>
                <a:srgbClr val="000000"/>
              </a:solidFill>
              <a:cs typeface="Calibri"/>
            </a:endParaRPr>
          </a:p>
        </p:txBody>
      </p:sp>
    </p:spTree>
    <p:extLst>
      <p:ext uri="{BB962C8B-B14F-4D97-AF65-F5344CB8AC3E}">
        <p14:creationId xmlns:p14="http://schemas.microsoft.com/office/powerpoint/2010/main" val="3616343761"/>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Slid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d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7208786-5fda-4d52-8188-350e4ac2c784">
      <UserInfo>
        <DisplayName>Amy Peace</DisplayName>
        <AccountId>7</AccountId>
        <AccountType/>
      </UserInfo>
      <UserInfo>
        <DisplayName>Lee Jowett</DisplayName>
        <AccountId>3</AccountId>
        <AccountType/>
      </UserInfo>
    </SharedWithUsers>
  </documentManagement>
</p:properties>
</file>

<file path=customXml/itemProps1.xml><?xml version="1.0" encoding="utf-8"?>
<ds:datastoreItem xmlns:ds="http://schemas.openxmlformats.org/officeDocument/2006/customXml" ds:itemID="{20B995FE-1084-4477-8401-C6BA89F87FF3}">
  <ds:schemaRefs>
    <ds:schemaRef ds:uri="http://schemas.microsoft.com/sharepoint/v3/contenttype/forms"/>
  </ds:schemaRefs>
</ds:datastoreItem>
</file>

<file path=customXml/itemProps2.xml><?xml version="1.0" encoding="utf-8"?>
<ds:datastoreItem xmlns:ds="http://schemas.openxmlformats.org/officeDocument/2006/customXml" ds:itemID="{9AEEA9C6-A517-4B1B-89CC-6F97254D3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bfab-46c3-48a0-8f25-f4e9dde697d9"/>
    <ds:schemaRef ds:uri="87208786-5fda-4d52-8188-350e4ac2c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D64F1E-BF00-4C4B-97B1-33B50C9B3E8E}">
  <ds:schemaRefs>
    <ds:schemaRef ds:uri="http://purl.org/dc/dcmitype/"/>
    <ds:schemaRef ds:uri="http://purl.org/dc/elements/1.1/"/>
    <ds:schemaRef ds:uri="http://schemas.microsoft.com/office/2006/metadata/properties"/>
    <ds:schemaRef ds:uri="http://schemas.microsoft.com/office/infopath/2007/PartnerControls"/>
    <ds:schemaRef ds:uri="96d4bfab-46c3-48a0-8f25-f4e9dde697d9"/>
    <ds:schemaRef ds:uri="http://schemas.microsoft.com/office/2006/documentManagement/types"/>
    <ds:schemaRef ds:uri="http://schemas.openxmlformats.org/package/2006/metadata/core-properties"/>
    <ds:schemaRef ds:uri="87208786-5fda-4d52-8188-350e4ac2c78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187</TotalTime>
  <Words>3887</Words>
  <Application>Microsoft Office PowerPoint</Application>
  <PresentationFormat>Widescreen</PresentationFormat>
  <Paragraphs>762</Paragraphs>
  <Slides>103</Slides>
  <Notes>15</Notes>
  <HiddenSlides>0</HiddenSlides>
  <MMClips>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103</vt:i4>
      </vt:variant>
    </vt:vector>
  </HeadingPairs>
  <TitlesOfParts>
    <vt:vector size="117" baseType="lpstr">
      <vt:lpstr>Arial</vt:lpstr>
      <vt:lpstr>British Council Sans</vt:lpstr>
      <vt:lpstr>Calibri</vt:lpstr>
      <vt:lpstr>Calibri Light</vt:lpstr>
      <vt:lpstr>Comic Sans MS</vt:lpstr>
      <vt:lpstr>Franklin Gothic Book</vt:lpstr>
      <vt:lpstr>Helvetica</vt:lpstr>
      <vt:lpstr>proxima-nova</vt:lpstr>
      <vt:lpstr>Symbol</vt:lpstr>
      <vt:lpstr>Times New Roman</vt:lpstr>
      <vt:lpstr>Office Theme</vt:lpstr>
      <vt:lpstr>1_Slide Page</vt:lpstr>
      <vt:lpstr>Slide Page</vt:lpstr>
      <vt:lpstr>1_Office Theme</vt:lpstr>
      <vt:lpstr>#EcoTeach Webinar  Global Citizenship and Fairtrade</vt:lpstr>
      <vt:lpstr>#EcoTeach Webinar  Global Citizenship and Fairtrade</vt:lpstr>
      <vt:lpstr>#EcoTeachMeet Webinar Series </vt:lpstr>
      <vt:lpstr>Overview of #EcoTeach Webinar format and dates/times of webinars</vt:lpstr>
      <vt:lpstr>What is Environmental Education Leicester?</vt:lpstr>
      <vt:lpstr>Eco-Schools – Our Work in Leicester</vt:lpstr>
      <vt:lpstr>Eco-Schools Programme 7 step model</vt:lpstr>
      <vt:lpstr>Step 1</vt:lpstr>
      <vt:lpstr>Step 2</vt:lpstr>
      <vt:lpstr>Step 3</vt:lpstr>
      <vt:lpstr>Step 4</vt:lpstr>
      <vt:lpstr>Step 5</vt:lpstr>
      <vt:lpstr>Step 6</vt:lpstr>
      <vt:lpstr>Eco model  - 7 steps</vt:lpstr>
      <vt:lpstr>Eco-Schools model 10 topics</vt:lpstr>
      <vt:lpstr>Key things to think about in topics</vt:lpstr>
      <vt:lpstr>Global Citizenship Projects </vt:lpstr>
      <vt:lpstr>Slide 1</vt:lpstr>
      <vt:lpstr>Since 2013 …</vt:lpstr>
      <vt:lpstr>What is eTwinning?</vt:lpstr>
      <vt:lpstr>Aims of eTwinning</vt:lpstr>
      <vt:lpstr>eTwinning Map</vt:lpstr>
      <vt:lpstr>Why use eTwinning?</vt:lpstr>
      <vt:lpstr>Build It</vt:lpstr>
      <vt:lpstr>Music Without Borders</vt:lpstr>
      <vt:lpstr>Schoolovision</vt:lpstr>
      <vt:lpstr>eTwinning Schools</vt:lpstr>
      <vt:lpstr>Short Inspection of Mayflower Primary School 12th September 2017</vt:lpstr>
      <vt:lpstr>International School Award</vt:lpstr>
      <vt:lpstr>British Council Awards</vt:lpstr>
      <vt:lpstr>Erasmus Slide 1</vt:lpstr>
      <vt:lpstr>Erasmus Action Plan</vt:lpstr>
      <vt:lpstr>Erasmus slide 3</vt:lpstr>
      <vt:lpstr>Erasmus slide 4</vt:lpstr>
      <vt:lpstr>Erasmus Key Action 2</vt:lpstr>
      <vt:lpstr>How did we get involved?</vt:lpstr>
      <vt:lpstr>Our project idea</vt:lpstr>
      <vt:lpstr>Our Partners</vt:lpstr>
      <vt:lpstr>Thinking allowed</vt:lpstr>
      <vt:lpstr>Erasmus Plus Key Action 2</vt:lpstr>
      <vt:lpstr>Year 1 Mindfulness</vt:lpstr>
      <vt:lpstr> Mindfulness in the woods</vt:lpstr>
      <vt:lpstr>Year 2: Thinking skills</vt:lpstr>
      <vt:lpstr>Year 3: global learning</vt:lpstr>
      <vt:lpstr>Connecting Classrooms</vt:lpstr>
      <vt:lpstr>What is CCGL? </vt:lpstr>
      <vt:lpstr>Global Learning</vt:lpstr>
      <vt:lpstr>What do I get?</vt:lpstr>
      <vt:lpstr>Sustainable Development Goals</vt:lpstr>
      <vt:lpstr>Equality versus Equity</vt:lpstr>
      <vt:lpstr>From charity to global mindset</vt:lpstr>
      <vt:lpstr>Professional development</vt:lpstr>
      <vt:lpstr>British Council Connecting Classrooms</vt:lpstr>
      <vt:lpstr>School partnerships</vt:lpstr>
      <vt:lpstr>Which countries are eligible?</vt:lpstr>
      <vt:lpstr>Free resources</vt:lpstr>
      <vt:lpstr>British Council Connecting Classrooms Project - #2 Zero Hunger 2018</vt:lpstr>
      <vt:lpstr>Philosophy 4 Children</vt:lpstr>
      <vt:lpstr>MP backs bid by pupils to cut poverty</vt:lpstr>
      <vt:lpstr>Funding </vt:lpstr>
      <vt:lpstr>Role of the Cluster Co-ordinator</vt:lpstr>
      <vt:lpstr>Involved schools</vt:lpstr>
      <vt:lpstr>Connecting classrooms website</vt:lpstr>
      <vt:lpstr>Practical Action Plastics challenge</vt:lpstr>
      <vt:lpstr>Leicester’s litter less campaign</vt:lpstr>
      <vt:lpstr>Project Work - Malala’s Magic Pencil</vt:lpstr>
      <vt:lpstr>Logo Competition – Zero Waste</vt:lpstr>
      <vt:lpstr>eTwinning Live Website</vt:lpstr>
      <vt:lpstr>  Activities to date:</vt:lpstr>
      <vt:lpstr>Why take part?</vt:lpstr>
      <vt:lpstr>What UK teachers say…</vt:lpstr>
      <vt:lpstr>Leicester Schools Linking</vt:lpstr>
      <vt:lpstr>The aims….</vt:lpstr>
      <vt:lpstr>Leicester Schools Linking involves…</vt:lpstr>
      <vt:lpstr>What do we do?</vt:lpstr>
      <vt:lpstr>Structure and Supporters </vt:lpstr>
      <vt:lpstr>New look for 2020</vt:lpstr>
      <vt:lpstr>Benefits for the class?</vt:lpstr>
      <vt:lpstr>Benefits for the wider school?</vt:lpstr>
      <vt:lpstr>Want to know more?</vt:lpstr>
      <vt:lpstr>#EcoSchoolsAtHome</vt:lpstr>
      <vt:lpstr>(Re)Love Our Gadgets</vt:lpstr>
      <vt:lpstr>Send a Cow</vt:lpstr>
      <vt:lpstr>World's Largest Lesson</vt:lpstr>
      <vt:lpstr>Fairtrade Fortnight</vt:lpstr>
      <vt:lpstr>Fairtrade Award</vt:lpstr>
      <vt:lpstr>FairAware Award</vt:lpstr>
      <vt:lpstr>FairActive Award</vt:lpstr>
      <vt:lpstr>FairAchiever Award</vt:lpstr>
      <vt:lpstr>90kg Rice Challenge</vt:lpstr>
      <vt:lpstr>Stride Magazine</vt:lpstr>
      <vt:lpstr>Oxfam Education</vt:lpstr>
      <vt:lpstr>Practical Action</vt:lpstr>
      <vt:lpstr>Carbon Literacy</vt:lpstr>
      <vt:lpstr>Declaring a Climate Emergency in School</vt:lpstr>
      <vt:lpstr>Climate Emergency Documents</vt:lpstr>
      <vt:lpstr>BESS  Energy</vt:lpstr>
      <vt:lpstr>Leicester Water Fountain Competition</vt:lpstr>
      <vt:lpstr>Other opportunities coming up </vt:lpstr>
      <vt:lpstr>Funding  and other  opportunities </vt:lpstr>
      <vt:lpstr>Questions and Answers</vt:lpstr>
      <vt:lpstr>Future Webinars </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Global Citizenship and Fairtrade</dc:title>
  <dc:creator>Lee Jowett</dc:creator>
  <cp:lastModifiedBy>Lee Jowett</cp:lastModifiedBy>
  <cp:revision>12</cp:revision>
  <dcterms:created xsi:type="dcterms:W3CDTF">2020-06-07T17:40:29Z</dcterms:created>
  <dcterms:modified xsi:type="dcterms:W3CDTF">2020-06-10T08:49:28Z</dcterms:modified>
</cp:coreProperties>
</file>