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0" r:id="rId5"/>
  </p:sldMasterIdLst>
  <p:notesMasterIdLst>
    <p:notesMasterId r:id="rId60"/>
  </p:notesMasterIdLst>
  <p:sldIdLst>
    <p:sldId id="256" r:id="rId6"/>
    <p:sldId id="367" r:id="rId7"/>
    <p:sldId id="257" r:id="rId8"/>
    <p:sldId id="258" r:id="rId9"/>
    <p:sldId id="259" r:id="rId10"/>
    <p:sldId id="260" r:id="rId11"/>
    <p:sldId id="285" r:id="rId12"/>
    <p:sldId id="276" r:id="rId13"/>
    <p:sldId id="277" r:id="rId14"/>
    <p:sldId id="278" r:id="rId15"/>
    <p:sldId id="282" r:id="rId16"/>
    <p:sldId id="283" r:id="rId17"/>
    <p:sldId id="284" r:id="rId18"/>
    <p:sldId id="286" r:id="rId19"/>
    <p:sldId id="288" r:id="rId20"/>
    <p:sldId id="287" r:id="rId21"/>
    <p:sldId id="262" r:id="rId22"/>
    <p:sldId id="357" r:id="rId23"/>
    <p:sldId id="358" r:id="rId24"/>
    <p:sldId id="359" r:id="rId25"/>
    <p:sldId id="361" r:id="rId26"/>
    <p:sldId id="360" r:id="rId27"/>
    <p:sldId id="352" r:id="rId28"/>
    <p:sldId id="354" r:id="rId29"/>
    <p:sldId id="355" r:id="rId30"/>
    <p:sldId id="356" r:id="rId31"/>
    <p:sldId id="353" r:id="rId32"/>
    <p:sldId id="365" r:id="rId33"/>
    <p:sldId id="366" r:id="rId34"/>
    <p:sldId id="313" r:id="rId35"/>
    <p:sldId id="329" r:id="rId36"/>
    <p:sldId id="342" r:id="rId37"/>
    <p:sldId id="343" r:id="rId38"/>
    <p:sldId id="341" r:id="rId39"/>
    <p:sldId id="344" r:id="rId40"/>
    <p:sldId id="363" r:id="rId41"/>
    <p:sldId id="345" r:id="rId42"/>
    <p:sldId id="346" r:id="rId43"/>
    <p:sldId id="347" r:id="rId44"/>
    <p:sldId id="350" r:id="rId45"/>
    <p:sldId id="348" r:id="rId46"/>
    <p:sldId id="322" r:id="rId47"/>
    <p:sldId id="351" r:id="rId48"/>
    <p:sldId id="364" r:id="rId49"/>
    <p:sldId id="369" r:id="rId50"/>
    <p:sldId id="302" r:id="rId51"/>
    <p:sldId id="362" r:id="rId52"/>
    <p:sldId id="292" r:id="rId53"/>
    <p:sldId id="293" r:id="rId54"/>
    <p:sldId id="299" r:id="rId55"/>
    <p:sldId id="265" r:id="rId56"/>
    <p:sldId id="263" r:id="rId57"/>
    <p:sldId id="301" r:id="rId58"/>
    <p:sldId id="3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A26"/>
    <a:srgbClr val="30A526"/>
    <a:srgbClr val="51904C"/>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719EB-1EC9-4B27-B3F8-10F79CC04265}" v="12" dt="2020-06-03T10:15:28.492"/>
    <p1510:client id="{1EA6E151-A6D5-41A1-80E3-C2118814D175}" v="129" dt="2020-06-03T10:13:37.307"/>
    <p1510:client id="{63FD7ED5-9B0A-4480-82BF-AE4DBF779AA2}" v="120" dt="2020-06-02T10:07:43.908"/>
    <p1510:client id="{65C8627C-1C52-4FCF-9919-695F7481C5F7}" v="84" dt="2020-06-02T10:51:49.061"/>
    <p1510:client id="{6E0134B2-B351-4C4D-B715-BE6B59DBECE0}" v="1029" dt="2020-06-02T09:42:33.286"/>
    <p1510:client id="{8DE8F250-18A9-4352-AF19-A9DEA1DD78A6}" v="2854" dt="2020-06-02T10:44:03.955"/>
    <p1510:client id="{A5038A5B-9E1A-4003-B103-A406B728E163}" v="99" dt="2020-06-03T08:53:11.509"/>
    <p1510:client id="{BE45D70C-0624-45FD-A3BD-EDCC61375F61}" v="5" dt="2020-06-03T10:48:37.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eace" userId="S::amy.peace@leicester.gov.uk::caef7dc3-0d83-4f8b-849b-f17cf985f9e9" providerId="AD" clId="Web-{F60A0C36-6B65-B6DB-363D-20D2B71547C2}"/>
    <pc:docChg chg="modSld">
      <pc:chgData name="Amy Peace" userId="S::amy.peace@leicester.gov.uk::caef7dc3-0d83-4f8b-849b-f17cf985f9e9" providerId="AD" clId="Web-{F60A0C36-6B65-B6DB-363D-20D2B71547C2}" dt="2020-06-01T16:22:58.003" v="513" actId="14100"/>
      <pc:docMkLst>
        <pc:docMk/>
      </pc:docMkLst>
      <pc:sldChg chg="addSp delSp modSp">
        <pc:chgData name="Amy Peace" userId="S::amy.peace@leicester.gov.uk::caef7dc3-0d83-4f8b-849b-f17cf985f9e9" providerId="AD" clId="Web-{F60A0C36-6B65-B6DB-363D-20D2B71547C2}" dt="2020-06-01T16:10:12.925" v="433"/>
        <pc:sldMkLst>
          <pc:docMk/>
          <pc:sldMk cId="197160869" sldId="343"/>
        </pc:sldMkLst>
        <pc:spChg chg="add mod">
          <ac:chgData name="Amy Peace" userId="S::amy.peace@leicester.gov.uk::caef7dc3-0d83-4f8b-849b-f17cf985f9e9" providerId="AD" clId="Web-{F60A0C36-6B65-B6DB-363D-20D2B71547C2}" dt="2020-06-01T16:07:40.741" v="427" actId="1076"/>
          <ac:spMkLst>
            <pc:docMk/>
            <pc:sldMk cId="197160869" sldId="343"/>
            <ac:spMk id="3" creationId="{05314AAC-EDC9-4EFC-805D-6EFBC22AC8C0}"/>
          </ac:spMkLst>
        </pc:spChg>
        <pc:spChg chg="add mod">
          <ac:chgData name="Amy Peace" userId="S::amy.peace@leicester.gov.uk::caef7dc3-0d83-4f8b-849b-f17cf985f9e9" providerId="AD" clId="Web-{F60A0C36-6B65-B6DB-363D-20D2B71547C2}" dt="2020-06-01T14:37:55.106" v="19"/>
          <ac:spMkLst>
            <pc:docMk/>
            <pc:sldMk cId="197160869" sldId="343"/>
            <ac:spMk id="7" creationId="{8373CB45-7835-4F58-8A08-CC8ABABBF205}"/>
          </ac:spMkLst>
        </pc:spChg>
        <pc:grpChg chg="add mod">
          <ac:chgData name="Amy Peace" userId="S::amy.peace@leicester.gov.uk::caef7dc3-0d83-4f8b-849b-f17cf985f9e9" providerId="AD" clId="Web-{F60A0C36-6B65-B6DB-363D-20D2B71547C2}" dt="2020-06-01T14:38:17.670" v="22" actId="14100"/>
          <ac:grpSpMkLst>
            <pc:docMk/>
            <pc:sldMk cId="197160869" sldId="343"/>
            <ac:grpSpMk id="8" creationId="{8186A4C6-33AE-4DF8-BD8F-219945526E05}"/>
          </ac:grpSpMkLst>
        </pc:grpChg>
        <pc:picChg chg="add mod">
          <ac:chgData name="Amy Peace" userId="S::amy.peace@leicester.gov.uk::caef7dc3-0d83-4f8b-849b-f17cf985f9e9" providerId="AD" clId="Web-{F60A0C36-6B65-B6DB-363D-20D2B71547C2}" dt="2020-06-01T14:34:59.577" v="3" actId="1076"/>
          <ac:picMkLst>
            <pc:docMk/>
            <pc:sldMk cId="197160869" sldId="343"/>
            <ac:picMk id="4" creationId="{20577872-742E-4814-BFA3-D2358BBC0C4A}"/>
          </ac:picMkLst>
        </pc:picChg>
        <pc:picChg chg="add mod">
          <ac:chgData name="Amy Peace" userId="S::amy.peace@leicester.gov.uk::caef7dc3-0d83-4f8b-849b-f17cf985f9e9" providerId="AD" clId="Web-{F60A0C36-6B65-B6DB-363D-20D2B71547C2}" dt="2020-06-01T14:35:39.877" v="6" actId="14100"/>
          <ac:picMkLst>
            <pc:docMk/>
            <pc:sldMk cId="197160869" sldId="343"/>
            <ac:picMk id="5" creationId="{3B48F4E1-BAD6-48A4-A73A-ED30D3F4A66A}"/>
          </ac:picMkLst>
        </pc:picChg>
        <pc:picChg chg="add mod modCrop">
          <ac:chgData name="Amy Peace" userId="S::amy.peace@leicester.gov.uk::caef7dc3-0d83-4f8b-849b-f17cf985f9e9" providerId="AD" clId="Web-{F60A0C36-6B65-B6DB-363D-20D2B71547C2}" dt="2020-06-01T14:37:07.211" v="11"/>
          <ac:picMkLst>
            <pc:docMk/>
            <pc:sldMk cId="197160869" sldId="343"/>
            <ac:picMk id="6" creationId="{DAE70E27-3F8D-4BC6-8707-FB8E5A61A0FA}"/>
          </ac:picMkLst>
        </pc:picChg>
        <pc:picChg chg="add del mod">
          <ac:chgData name="Amy Peace" userId="S::amy.peace@leicester.gov.uk::caef7dc3-0d83-4f8b-849b-f17cf985f9e9" providerId="AD" clId="Web-{F60A0C36-6B65-B6DB-363D-20D2B71547C2}" dt="2020-06-01T16:10:12.925" v="433"/>
          <ac:picMkLst>
            <pc:docMk/>
            <pc:sldMk cId="197160869" sldId="343"/>
            <ac:picMk id="9" creationId="{B574B325-701A-42B2-AD00-663CC79FA96F}"/>
          </ac:picMkLst>
        </pc:picChg>
      </pc:sldChg>
      <pc:sldChg chg="addSp modSp">
        <pc:chgData name="Amy Peace" userId="S::amy.peace@leicester.gov.uk::caef7dc3-0d83-4f8b-849b-f17cf985f9e9" providerId="AD" clId="Web-{F60A0C36-6B65-B6DB-363D-20D2B71547C2}" dt="2020-06-01T15:26:14.414" v="177" actId="1076"/>
        <pc:sldMkLst>
          <pc:docMk/>
          <pc:sldMk cId="2650759797" sldId="344"/>
        </pc:sldMkLst>
        <pc:spChg chg="mod">
          <ac:chgData name="Amy Peace" userId="S::amy.peace@leicester.gov.uk::caef7dc3-0d83-4f8b-849b-f17cf985f9e9" providerId="AD" clId="Web-{F60A0C36-6B65-B6DB-363D-20D2B71547C2}" dt="2020-06-01T15:14:29.497" v="68" actId="20577"/>
          <ac:spMkLst>
            <pc:docMk/>
            <pc:sldMk cId="2650759797" sldId="344"/>
            <ac:spMk id="2" creationId="{508951B7-4C5D-44C3-BCE1-72AF9A25DFE4}"/>
          </ac:spMkLst>
        </pc:spChg>
        <pc:spChg chg="add mod">
          <ac:chgData name="Amy Peace" userId="S::amy.peace@leicester.gov.uk::caef7dc3-0d83-4f8b-849b-f17cf985f9e9" providerId="AD" clId="Web-{F60A0C36-6B65-B6DB-363D-20D2B71547C2}" dt="2020-06-01T15:22:07.738" v="161" actId="20577"/>
          <ac:spMkLst>
            <pc:docMk/>
            <pc:sldMk cId="2650759797" sldId="344"/>
            <ac:spMk id="3" creationId="{39710AD7-0282-4B5F-B5F7-E774C6E97025}"/>
          </ac:spMkLst>
        </pc:spChg>
        <pc:spChg chg="add mod">
          <ac:chgData name="Amy Peace" userId="S::amy.peace@leicester.gov.uk::caef7dc3-0d83-4f8b-849b-f17cf985f9e9" providerId="AD" clId="Web-{F60A0C36-6B65-B6DB-363D-20D2B71547C2}" dt="2020-06-01T15:25:49.709" v="171" actId="20577"/>
          <ac:spMkLst>
            <pc:docMk/>
            <pc:sldMk cId="2650759797" sldId="344"/>
            <ac:spMk id="7" creationId="{56B673D0-D079-4344-8E27-96BFADE3781A}"/>
          </ac:spMkLst>
        </pc:spChg>
        <pc:spChg chg="add mod">
          <ac:chgData name="Amy Peace" userId="S::amy.peace@leicester.gov.uk::caef7dc3-0d83-4f8b-849b-f17cf985f9e9" providerId="AD" clId="Web-{F60A0C36-6B65-B6DB-363D-20D2B71547C2}" dt="2020-06-01T15:21:47.924" v="141" actId="14100"/>
          <ac:spMkLst>
            <pc:docMk/>
            <pc:sldMk cId="2650759797" sldId="344"/>
            <ac:spMk id="8" creationId="{C691EA4D-93A9-44C2-A9B5-540BFA9A4B39}"/>
          </ac:spMkLst>
        </pc:spChg>
        <pc:picChg chg="add mod">
          <ac:chgData name="Amy Peace" userId="S::amy.peace@leicester.gov.uk::caef7dc3-0d83-4f8b-849b-f17cf985f9e9" providerId="AD" clId="Web-{F60A0C36-6B65-B6DB-363D-20D2B71547C2}" dt="2020-06-01T15:14:33.826" v="71" actId="1076"/>
          <ac:picMkLst>
            <pc:docMk/>
            <pc:sldMk cId="2650759797" sldId="344"/>
            <ac:picMk id="4" creationId="{1F05CE02-5907-4247-A611-D7F9A8DB0362}"/>
          </ac:picMkLst>
        </pc:picChg>
        <pc:picChg chg="add mod">
          <ac:chgData name="Amy Peace" userId="S::amy.peace@leicester.gov.uk::caef7dc3-0d83-4f8b-849b-f17cf985f9e9" providerId="AD" clId="Web-{F60A0C36-6B65-B6DB-363D-20D2B71547C2}" dt="2020-06-01T15:25:56.913" v="174" actId="1076"/>
          <ac:picMkLst>
            <pc:docMk/>
            <pc:sldMk cId="2650759797" sldId="344"/>
            <ac:picMk id="5" creationId="{63497683-7099-4595-BC2C-7DAAA85E713A}"/>
          </ac:picMkLst>
        </pc:picChg>
        <pc:picChg chg="add mod">
          <ac:chgData name="Amy Peace" userId="S::amy.peace@leicester.gov.uk::caef7dc3-0d83-4f8b-849b-f17cf985f9e9" providerId="AD" clId="Web-{F60A0C36-6B65-B6DB-363D-20D2B71547C2}" dt="2020-06-01T15:26:14.414" v="177" actId="1076"/>
          <ac:picMkLst>
            <pc:docMk/>
            <pc:sldMk cId="2650759797" sldId="344"/>
            <ac:picMk id="6" creationId="{24D24571-A989-426F-8BA9-6E3F61417073}"/>
          </ac:picMkLst>
        </pc:picChg>
      </pc:sldChg>
      <pc:sldChg chg="addSp delSp modSp mod setBg setClrOvrMap">
        <pc:chgData name="Amy Peace" userId="S::amy.peace@leicester.gov.uk::caef7dc3-0d83-4f8b-849b-f17cf985f9e9" providerId="AD" clId="Web-{F60A0C36-6B65-B6DB-363D-20D2B71547C2}" dt="2020-06-01T15:53:03.342" v="274" actId="1076"/>
        <pc:sldMkLst>
          <pc:docMk/>
          <pc:sldMk cId="3475232404" sldId="345"/>
        </pc:sldMkLst>
        <pc:spChg chg="mod">
          <ac:chgData name="Amy Peace" userId="S::amy.peace@leicester.gov.uk::caef7dc3-0d83-4f8b-849b-f17cf985f9e9" providerId="AD" clId="Web-{F60A0C36-6B65-B6DB-363D-20D2B71547C2}" dt="2020-06-01T15:50:24.797" v="243"/>
          <ac:spMkLst>
            <pc:docMk/>
            <pc:sldMk cId="3475232404" sldId="345"/>
            <ac:spMk id="2" creationId="{508951B7-4C5D-44C3-BCE1-72AF9A25DFE4}"/>
          </ac:spMkLst>
        </pc:spChg>
        <pc:spChg chg="add mod ord">
          <ac:chgData name="Amy Peace" userId="S::amy.peace@leicester.gov.uk::caef7dc3-0d83-4f8b-849b-f17cf985f9e9" providerId="AD" clId="Web-{F60A0C36-6B65-B6DB-363D-20D2B71547C2}" dt="2020-06-01T15:52:56.841" v="272" actId="1076"/>
          <ac:spMkLst>
            <pc:docMk/>
            <pc:sldMk cId="3475232404" sldId="345"/>
            <ac:spMk id="4" creationId="{E9E3B046-19A3-4D01-9CC2-0F443FD9F432}"/>
          </ac:spMkLst>
        </pc:spChg>
        <pc:spChg chg="add mod">
          <ac:chgData name="Amy Peace" userId="S::amy.peace@leicester.gov.uk::caef7dc3-0d83-4f8b-849b-f17cf985f9e9" providerId="AD" clId="Web-{F60A0C36-6B65-B6DB-363D-20D2B71547C2}" dt="2020-06-01T15:51:08.207" v="265" actId="20577"/>
          <ac:spMkLst>
            <pc:docMk/>
            <pc:sldMk cId="3475232404" sldId="345"/>
            <ac:spMk id="5" creationId="{CECBF485-250D-46AB-A506-85B2E3FFBFA1}"/>
          </ac:spMkLst>
        </pc:spChg>
        <pc:spChg chg="add mod ord">
          <ac:chgData name="Amy Peace" userId="S::amy.peace@leicester.gov.uk::caef7dc3-0d83-4f8b-849b-f17cf985f9e9" providerId="AD" clId="Web-{F60A0C36-6B65-B6DB-363D-20D2B71547C2}" dt="2020-06-01T15:51:56.696" v="271" actId="1076"/>
          <ac:spMkLst>
            <pc:docMk/>
            <pc:sldMk cId="3475232404" sldId="345"/>
            <ac:spMk id="10" creationId="{B429DE2F-E3D3-47FA-8BE9-0CA784883602}"/>
          </ac:spMkLst>
        </pc:spChg>
        <pc:spChg chg="add del">
          <ac:chgData name="Amy Peace" userId="S::amy.peace@leicester.gov.uk::caef7dc3-0d83-4f8b-849b-f17cf985f9e9" providerId="AD" clId="Web-{F60A0C36-6B65-B6DB-363D-20D2B71547C2}" dt="2020-06-01T15:50:24.797" v="243"/>
          <ac:spMkLst>
            <pc:docMk/>
            <pc:sldMk cId="3475232404" sldId="345"/>
            <ac:spMk id="16" creationId="{07977D39-626F-40D7-B00F-16E02602DD5A}"/>
          </ac:spMkLst>
        </pc:spChg>
        <pc:spChg chg="add del">
          <ac:chgData name="Amy Peace" userId="S::amy.peace@leicester.gov.uk::caef7dc3-0d83-4f8b-849b-f17cf985f9e9" providerId="AD" clId="Web-{F60A0C36-6B65-B6DB-363D-20D2B71547C2}" dt="2020-06-01T15:50:24.797" v="243"/>
          <ac:spMkLst>
            <pc:docMk/>
            <pc:sldMk cId="3475232404" sldId="345"/>
            <ac:spMk id="18" creationId="{B905CDE4-B751-4B3E-B625-6E59F8903414}"/>
          </ac:spMkLst>
        </pc:spChg>
        <pc:spChg chg="add del">
          <ac:chgData name="Amy Peace" userId="S::amy.peace@leicester.gov.uk::caef7dc3-0d83-4f8b-849b-f17cf985f9e9" providerId="AD" clId="Web-{F60A0C36-6B65-B6DB-363D-20D2B71547C2}" dt="2020-06-01T15:50:24.797" v="243"/>
          <ac:spMkLst>
            <pc:docMk/>
            <pc:sldMk cId="3475232404" sldId="345"/>
            <ac:spMk id="20" creationId="{08108C16-F4C0-44AA-999D-17BD39219B24}"/>
          </ac:spMkLst>
        </pc:spChg>
        <pc:spChg chg="add del">
          <ac:chgData name="Amy Peace" userId="S::amy.peace@leicester.gov.uk::caef7dc3-0d83-4f8b-849b-f17cf985f9e9" providerId="AD" clId="Web-{F60A0C36-6B65-B6DB-363D-20D2B71547C2}" dt="2020-06-01T15:50:24.797" v="243"/>
          <ac:spMkLst>
            <pc:docMk/>
            <pc:sldMk cId="3475232404" sldId="345"/>
            <ac:spMk id="22" creationId="{C8F10CB3-3B5E-4C7A-98CF-B87454DDFA39}"/>
          </ac:spMkLst>
        </pc:spChg>
        <pc:picChg chg="add mod ord">
          <ac:chgData name="Amy Peace" userId="S::amy.peace@leicester.gov.uk::caef7dc3-0d83-4f8b-849b-f17cf985f9e9" providerId="AD" clId="Web-{F60A0C36-6B65-B6DB-363D-20D2B71547C2}" dt="2020-06-01T15:50:24.797" v="243"/>
          <ac:picMkLst>
            <pc:docMk/>
            <pc:sldMk cId="3475232404" sldId="345"/>
            <ac:picMk id="3" creationId="{73D6546E-90A3-4EFD-A703-D8DA7A4027F3}"/>
          </ac:picMkLst>
        </pc:picChg>
        <pc:picChg chg="add mod">
          <ac:chgData name="Amy Peace" userId="S::amy.peace@leicester.gov.uk::caef7dc3-0d83-4f8b-849b-f17cf985f9e9" providerId="AD" clId="Web-{F60A0C36-6B65-B6DB-363D-20D2B71547C2}" dt="2020-06-01T15:53:03.326" v="273" actId="1076"/>
          <ac:picMkLst>
            <pc:docMk/>
            <pc:sldMk cId="3475232404" sldId="345"/>
            <ac:picMk id="6" creationId="{7C245A61-A7EF-40B0-B6CF-E8693D4B50DD}"/>
          </ac:picMkLst>
        </pc:picChg>
        <pc:picChg chg="add del mod modCrop">
          <ac:chgData name="Amy Peace" userId="S::amy.peace@leicester.gov.uk::caef7dc3-0d83-4f8b-849b-f17cf985f9e9" providerId="AD" clId="Web-{F60A0C36-6B65-B6DB-363D-20D2B71547C2}" dt="2020-06-01T15:48:04.489" v="236"/>
          <ac:picMkLst>
            <pc:docMk/>
            <pc:sldMk cId="3475232404" sldId="345"/>
            <ac:picMk id="7" creationId="{28035575-1C31-4E03-A3F7-3C5E6C6F93A3}"/>
          </ac:picMkLst>
        </pc:picChg>
        <pc:picChg chg="add mod ord">
          <ac:chgData name="Amy Peace" userId="S::amy.peace@leicester.gov.uk::caef7dc3-0d83-4f8b-849b-f17cf985f9e9" providerId="AD" clId="Web-{F60A0C36-6B65-B6DB-363D-20D2B71547C2}" dt="2020-06-01T15:53:03.342" v="274" actId="1076"/>
          <ac:picMkLst>
            <pc:docMk/>
            <pc:sldMk cId="3475232404" sldId="345"/>
            <ac:picMk id="8" creationId="{F254FD9D-0B7E-4AC7-8DBC-531C5F972EC2}"/>
          </ac:picMkLst>
        </pc:picChg>
        <pc:picChg chg="add del mod">
          <ac:chgData name="Amy Peace" userId="S::amy.peace@leicester.gov.uk::caef7dc3-0d83-4f8b-849b-f17cf985f9e9" providerId="AD" clId="Web-{F60A0C36-6B65-B6DB-363D-20D2B71547C2}" dt="2020-06-01T15:32:26.007" v="195"/>
          <ac:picMkLst>
            <pc:docMk/>
            <pc:sldMk cId="3475232404" sldId="345"/>
            <ac:picMk id="9" creationId="{476D2261-9E49-453C-BBD1-6924D668DF79}"/>
          </ac:picMkLst>
        </pc:picChg>
        <pc:picChg chg="add mod">
          <ac:chgData name="Amy Peace" userId="S::amy.peace@leicester.gov.uk::caef7dc3-0d83-4f8b-849b-f17cf985f9e9" providerId="AD" clId="Web-{F60A0C36-6B65-B6DB-363D-20D2B71547C2}" dt="2020-06-01T15:51:20.161" v="268" actId="1076"/>
          <ac:picMkLst>
            <pc:docMk/>
            <pc:sldMk cId="3475232404" sldId="345"/>
            <ac:picMk id="11" creationId="{62D34E00-E1D1-4BB3-895E-4FFA4448988E}"/>
          </ac:picMkLst>
        </pc:picChg>
      </pc:sldChg>
      <pc:sldChg chg="addSp delSp modSp">
        <pc:chgData name="Amy Peace" userId="S::amy.peace@leicester.gov.uk::caef7dc3-0d83-4f8b-849b-f17cf985f9e9" providerId="AD" clId="Web-{F60A0C36-6B65-B6DB-363D-20D2B71547C2}" dt="2020-06-01T16:16:17.033" v="467" actId="1076"/>
        <pc:sldMkLst>
          <pc:docMk/>
          <pc:sldMk cId="1903727217" sldId="346"/>
        </pc:sldMkLst>
        <pc:spChg chg="add mod">
          <ac:chgData name="Amy Peace" userId="S::amy.peace@leicester.gov.uk::caef7dc3-0d83-4f8b-849b-f17cf985f9e9" providerId="AD" clId="Web-{F60A0C36-6B65-B6DB-363D-20D2B71547C2}" dt="2020-06-01T16:04:11.896" v="338" actId="1076"/>
          <ac:spMkLst>
            <pc:docMk/>
            <pc:sldMk cId="1903727217" sldId="346"/>
            <ac:spMk id="6" creationId="{9245F9F1-53E7-4E88-B814-2FF7CDB10E15}"/>
          </ac:spMkLst>
        </pc:spChg>
        <pc:picChg chg="add mod">
          <ac:chgData name="Amy Peace" userId="S::amy.peace@leicester.gov.uk::caef7dc3-0d83-4f8b-849b-f17cf985f9e9" providerId="AD" clId="Web-{F60A0C36-6B65-B6DB-363D-20D2B71547C2}" dt="2020-06-01T16:02:11.792" v="292" actId="1076"/>
          <ac:picMkLst>
            <pc:docMk/>
            <pc:sldMk cId="1903727217" sldId="346"/>
            <ac:picMk id="3" creationId="{5B8C13CF-8A40-49D1-BF51-2E632E072998}"/>
          </ac:picMkLst>
        </pc:picChg>
        <pc:picChg chg="add mod">
          <ac:chgData name="Amy Peace" userId="S::amy.peace@leicester.gov.uk::caef7dc3-0d83-4f8b-849b-f17cf985f9e9" providerId="AD" clId="Web-{F60A0C36-6B65-B6DB-363D-20D2B71547C2}" dt="2020-06-01T16:02:08.511" v="291" actId="1076"/>
          <ac:picMkLst>
            <pc:docMk/>
            <pc:sldMk cId="1903727217" sldId="346"/>
            <ac:picMk id="4" creationId="{91155407-8B2F-468F-A6D9-EDF4C3A0D366}"/>
          </ac:picMkLst>
        </pc:picChg>
        <pc:picChg chg="add mod">
          <ac:chgData name="Amy Peace" userId="S::amy.peace@leicester.gov.uk::caef7dc3-0d83-4f8b-849b-f17cf985f9e9" providerId="AD" clId="Web-{F60A0C36-6B65-B6DB-363D-20D2B71547C2}" dt="2020-06-01T16:16:14.798" v="466" actId="1076"/>
          <ac:picMkLst>
            <pc:docMk/>
            <pc:sldMk cId="1903727217" sldId="346"/>
            <ac:picMk id="5" creationId="{F4D48030-ECCF-4B46-8760-7B0B1FBBE97D}"/>
          </ac:picMkLst>
        </pc:picChg>
        <pc:picChg chg="add mod">
          <ac:chgData name="Amy Peace" userId="S::amy.peace@leicester.gov.uk::caef7dc3-0d83-4f8b-849b-f17cf985f9e9" providerId="AD" clId="Web-{F60A0C36-6B65-B6DB-363D-20D2B71547C2}" dt="2020-06-01T16:16:17.033" v="467" actId="1076"/>
          <ac:picMkLst>
            <pc:docMk/>
            <pc:sldMk cId="1903727217" sldId="346"/>
            <ac:picMk id="7" creationId="{AC482CBF-67B1-4DC0-8EBB-C6C134913B34}"/>
          </ac:picMkLst>
        </pc:picChg>
        <pc:picChg chg="add del mod">
          <ac:chgData name="Amy Peace" userId="S::amy.peace@leicester.gov.uk::caef7dc3-0d83-4f8b-849b-f17cf985f9e9" providerId="AD" clId="Web-{F60A0C36-6B65-B6DB-363D-20D2B71547C2}" dt="2020-06-01T16:16:10.251" v="464"/>
          <ac:picMkLst>
            <pc:docMk/>
            <pc:sldMk cId="1903727217" sldId="346"/>
            <ac:picMk id="8" creationId="{BDD43F40-EF06-426A-A2C9-9FCF415CC1A1}"/>
          </ac:picMkLst>
        </pc:picChg>
      </pc:sldChg>
      <pc:sldChg chg="addSp delSp modSp">
        <pc:chgData name="Amy Peace" userId="S::amy.peace@leicester.gov.uk::caef7dc3-0d83-4f8b-849b-f17cf985f9e9" providerId="AD" clId="Web-{F60A0C36-6B65-B6DB-363D-20D2B71547C2}" dt="2020-06-01T16:22:58.003" v="513" actId="14100"/>
        <pc:sldMkLst>
          <pc:docMk/>
          <pc:sldMk cId="1954933495" sldId="347"/>
        </pc:sldMkLst>
        <pc:spChg chg="mod">
          <ac:chgData name="Amy Peace" userId="S::amy.peace@leicester.gov.uk::caef7dc3-0d83-4f8b-849b-f17cf985f9e9" providerId="AD" clId="Web-{F60A0C36-6B65-B6DB-363D-20D2B71547C2}" dt="2020-06-01T16:14:10.538" v="454" actId="20577"/>
          <ac:spMkLst>
            <pc:docMk/>
            <pc:sldMk cId="1954933495" sldId="347"/>
            <ac:spMk id="2" creationId="{508951B7-4C5D-44C3-BCE1-72AF9A25DFE4}"/>
          </ac:spMkLst>
        </pc:spChg>
        <pc:spChg chg="add mod">
          <ac:chgData name="Amy Peace" userId="S::amy.peace@leicester.gov.uk::caef7dc3-0d83-4f8b-849b-f17cf985f9e9" providerId="AD" clId="Web-{F60A0C36-6B65-B6DB-363D-20D2B71547C2}" dt="2020-06-01T16:22:37.923" v="505" actId="20577"/>
          <ac:spMkLst>
            <pc:docMk/>
            <pc:sldMk cId="1954933495" sldId="347"/>
            <ac:spMk id="7" creationId="{59AC1063-CEC7-4BB1-B348-636AC37F4EBF}"/>
          </ac:spMkLst>
        </pc:spChg>
        <pc:picChg chg="add del mod">
          <ac:chgData name="Amy Peace" userId="S::amy.peace@leicester.gov.uk::caef7dc3-0d83-4f8b-849b-f17cf985f9e9" providerId="AD" clId="Web-{F60A0C36-6B65-B6DB-363D-20D2B71547C2}" dt="2020-06-01T16:21:41.153" v="495"/>
          <ac:picMkLst>
            <pc:docMk/>
            <pc:sldMk cId="1954933495" sldId="347"/>
            <ac:picMk id="3" creationId="{04211866-2FDF-4947-BEDA-2831F6CE02C9}"/>
          </ac:picMkLst>
        </pc:picChg>
        <pc:picChg chg="add mod">
          <ac:chgData name="Amy Peace" userId="S::amy.peace@leicester.gov.uk::caef7dc3-0d83-4f8b-849b-f17cf985f9e9" providerId="AD" clId="Web-{F60A0C36-6B65-B6DB-363D-20D2B71547C2}" dt="2020-06-01T16:11:59.418" v="439" actId="1076"/>
          <ac:picMkLst>
            <pc:docMk/>
            <pc:sldMk cId="1954933495" sldId="347"/>
            <ac:picMk id="4" creationId="{B9B16A67-80A2-48C4-9396-37AA8AED9464}"/>
          </ac:picMkLst>
        </pc:picChg>
        <pc:picChg chg="add del mod">
          <ac:chgData name="Amy Peace" userId="S::amy.peace@leicester.gov.uk::caef7dc3-0d83-4f8b-849b-f17cf985f9e9" providerId="AD" clId="Web-{F60A0C36-6B65-B6DB-363D-20D2B71547C2}" dt="2020-06-01T16:12:42.547" v="442"/>
          <ac:picMkLst>
            <pc:docMk/>
            <pc:sldMk cId="1954933495" sldId="347"/>
            <ac:picMk id="5" creationId="{2F44E0DA-F393-4CB5-8A2A-C4BF57184F97}"/>
          </ac:picMkLst>
        </pc:picChg>
        <pc:picChg chg="add mod">
          <ac:chgData name="Amy Peace" userId="S::amy.peace@leicester.gov.uk::caef7dc3-0d83-4f8b-849b-f17cf985f9e9" providerId="AD" clId="Web-{F60A0C36-6B65-B6DB-363D-20D2B71547C2}" dt="2020-06-01T16:22:55.237" v="512" actId="1076"/>
          <ac:picMkLst>
            <pc:docMk/>
            <pc:sldMk cId="1954933495" sldId="347"/>
            <ac:picMk id="6" creationId="{6F1382EB-F144-4AD6-AB14-C53F16E54C6C}"/>
          </ac:picMkLst>
        </pc:picChg>
        <pc:picChg chg="add mod">
          <ac:chgData name="Amy Peace" userId="S::amy.peace@leicester.gov.uk::caef7dc3-0d83-4f8b-849b-f17cf985f9e9" providerId="AD" clId="Web-{F60A0C36-6B65-B6DB-363D-20D2B71547C2}" dt="2020-06-01T16:22:48.643" v="509" actId="1076"/>
          <ac:picMkLst>
            <pc:docMk/>
            <pc:sldMk cId="1954933495" sldId="347"/>
            <ac:picMk id="8" creationId="{804DCED8-8864-40C3-97A4-B815955AACFE}"/>
          </ac:picMkLst>
        </pc:picChg>
        <pc:picChg chg="add mod">
          <ac:chgData name="Amy Peace" userId="S::amy.peace@leicester.gov.uk::caef7dc3-0d83-4f8b-849b-f17cf985f9e9" providerId="AD" clId="Web-{F60A0C36-6B65-B6DB-363D-20D2B71547C2}" dt="2020-06-01T16:22:58.003" v="513" actId="14100"/>
          <ac:picMkLst>
            <pc:docMk/>
            <pc:sldMk cId="1954933495" sldId="347"/>
            <ac:picMk id="9" creationId="{DE7C1452-55BB-421D-B747-8AFB8AB8B7CB}"/>
          </ac:picMkLst>
        </pc:picChg>
        <pc:picChg chg="add mod">
          <ac:chgData name="Amy Peace" userId="S::amy.peace@leicester.gov.uk::caef7dc3-0d83-4f8b-849b-f17cf985f9e9" providerId="AD" clId="Web-{F60A0C36-6B65-B6DB-363D-20D2B71547C2}" dt="2020-06-01T16:22:53.940" v="511" actId="1076"/>
          <ac:picMkLst>
            <pc:docMk/>
            <pc:sldMk cId="1954933495" sldId="347"/>
            <ac:picMk id="10" creationId="{FB360E47-50BD-4071-89EC-2CD05C9806DA}"/>
          </ac:picMkLst>
        </pc:picChg>
      </pc:sldChg>
    </pc:docChg>
  </pc:docChgLst>
  <pc:docChgLst>
    <pc:chgData name="mrose@lrwt.org.uk" userId="S::urn:spo:guest#mrose@lrwt.org.uk::" providerId="AD" clId="Web-{D1A09137-D9A6-CA59-F398-102A47DAE68A}"/>
    <pc:docChg chg="addSld delSld modSld sldOrd">
      <pc:chgData name="mrose@lrwt.org.uk" userId="S::urn:spo:guest#mrose@lrwt.org.uk::" providerId="AD" clId="Web-{D1A09137-D9A6-CA59-F398-102A47DAE68A}" dt="2020-06-01T15:40:29.108" v="2438" actId="14100"/>
      <pc:docMkLst>
        <pc:docMk/>
      </pc:docMkLst>
      <pc:sldChg chg="del">
        <pc:chgData name="mrose@lrwt.org.uk" userId="S::urn:spo:guest#mrose@lrwt.org.uk::" providerId="AD" clId="Web-{D1A09137-D9A6-CA59-F398-102A47DAE68A}" dt="2020-06-01T10:43:07.593" v="607"/>
        <pc:sldMkLst>
          <pc:docMk/>
          <pc:sldMk cId="1449006363" sldId="320"/>
        </pc:sldMkLst>
      </pc:sldChg>
      <pc:sldChg chg="modSp del">
        <pc:chgData name="mrose@lrwt.org.uk" userId="S::urn:spo:guest#mrose@lrwt.org.uk::" providerId="AD" clId="Web-{D1A09137-D9A6-CA59-F398-102A47DAE68A}" dt="2020-06-01T10:43:17.344" v="608"/>
        <pc:sldMkLst>
          <pc:docMk/>
          <pc:sldMk cId="4105950687" sldId="340"/>
        </pc:sldMkLst>
        <pc:spChg chg="mod">
          <ac:chgData name="mrose@lrwt.org.uk" userId="S::urn:spo:guest#mrose@lrwt.org.uk::" providerId="AD" clId="Web-{D1A09137-D9A6-CA59-F398-102A47DAE68A}" dt="2020-06-01T10:21:01.793" v="61" actId="20577"/>
          <ac:spMkLst>
            <pc:docMk/>
            <pc:sldMk cId="4105950687" sldId="340"/>
            <ac:spMk id="3" creationId="{AEBE1A7B-1227-4EC3-A869-9AEFA783C7A2}"/>
          </ac:spMkLst>
        </pc:spChg>
      </pc:sldChg>
      <pc:sldChg chg="addSp delSp modSp new mod setBg setClrOvrMap">
        <pc:chgData name="mrose@lrwt.org.uk" userId="S::urn:spo:guest#mrose@lrwt.org.uk::" providerId="AD" clId="Web-{D1A09137-D9A6-CA59-F398-102A47DAE68A}" dt="2020-06-01T10:55:21.951" v="747"/>
        <pc:sldMkLst>
          <pc:docMk/>
          <pc:sldMk cId="2016140518" sldId="352"/>
        </pc:sldMkLst>
        <pc:spChg chg="mod ord">
          <ac:chgData name="mrose@lrwt.org.uk" userId="S::urn:spo:guest#mrose@lrwt.org.uk::" providerId="AD" clId="Web-{D1A09137-D9A6-CA59-F398-102A47DAE68A}" dt="2020-06-01T10:55:05.341" v="746"/>
          <ac:spMkLst>
            <pc:docMk/>
            <pc:sldMk cId="2016140518" sldId="352"/>
            <ac:spMk id="2" creationId="{8E460378-99C5-44A4-A0D8-9EE24BDA46CF}"/>
          </ac:spMkLst>
        </pc:spChg>
        <pc:spChg chg="del">
          <ac:chgData name="mrose@lrwt.org.uk" userId="S::urn:spo:guest#mrose@lrwt.org.uk::" providerId="AD" clId="Web-{D1A09137-D9A6-CA59-F398-102A47DAE68A}" dt="2020-06-01T10:15:27.953" v="17"/>
          <ac:spMkLst>
            <pc:docMk/>
            <pc:sldMk cId="2016140518" sldId="352"/>
            <ac:spMk id="3" creationId="{D3E4D633-D076-4078-BAC5-340E4E6589DB}"/>
          </ac:spMkLst>
        </pc:spChg>
        <pc:spChg chg="del">
          <ac:chgData name="mrose@lrwt.org.uk" userId="S::urn:spo:guest#mrose@lrwt.org.uk::" providerId="AD" clId="Web-{D1A09137-D9A6-CA59-F398-102A47DAE68A}" dt="2020-06-01T10:15:59.862" v="21"/>
          <ac:spMkLst>
            <pc:docMk/>
            <pc:sldMk cId="2016140518" sldId="352"/>
            <ac:spMk id="4" creationId="{E90180D4-D9AD-45DD-85EE-2FEA9A12F2B7}"/>
          </ac:spMkLst>
        </pc:spChg>
        <pc:spChg chg="add mod ord">
          <ac:chgData name="mrose@lrwt.org.uk" userId="S::urn:spo:guest#mrose@lrwt.org.uk::" providerId="AD" clId="Web-{D1A09137-D9A6-CA59-F398-102A47DAE68A}" dt="2020-06-01T10:55:05.341" v="746"/>
          <ac:spMkLst>
            <pc:docMk/>
            <pc:sldMk cId="2016140518" sldId="352"/>
            <ac:spMk id="7" creationId="{331A7B2C-A205-4386-A974-05F4AC95D1F0}"/>
          </ac:spMkLst>
        </pc:spChg>
        <pc:spChg chg="add del">
          <ac:chgData name="mrose@lrwt.org.uk" userId="S::urn:spo:guest#mrose@lrwt.org.uk::" providerId="AD" clId="Web-{D1A09137-D9A6-CA59-F398-102A47DAE68A}" dt="2020-06-01T10:19:12.987" v="47"/>
          <ac:spMkLst>
            <pc:docMk/>
            <pc:sldMk cId="2016140518" sldId="352"/>
            <ac:spMk id="9" creationId="{231BF440-39FA-4087-84CC-2EEC0BBDAF29}"/>
          </ac:spMkLst>
        </pc:spChg>
        <pc:spChg chg="add del">
          <ac:chgData name="mrose@lrwt.org.uk" userId="S::urn:spo:guest#mrose@lrwt.org.uk::" providerId="AD" clId="Web-{D1A09137-D9A6-CA59-F398-102A47DAE68A}" dt="2020-06-01T10:19:12.987" v="47"/>
          <ac:spMkLst>
            <pc:docMk/>
            <pc:sldMk cId="2016140518" sldId="352"/>
            <ac:spMk id="10" creationId="{F04E4CBA-303B-48BD-8451-C2701CB0EEBF}"/>
          </ac:spMkLst>
        </pc:spChg>
        <pc:spChg chg="add del">
          <ac:chgData name="mrose@lrwt.org.uk" userId="S::urn:spo:guest#mrose@lrwt.org.uk::" providerId="AD" clId="Web-{D1A09137-D9A6-CA59-F398-102A47DAE68A}" dt="2020-06-01T10:19:29.348" v="52"/>
          <ac:spMkLst>
            <pc:docMk/>
            <pc:sldMk cId="2016140518" sldId="352"/>
            <ac:spMk id="11" creationId="{99899462-FC16-43B0-966B-FCA263450716}"/>
          </ac:spMkLst>
        </pc:spChg>
        <pc:spChg chg="add del">
          <ac:chgData name="mrose@lrwt.org.uk" userId="S::urn:spo:guest#mrose@lrwt.org.uk::" providerId="AD" clId="Web-{D1A09137-D9A6-CA59-F398-102A47DAE68A}" dt="2020-06-01T10:19:02.627" v="45"/>
          <ac:spMkLst>
            <pc:docMk/>
            <pc:sldMk cId="2016140518" sldId="352"/>
            <ac:spMk id="12" creationId="{99899462-FC16-43B0-966B-FCA263450716}"/>
          </ac:spMkLst>
        </pc:spChg>
        <pc:spChg chg="add del">
          <ac:chgData name="mrose@lrwt.org.uk" userId="S::urn:spo:guest#mrose@lrwt.org.uk::" providerId="AD" clId="Web-{D1A09137-D9A6-CA59-F398-102A47DAE68A}" dt="2020-06-01T10:49:02.935" v="666"/>
          <ac:spMkLst>
            <pc:docMk/>
            <pc:sldMk cId="2016140518" sldId="352"/>
            <ac:spMk id="15" creationId="{99899462-FC16-43B0-966B-FCA263450716}"/>
          </ac:spMkLst>
        </pc:spChg>
        <pc:spChg chg="add del">
          <ac:chgData name="mrose@lrwt.org.uk" userId="S::urn:spo:guest#mrose@lrwt.org.uk::" providerId="AD" clId="Web-{D1A09137-D9A6-CA59-F398-102A47DAE68A}" dt="2020-06-01T10:19:12.987" v="47"/>
          <ac:spMkLst>
            <pc:docMk/>
            <pc:sldMk cId="2016140518" sldId="352"/>
            <ac:spMk id="16" creationId="{F6CA58B3-AFCC-4A40-9882-50D5080879B0}"/>
          </ac:spMkLst>
        </pc:spChg>
        <pc:spChg chg="add del">
          <ac:chgData name="mrose@lrwt.org.uk" userId="S::urn:spo:guest#mrose@lrwt.org.uk::" providerId="AD" clId="Web-{D1A09137-D9A6-CA59-F398-102A47DAE68A}" dt="2020-06-01T10:19:12.987" v="47"/>
          <ac:spMkLst>
            <pc:docMk/>
            <pc:sldMk cId="2016140518" sldId="352"/>
            <ac:spMk id="18" creationId="{75C56826-D4E5-42ED-8529-079651CB3005}"/>
          </ac:spMkLst>
        </pc:spChg>
        <pc:spChg chg="add del">
          <ac:chgData name="mrose@lrwt.org.uk" userId="S::urn:spo:guest#mrose@lrwt.org.uk::" providerId="AD" clId="Web-{D1A09137-D9A6-CA59-F398-102A47DAE68A}" dt="2020-06-01T10:50:32.490" v="698"/>
          <ac:spMkLst>
            <pc:docMk/>
            <pc:sldMk cId="2016140518" sldId="352"/>
            <ac:spMk id="19" creationId="{99899462-FC16-43B0-966B-FCA263450716}"/>
          </ac:spMkLst>
        </pc:spChg>
        <pc:spChg chg="add del">
          <ac:chgData name="mrose@lrwt.org.uk" userId="S::urn:spo:guest#mrose@lrwt.org.uk::" providerId="AD" clId="Web-{D1A09137-D9A6-CA59-F398-102A47DAE68A}" dt="2020-06-01T10:19:12.987" v="47"/>
          <ac:spMkLst>
            <pc:docMk/>
            <pc:sldMk cId="2016140518" sldId="352"/>
            <ac:spMk id="20" creationId="{82095FCE-EF05-4443-B97A-85DEE3A5CA17}"/>
          </ac:spMkLst>
        </pc:spChg>
        <pc:spChg chg="add del mod">
          <ac:chgData name="mrose@lrwt.org.uk" userId="S::urn:spo:guest#mrose@lrwt.org.uk::" providerId="AD" clId="Web-{D1A09137-D9A6-CA59-F398-102A47DAE68A}" dt="2020-06-01T10:52:27.327" v="713"/>
          <ac:spMkLst>
            <pc:docMk/>
            <pc:sldMk cId="2016140518" sldId="352"/>
            <ac:spMk id="21" creationId="{923969ED-EFFF-4757-BA75-C69DC92F3C85}"/>
          </ac:spMkLst>
        </pc:spChg>
        <pc:spChg chg="add del">
          <ac:chgData name="mrose@lrwt.org.uk" userId="S::urn:spo:guest#mrose@lrwt.org.uk::" providerId="AD" clId="Web-{D1A09137-D9A6-CA59-F398-102A47DAE68A}" dt="2020-06-01T10:19:12.987" v="47"/>
          <ac:spMkLst>
            <pc:docMk/>
            <pc:sldMk cId="2016140518" sldId="352"/>
            <ac:spMk id="22" creationId="{CA00AE6B-AA30-4CF8-BA6F-339B780AD76C}"/>
          </ac:spMkLst>
        </pc:spChg>
        <pc:spChg chg="add del">
          <ac:chgData name="mrose@lrwt.org.uk" userId="S::urn:spo:guest#mrose@lrwt.org.uk::" providerId="AD" clId="Web-{D1A09137-D9A6-CA59-F398-102A47DAE68A}" dt="2020-06-01T10:53:35.880" v="726"/>
          <ac:spMkLst>
            <pc:docMk/>
            <pc:sldMk cId="2016140518" sldId="352"/>
            <ac:spMk id="29" creationId="{99899462-FC16-43B0-966B-FCA263450716}"/>
          </ac:spMkLst>
        </pc:spChg>
        <pc:spChg chg="add del">
          <ac:chgData name="mrose@lrwt.org.uk" userId="S::urn:spo:guest#mrose@lrwt.org.uk::" providerId="AD" clId="Web-{D1A09137-D9A6-CA59-F398-102A47DAE68A}" dt="2020-06-01T10:52:50.533" v="717"/>
          <ac:spMkLst>
            <pc:docMk/>
            <pc:sldMk cId="2016140518" sldId="352"/>
            <ac:spMk id="33" creationId="{E862BE82-D00D-42C1-BF16-93AA37870C32}"/>
          </ac:spMkLst>
        </pc:spChg>
        <pc:spChg chg="add del">
          <ac:chgData name="mrose@lrwt.org.uk" userId="S::urn:spo:guest#mrose@lrwt.org.uk::" providerId="AD" clId="Web-{D1A09137-D9A6-CA59-F398-102A47DAE68A}" dt="2020-06-01T10:53:35.864" v="725"/>
          <ac:spMkLst>
            <pc:docMk/>
            <pc:sldMk cId="2016140518" sldId="352"/>
            <ac:spMk id="35" creationId="{3CD9DF72-87A3-404E-A828-84CBF11A8303}"/>
          </ac:spMkLst>
        </pc:spChg>
        <pc:spChg chg="add del">
          <ac:chgData name="mrose@lrwt.org.uk" userId="S::urn:spo:guest#mrose@lrwt.org.uk::" providerId="AD" clId="Web-{D1A09137-D9A6-CA59-F398-102A47DAE68A}" dt="2020-06-01T10:52:50.533" v="717"/>
          <ac:spMkLst>
            <pc:docMk/>
            <pc:sldMk cId="2016140518" sldId="352"/>
            <ac:spMk id="38" creationId="{F6D92C2D-1D3D-4974-918C-06579FB354A9}"/>
          </ac:spMkLst>
        </pc:spChg>
        <pc:spChg chg="add del">
          <ac:chgData name="mrose@lrwt.org.uk" userId="S::urn:spo:guest#mrose@lrwt.org.uk::" providerId="AD" clId="Web-{D1A09137-D9A6-CA59-F398-102A47DAE68A}" dt="2020-06-01T10:55:05.341" v="746"/>
          <ac:spMkLst>
            <pc:docMk/>
            <pc:sldMk cId="2016140518" sldId="352"/>
            <ac:spMk id="39" creationId="{CF62D2A7-8207-488C-9F46-316BA81A16C8}"/>
          </ac:spMkLst>
        </pc:spChg>
        <pc:spChg chg="add del">
          <ac:chgData name="mrose@lrwt.org.uk" userId="S::urn:spo:guest#mrose@lrwt.org.uk::" providerId="AD" clId="Web-{D1A09137-D9A6-CA59-F398-102A47DAE68A}" dt="2020-06-01T10:54:52.152" v="741"/>
          <ac:spMkLst>
            <pc:docMk/>
            <pc:sldMk cId="2016140518" sldId="352"/>
            <ac:spMk id="41" creationId="{3CD9DF72-87A3-404E-A828-84CBF11A8303}"/>
          </ac:spMkLst>
        </pc:spChg>
        <pc:spChg chg="add del">
          <ac:chgData name="mrose@lrwt.org.uk" userId="S::urn:spo:guest#mrose@lrwt.org.uk::" providerId="AD" clId="Web-{D1A09137-D9A6-CA59-F398-102A47DAE68A}" dt="2020-06-01T10:54:56.934" v="743"/>
          <ac:spMkLst>
            <pc:docMk/>
            <pc:sldMk cId="2016140518" sldId="352"/>
            <ac:spMk id="43" creationId="{CF62D2A7-8207-488C-9F46-316BA81A16C8}"/>
          </ac:spMkLst>
        </pc:spChg>
        <pc:spChg chg="add del">
          <ac:chgData name="mrose@lrwt.org.uk" userId="S::urn:spo:guest#mrose@lrwt.org.uk::" providerId="AD" clId="Web-{D1A09137-D9A6-CA59-F398-102A47DAE68A}" dt="2020-06-01T10:54:43.745" v="739"/>
          <ac:spMkLst>
            <pc:docMk/>
            <pc:sldMk cId="2016140518" sldId="352"/>
            <ac:spMk id="44" creationId="{8FC9BE17-9A7B-462D-AE50-3D8777387304}"/>
          </ac:spMkLst>
        </pc:spChg>
        <pc:spChg chg="add del">
          <ac:chgData name="mrose@lrwt.org.uk" userId="S::urn:spo:guest#mrose@lrwt.org.uk::" providerId="AD" clId="Web-{D1A09137-D9A6-CA59-F398-102A47DAE68A}" dt="2020-06-01T10:55:05.325" v="745"/>
          <ac:spMkLst>
            <pc:docMk/>
            <pc:sldMk cId="2016140518" sldId="352"/>
            <ac:spMk id="45" creationId="{8FC9BE17-9A7B-462D-AE50-3D8777387304}"/>
          </ac:spMkLst>
        </pc:spChg>
        <pc:spChg chg="add del">
          <ac:chgData name="mrose@lrwt.org.uk" userId="S::urn:spo:guest#mrose@lrwt.org.uk::" providerId="AD" clId="Web-{D1A09137-D9A6-CA59-F398-102A47DAE68A}" dt="2020-06-01T10:54:43.745" v="739"/>
          <ac:spMkLst>
            <pc:docMk/>
            <pc:sldMk cId="2016140518" sldId="352"/>
            <ac:spMk id="46" creationId="{3EBE8569-6AEC-4B8C-8D53-2DE337CDBA65}"/>
          </ac:spMkLst>
        </pc:spChg>
        <pc:spChg chg="add del">
          <ac:chgData name="mrose@lrwt.org.uk" userId="S::urn:spo:guest#mrose@lrwt.org.uk::" providerId="AD" clId="Web-{D1A09137-D9A6-CA59-F398-102A47DAE68A}" dt="2020-06-01T10:55:05.325" v="745"/>
          <ac:spMkLst>
            <pc:docMk/>
            <pc:sldMk cId="2016140518" sldId="352"/>
            <ac:spMk id="47" creationId="{3EBE8569-6AEC-4B8C-8D53-2DE337CDBA65}"/>
          </ac:spMkLst>
        </pc:spChg>
        <pc:spChg chg="add del">
          <ac:chgData name="mrose@lrwt.org.uk" userId="S::urn:spo:guest#mrose@lrwt.org.uk::" providerId="AD" clId="Web-{D1A09137-D9A6-CA59-F398-102A47DAE68A}" dt="2020-06-01T10:54:43.745" v="739"/>
          <ac:spMkLst>
            <pc:docMk/>
            <pc:sldMk cId="2016140518" sldId="352"/>
            <ac:spMk id="48" creationId="{55D4142C-5077-457F-A6AD-3FECFDB39685}"/>
          </ac:spMkLst>
        </pc:spChg>
        <pc:spChg chg="add del">
          <ac:chgData name="mrose@lrwt.org.uk" userId="S::urn:spo:guest#mrose@lrwt.org.uk::" providerId="AD" clId="Web-{D1A09137-D9A6-CA59-F398-102A47DAE68A}" dt="2020-06-01T10:55:05.325" v="745"/>
          <ac:spMkLst>
            <pc:docMk/>
            <pc:sldMk cId="2016140518" sldId="352"/>
            <ac:spMk id="49" creationId="{55D4142C-5077-457F-A6AD-3FECFDB39685}"/>
          </ac:spMkLst>
        </pc:spChg>
        <pc:spChg chg="add del">
          <ac:chgData name="mrose@lrwt.org.uk" userId="S::urn:spo:guest#mrose@lrwt.org.uk::" providerId="AD" clId="Web-{D1A09137-D9A6-CA59-F398-102A47DAE68A}" dt="2020-06-01T10:54:43.745" v="739"/>
          <ac:spMkLst>
            <pc:docMk/>
            <pc:sldMk cId="2016140518" sldId="352"/>
            <ac:spMk id="50" creationId="{7A5F0580-5EE9-419F-96EE-B6529EF6E7D0}"/>
          </ac:spMkLst>
        </pc:spChg>
        <pc:spChg chg="add del">
          <ac:chgData name="mrose@lrwt.org.uk" userId="S::urn:spo:guest#mrose@lrwt.org.uk::" providerId="AD" clId="Web-{D1A09137-D9A6-CA59-F398-102A47DAE68A}" dt="2020-06-01T10:55:05.325" v="745"/>
          <ac:spMkLst>
            <pc:docMk/>
            <pc:sldMk cId="2016140518" sldId="352"/>
            <ac:spMk id="51" creationId="{7A5F0580-5EE9-419F-96EE-B6529EF6E7D0}"/>
          </ac:spMkLst>
        </pc:spChg>
        <pc:spChg chg="add">
          <ac:chgData name="mrose@lrwt.org.uk" userId="S::urn:spo:guest#mrose@lrwt.org.uk::" providerId="AD" clId="Web-{D1A09137-D9A6-CA59-F398-102A47DAE68A}" dt="2020-06-01T10:55:05.341" v="746"/>
          <ac:spMkLst>
            <pc:docMk/>
            <pc:sldMk cId="2016140518" sldId="352"/>
            <ac:spMk id="52" creationId="{3CD9DF72-87A3-404E-A828-84CBF11A8303}"/>
          </ac:spMkLst>
        </pc:spChg>
        <pc:picChg chg="add mod ord">
          <ac:chgData name="mrose@lrwt.org.uk" userId="S::urn:spo:guest#mrose@lrwt.org.uk::" providerId="AD" clId="Web-{D1A09137-D9A6-CA59-F398-102A47DAE68A}" dt="2020-06-01T10:55:05.341" v="746"/>
          <ac:picMkLst>
            <pc:docMk/>
            <pc:sldMk cId="2016140518" sldId="352"/>
            <ac:picMk id="5" creationId="{ED385376-550D-431A-8298-0EED7C829B28}"/>
          </ac:picMkLst>
        </pc:picChg>
        <pc:picChg chg="add del mod ord">
          <ac:chgData name="mrose@lrwt.org.uk" userId="S::urn:spo:guest#mrose@lrwt.org.uk::" providerId="AD" clId="Web-{D1A09137-D9A6-CA59-F398-102A47DAE68A}" dt="2020-06-01T10:50:38.990" v="699"/>
          <ac:picMkLst>
            <pc:docMk/>
            <pc:sldMk cId="2016140518" sldId="352"/>
            <ac:picMk id="6" creationId="{5AF78111-4110-44CB-9135-3F3B33909CEB}"/>
          </ac:picMkLst>
        </pc:picChg>
        <pc:picChg chg="add">
          <ac:chgData name="mrose@lrwt.org.uk" userId="S::urn:spo:guest#mrose@lrwt.org.uk::" providerId="AD" clId="Web-{D1A09137-D9A6-CA59-F398-102A47DAE68A}" dt="2020-06-01T10:55:21.951" v="747"/>
          <ac:picMkLst>
            <pc:docMk/>
            <pc:sldMk cId="2016140518" sldId="352"/>
            <ac:picMk id="23" creationId="{E9E80E36-6046-4B24-BDF3-5551FD6CF282}"/>
          </ac:picMkLst>
        </pc:picChg>
        <pc:picChg chg="add del">
          <ac:chgData name="mrose@lrwt.org.uk" userId="S::urn:spo:guest#mrose@lrwt.org.uk::" providerId="AD" clId="Web-{D1A09137-D9A6-CA59-F398-102A47DAE68A}" dt="2020-06-01T10:53:06.206" v="721"/>
          <ac:picMkLst>
            <pc:docMk/>
            <pc:sldMk cId="2016140518" sldId="352"/>
            <ac:picMk id="34" creationId="{54DDEBDD-D8BD-41A6-8A0D-B00E3768B0F9}"/>
          </ac:picMkLst>
        </pc:picChg>
        <pc:cxnChg chg="add del">
          <ac:chgData name="mrose@lrwt.org.uk" userId="S::urn:spo:guest#mrose@lrwt.org.uk::" providerId="AD" clId="Web-{D1A09137-D9A6-CA59-F398-102A47DAE68A}" dt="2020-06-01T10:19:29.348" v="52"/>
          <ac:cxnSpMkLst>
            <pc:docMk/>
            <pc:sldMk cId="2016140518" sldId="352"/>
            <ac:cxnSpMk id="13" creationId="{AAFEA932-2DF1-410C-A00A-7A1E7DBF7511}"/>
          </ac:cxnSpMkLst>
        </pc:cxnChg>
        <pc:cxnChg chg="add del">
          <ac:chgData name="mrose@lrwt.org.uk" userId="S::urn:spo:guest#mrose@lrwt.org.uk::" providerId="AD" clId="Web-{D1A09137-D9A6-CA59-F398-102A47DAE68A}" dt="2020-06-01T10:19:02.627" v="45"/>
          <ac:cxnSpMkLst>
            <pc:docMk/>
            <pc:sldMk cId="2016140518" sldId="352"/>
            <ac:cxnSpMk id="14" creationId="{AAFEA932-2DF1-410C-A00A-7A1E7DBF7511}"/>
          </ac:cxnSpMkLst>
        </pc:cxnChg>
        <pc:cxnChg chg="add del">
          <ac:chgData name="mrose@lrwt.org.uk" userId="S::urn:spo:guest#mrose@lrwt.org.uk::" providerId="AD" clId="Web-{D1A09137-D9A6-CA59-F398-102A47DAE68A}" dt="2020-06-01T10:49:02.935" v="666"/>
          <ac:cxnSpMkLst>
            <pc:docMk/>
            <pc:sldMk cId="2016140518" sldId="352"/>
            <ac:cxnSpMk id="17" creationId="{AAFEA932-2DF1-410C-A00A-7A1E7DBF7511}"/>
          </ac:cxnSpMkLst>
        </pc:cxnChg>
        <pc:cxnChg chg="add del">
          <ac:chgData name="mrose@lrwt.org.uk" userId="S::urn:spo:guest#mrose@lrwt.org.uk::" providerId="AD" clId="Web-{D1A09137-D9A6-CA59-F398-102A47DAE68A}" dt="2020-06-01T10:50:32.490" v="698"/>
          <ac:cxnSpMkLst>
            <pc:docMk/>
            <pc:sldMk cId="2016140518" sldId="352"/>
            <ac:cxnSpMk id="24" creationId="{AAFEA932-2DF1-410C-A00A-7A1E7DBF7511}"/>
          </ac:cxnSpMkLst>
        </pc:cxnChg>
        <pc:cxnChg chg="add del">
          <ac:chgData name="mrose@lrwt.org.uk" userId="S::urn:spo:guest#mrose@lrwt.org.uk::" providerId="AD" clId="Web-{D1A09137-D9A6-CA59-F398-102A47DAE68A}" dt="2020-06-01T10:53:35.880" v="726"/>
          <ac:cxnSpMkLst>
            <pc:docMk/>
            <pc:sldMk cId="2016140518" sldId="352"/>
            <ac:cxnSpMk id="31" creationId="{AAFEA932-2DF1-410C-A00A-7A1E7DBF7511}"/>
          </ac:cxnSpMkLst>
        </pc:cxnChg>
        <pc:cxnChg chg="add del">
          <ac:chgData name="mrose@lrwt.org.uk" userId="S::urn:spo:guest#mrose@lrwt.org.uk::" providerId="AD" clId="Web-{D1A09137-D9A6-CA59-F398-102A47DAE68A}" dt="2020-06-01T10:52:46.485" v="715"/>
          <ac:cxnSpMkLst>
            <pc:docMk/>
            <pc:sldMk cId="2016140518" sldId="352"/>
            <ac:cxnSpMk id="36" creationId="{E4A809D5-3600-46D4-A466-67F2349A54FB}"/>
          </ac:cxnSpMkLst>
        </pc:cxnChg>
        <pc:cxnChg chg="add del">
          <ac:chgData name="mrose@lrwt.org.uk" userId="S::urn:spo:guest#mrose@lrwt.org.uk::" providerId="AD" clId="Web-{D1A09137-D9A6-CA59-F398-102A47DAE68A}" dt="2020-06-01T10:53:35.864" v="725"/>
          <ac:cxnSpMkLst>
            <pc:docMk/>
            <pc:sldMk cId="2016140518" sldId="352"/>
            <ac:cxnSpMk id="37" creationId="{20E3A342-4D61-4E3F-AF90-1AB42AEB96CC}"/>
          </ac:cxnSpMkLst>
        </pc:cxnChg>
        <pc:cxnChg chg="add del">
          <ac:chgData name="mrose@lrwt.org.uk" userId="S::urn:spo:guest#mrose@lrwt.org.uk::" providerId="AD" clId="Web-{D1A09137-D9A6-CA59-F398-102A47DAE68A}" dt="2020-06-01T10:54:52.152" v="741"/>
          <ac:cxnSpMkLst>
            <pc:docMk/>
            <pc:sldMk cId="2016140518" sldId="352"/>
            <ac:cxnSpMk id="42" creationId="{20E3A342-4D61-4E3F-AF90-1AB42AEB96CC}"/>
          </ac:cxnSpMkLst>
        </pc:cxnChg>
        <pc:cxnChg chg="add">
          <ac:chgData name="mrose@lrwt.org.uk" userId="S::urn:spo:guest#mrose@lrwt.org.uk::" providerId="AD" clId="Web-{D1A09137-D9A6-CA59-F398-102A47DAE68A}" dt="2020-06-01T10:55:05.341" v="746"/>
          <ac:cxnSpMkLst>
            <pc:docMk/>
            <pc:sldMk cId="2016140518" sldId="352"/>
            <ac:cxnSpMk id="53" creationId="{20E3A342-4D61-4E3F-AF90-1AB42AEB96CC}"/>
          </ac:cxnSpMkLst>
        </pc:cxnChg>
      </pc:sldChg>
      <pc:sldChg chg="addSp delSp modSp new mod setBg setClrOvrMap">
        <pc:chgData name="mrose@lrwt.org.uk" userId="S::urn:spo:guest#mrose@lrwt.org.uk::" providerId="AD" clId="Web-{D1A09137-D9A6-CA59-F398-102A47DAE68A}" dt="2020-06-01T10:34:58.661" v="430" actId="20577"/>
        <pc:sldMkLst>
          <pc:docMk/>
          <pc:sldMk cId="3613962394" sldId="353"/>
        </pc:sldMkLst>
        <pc:spChg chg="mod">
          <ac:chgData name="mrose@lrwt.org.uk" userId="S::urn:spo:guest#mrose@lrwt.org.uk::" providerId="AD" clId="Web-{D1A09137-D9A6-CA59-F398-102A47DAE68A}" dt="2020-06-01T10:28:59.006" v="177"/>
          <ac:spMkLst>
            <pc:docMk/>
            <pc:sldMk cId="3613962394" sldId="353"/>
            <ac:spMk id="2" creationId="{8CF8EFFB-0DD9-45E8-A525-5CCEC2FCD86D}"/>
          </ac:spMkLst>
        </pc:spChg>
        <pc:spChg chg="mod">
          <ac:chgData name="mrose@lrwt.org.uk" userId="S::urn:spo:guest#mrose@lrwt.org.uk::" providerId="AD" clId="Web-{D1A09137-D9A6-CA59-F398-102A47DAE68A}" dt="2020-06-01T10:34:58.661" v="430" actId="20577"/>
          <ac:spMkLst>
            <pc:docMk/>
            <pc:sldMk cId="3613962394" sldId="353"/>
            <ac:spMk id="3" creationId="{C51F5F99-FA75-4ED9-88AE-A6064F25D38B}"/>
          </ac:spMkLst>
        </pc:spChg>
        <pc:spChg chg="del mod">
          <ac:chgData name="mrose@lrwt.org.uk" userId="S::urn:spo:guest#mrose@lrwt.org.uk::" providerId="AD" clId="Web-{D1A09137-D9A6-CA59-F398-102A47DAE68A}" dt="2020-06-01T10:28:50.067" v="176"/>
          <ac:spMkLst>
            <pc:docMk/>
            <pc:sldMk cId="3613962394" sldId="353"/>
            <ac:spMk id="4" creationId="{F2C89EB3-1D9D-4550-BD7B-D34BC9A02E11}"/>
          </ac:spMkLst>
        </pc:spChg>
        <pc:spChg chg="add">
          <ac:chgData name="mrose@lrwt.org.uk" userId="S::urn:spo:guest#mrose@lrwt.org.uk::" providerId="AD" clId="Web-{D1A09137-D9A6-CA59-F398-102A47DAE68A}" dt="2020-06-01T10:28:59.006" v="177"/>
          <ac:spMkLst>
            <pc:docMk/>
            <pc:sldMk cId="3613962394" sldId="353"/>
            <ac:spMk id="10" creationId="{CF62D2A7-8207-488C-9F46-316BA81A16C8}"/>
          </ac:spMkLst>
        </pc:spChg>
        <pc:picChg chg="add mod ord">
          <ac:chgData name="mrose@lrwt.org.uk" userId="S::urn:spo:guest#mrose@lrwt.org.uk::" providerId="AD" clId="Web-{D1A09137-D9A6-CA59-F398-102A47DAE68A}" dt="2020-06-01T10:28:59.006" v="177"/>
          <ac:picMkLst>
            <pc:docMk/>
            <pc:sldMk cId="3613962394" sldId="353"/>
            <ac:picMk id="5" creationId="{5F5CB7AE-41FC-48F9-9305-2344D103F52D}"/>
          </ac:picMkLst>
        </pc:picChg>
        <pc:picChg chg="add mod">
          <ac:chgData name="mrose@lrwt.org.uk" userId="S::urn:spo:guest#mrose@lrwt.org.uk::" providerId="AD" clId="Web-{D1A09137-D9A6-CA59-F398-102A47DAE68A}" dt="2020-06-01T10:29:27.211" v="181" actId="1076"/>
          <ac:picMkLst>
            <pc:docMk/>
            <pc:sldMk cId="3613962394" sldId="353"/>
            <ac:picMk id="6" creationId="{3E5871A1-27DF-4063-8009-13916D75CCBF}"/>
          </ac:picMkLst>
        </pc:picChg>
      </pc:sldChg>
      <pc:sldChg chg="addSp delSp modSp new mod setBg setClrOvrMap">
        <pc:chgData name="mrose@lrwt.org.uk" userId="S::urn:spo:guest#mrose@lrwt.org.uk::" providerId="AD" clId="Web-{D1A09137-D9A6-CA59-F398-102A47DAE68A}" dt="2020-06-01T14:57:48.173" v="2295" actId="20577"/>
        <pc:sldMkLst>
          <pc:docMk/>
          <pc:sldMk cId="3483845563" sldId="354"/>
        </pc:sldMkLst>
        <pc:spChg chg="mod">
          <ac:chgData name="mrose@lrwt.org.uk" userId="S::urn:spo:guest#mrose@lrwt.org.uk::" providerId="AD" clId="Web-{D1A09137-D9A6-CA59-F398-102A47DAE68A}" dt="2020-06-01T10:36:48.045" v="465"/>
          <ac:spMkLst>
            <pc:docMk/>
            <pc:sldMk cId="3483845563" sldId="354"/>
            <ac:spMk id="2" creationId="{C24A0B1F-E556-49FB-81B9-35E366AD0491}"/>
          </ac:spMkLst>
        </pc:spChg>
        <pc:spChg chg="mod">
          <ac:chgData name="mrose@lrwt.org.uk" userId="S::urn:spo:guest#mrose@lrwt.org.uk::" providerId="AD" clId="Web-{D1A09137-D9A6-CA59-F398-102A47DAE68A}" dt="2020-06-01T14:57:48.173" v="2295" actId="20577"/>
          <ac:spMkLst>
            <pc:docMk/>
            <pc:sldMk cId="3483845563" sldId="354"/>
            <ac:spMk id="3" creationId="{EB4EEDAD-F3A4-4359-8D8A-CE15AA56DF21}"/>
          </ac:spMkLst>
        </pc:spChg>
        <pc:spChg chg="del mod">
          <ac:chgData name="mrose@lrwt.org.uk" userId="S::urn:spo:guest#mrose@lrwt.org.uk::" providerId="AD" clId="Web-{D1A09137-D9A6-CA59-F398-102A47DAE68A}" dt="2020-06-01T10:36:15.683" v="460"/>
          <ac:spMkLst>
            <pc:docMk/>
            <pc:sldMk cId="3483845563" sldId="354"/>
            <ac:spMk id="4" creationId="{646AFDEA-A46A-4914-80B2-06B0270E9AAB}"/>
          </ac:spMkLst>
        </pc:spChg>
        <pc:spChg chg="add del">
          <ac:chgData name="mrose@lrwt.org.uk" userId="S::urn:spo:guest#mrose@lrwt.org.uk::" providerId="AD" clId="Web-{D1A09137-D9A6-CA59-F398-102A47DAE68A}" dt="2020-06-01T10:36:48.029" v="464"/>
          <ac:spMkLst>
            <pc:docMk/>
            <pc:sldMk cId="3483845563" sldId="354"/>
            <ac:spMk id="7" creationId="{E862BE82-D00D-42C1-BF16-93AA37870C32}"/>
          </ac:spMkLst>
        </pc:spChg>
        <pc:spChg chg="add del">
          <ac:chgData name="mrose@lrwt.org.uk" userId="S::urn:spo:guest#mrose@lrwt.org.uk::" providerId="AD" clId="Web-{D1A09137-D9A6-CA59-F398-102A47DAE68A}" dt="2020-06-01T10:36:48.029" v="464"/>
          <ac:spMkLst>
            <pc:docMk/>
            <pc:sldMk cId="3483845563" sldId="354"/>
            <ac:spMk id="8" creationId="{F6D92C2D-1D3D-4974-918C-06579FB354A9}"/>
          </ac:spMkLst>
        </pc:spChg>
        <pc:spChg chg="add">
          <ac:chgData name="mrose@lrwt.org.uk" userId="S::urn:spo:guest#mrose@lrwt.org.uk::" providerId="AD" clId="Web-{D1A09137-D9A6-CA59-F398-102A47DAE68A}" dt="2020-06-01T10:36:48.045" v="465"/>
          <ac:spMkLst>
            <pc:docMk/>
            <pc:sldMk cId="3483845563" sldId="354"/>
            <ac:spMk id="9" creationId="{E8A8EAB8-D2FF-444D-B34B-7D32F106AD0E}"/>
          </ac:spMkLst>
        </pc:spChg>
        <pc:spChg chg="add del">
          <ac:chgData name="mrose@lrwt.org.uk" userId="S::urn:spo:guest#mrose@lrwt.org.uk::" providerId="AD" clId="Web-{D1A09137-D9A6-CA59-F398-102A47DAE68A}" dt="2020-06-01T10:36:44.576" v="462"/>
          <ac:spMkLst>
            <pc:docMk/>
            <pc:sldMk cId="3483845563" sldId="354"/>
            <ac:spMk id="10" creationId="{E8A8EAB8-D2FF-444D-B34B-7D32F106AD0E}"/>
          </ac:spMkLst>
        </pc:spChg>
        <pc:picChg chg="add mod ord">
          <ac:chgData name="mrose@lrwt.org.uk" userId="S::urn:spo:guest#mrose@lrwt.org.uk::" providerId="AD" clId="Web-{D1A09137-D9A6-CA59-F398-102A47DAE68A}" dt="2020-06-01T10:36:48.045" v="465"/>
          <ac:picMkLst>
            <pc:docMk/>
            <pc:sldMk cId="3483845563" sldId="354"/>
            <ac:picMk id="5" creationId="{D04C79B0-4E90-4F72-B0AF-9262834E082E}"/>
          </ac:picMkLst>
        </pc:picChg>
        <pc:picChg chg="add mod">
          <ac:chgData name="mrose@lrwt.org.uk" userId="S::urn:spo:guest#mrose@lrwt.org.uk::" providerId="AD" clId="Web-{D1A09137-D9A6-CA59-F398-102A47DAE68A}" dt="2020-06-01T10:37:13.344" v="471" actId="1076"/>
          <ac:picMkLst>
            <pc:docMk/>
            <pc:sldMk cId="3483845563" sldId="354"/>
            <ac:picMk id="6" creationId="{0EFFC9B0-EBB6-4DB4-9EF1-6C1911B05482}"/>
          </ac:picMkLst>
        </pc:picChg>
        <pc:cxnChg chg="add">
          <ac:chgData name="mrose@lrwt.org.uk" userId="S::urn:spo:guest#mrose@lrwt.org.uk::" providerId="AD" clId="Web-{D1A09137-D9A6-CA59-F398-102A47DAE68A}" dt="2020-06-01T10:36:48.045" v="465"/>
          <ac:cxnSpMkLst>
            <pc:docMk/>
            <pc:sldMk cId="3483845563" sldId="354"/>
            <ac:cxnSpMk id="11" creationId="{EEA38897-7BA3-4408-8083-3235339C4A60}"/>
          </ac:cxnSpMkLst>
        </pc:cxnChg>
        <pc:cxnChg chg="add del">
          <ac:chgData name="mrose@lrwt.org.uk" userId="S::urn:spo:guest#mrose@lrwt.org.uk::" providerId="AD" clId="Web-{D1A09137-D9A6-CA59-F398-102A47DAE68A}" dt="2020-06-01T10:36:44.576" v="462"/>
          <ac:cxnSpMkLst>
            <pc:docMk/>
            <pc:sldMk cId="3483845563" sldId="354"/>
            <ac:cxnSpMk id="12" creationId="{EEA38897-7BA3-4408-8083-3235339C4A60}"/>
          </ac:cxnSpMkLst>
        </pc:cxnChg>
        <pc:cxnChg chg="add">
          <ac:chgData name="mrose@lrwt.org.uk" userId="S::urn:spo:guest#mrose@lrwt.org.uk::" providerId="AD" clId="Web-{D1A09137-D9A6-CA59-F398-102A47DAE68A}" dt="2020-06-01T10:36:48.045" v="465"/>
          <ac:cxnSpMkLst>
            <pc:docMk/>
            <pc:sldMk cId="3483845563" sldId="354"/>
            <ac:cxnSpMk id="13" creationId="{F11AD06B-AB20-4097-8606-5DA00DBACE88}"/>
          </ac:cxnSpMkLst>
        </pc:cxnChg>
        <pc:cxnChg chg="add del">
          <ac:chgData name="mrose@lrwt.org.uk" userId="S::urn:spo:guest#mrose@lrwt.org.uk::" providerId="AD" clId="Web-{D1A09137-D9A6-CA59-F398-102A47DAE68A}" dt="2020-06-01T10:36:44.576" v="462"/>
          <ac:cxnSpMkLst>
            <pc:docMk/>
            <pc:sldMk cId="3483845563" sldId="354"/>
            <ac:cxnSpMk id="14" creationId="{F11AD06B-AB20-4097-8606-5DA00DBACE88}"/>
          </ac:cxnSpMkLst>
        </pc:cxnChg>
      </pc:sldChg>
      <pc:sldChg chg="addSp delSp modSp new mod setBg">
        <pc:chgData name="mrose@lrwt.org.uk" userId="S::urn:spo:guest#mrose@lrwt.org.uk::" providerId="AD" clId="Web-{D1A09137-D9A6-CA59-F398-102A47DAE68A}" dt="2020-06-01T10:41:47.117" v="588" actId="14100"/>
        <pc:sldMkLst>
          <pc:docMk/>
          <pc:sldMk cId="1539774005" sldId="355"/>
        </pc:sldMkLst>
        <pc:spChg chg="mod">
          <ac:chgData name="mrose@lrwt.org.uk" userId="S::urn:spo:guest#mrose@lrwt.org.uk::" providerId="AD" clId="Web-{D1A09137-D9A6-CA59-F398-102A47DAE68A}" dt="2020-06-01T10:41:16.271" v="582"/>
          <ac:spMkLst>
            <pc:docMk/>
            <pc:sldMk cId="1539774005" sldId="355"/>
            <ac:spMk id="2" creationId="{3748CB53-D071-4A5A-A42D-545BABE59A3B}"/>
          </ac:spMkLst>
        </pc:spChg>
        <pc:spChg chg="mod">
          <ac:chgData name="mrose@lrwt.org.uk" userId="S::urn:spo:guest#mrose@lrwt.org.uk::" providerId="AD" clId="Web-{D1A09137-D9A6-CA59-F398-102A47DAE68A}" dt="2020-06-01T10:41:16.271" v="582"/>
          <ac:spMkLst>
            <pc:docMk/>
            <pc:sldMk cId="1539774005" sldId="355"/>
            <ac:spMk id="3" creationId="{71F4D6F3-19E3-4CB6-9D86-135D57FB198F}"/>
          </ac:spMkLst>
        </pc:spChg>
        <pc:spChg chg="del">
          <ac:chgData name="mrose@lrwt.org.uk" userId="S::urn:spo:guest#mrose@lrwt.org.uk::" providerId="AD" clId="Web-{D1A09137-D9A6-CA59-F398-102A47DAE68A}" dt="2020-06-01T10:41:05.332" v="581"/>
          <ac:spMkLst>
            <pc:docMk/>
            <pc:sldMk cId="1539774005" sldId="355"/>
            <ac:spMk id="4" creationId="{1BA517F2-DB5D-4A5E-81FD-3B02EAEBEDF4}"/>
          </ac:spMkLst>
        </pc:spChg>
        <pc:spChg chg="add del mod">
          <ac:chgData name="mrose@lrwt.org.uk" userId="S::urn:spo:guest#mrose@lrwt.org.uk::" providerId="AD" clId="Web-{D1A09137-D9A6-CA59-F398-102A47DAE68A}" dt="2020-06-01T10:41:36.882" v="585"/>
          <ac:spMkLst>
            <pc:docMk/>
            <pc:sldMk cId="1539774005" sldId="355"/>
            <ac:spMk id="6" creationId="{42FB6DC6-4F59-4F99-BF01-C2FCE5A5DD29}"/>
          </ac:spMkLst>
        </pc:spChg>
        <pc:spChg chg="add">
          <ac:chgData name="mrose@lrwt.org.uk" userId="S::urn:spo:guest#mrose@lrwt.org.uk::" providerId="AD" clId="Web-{D1A09137-D9A6-CA59-F398-102A47DAE68A}" dt="2020-06-01T10:41:16.271" v="582"/>
          <ac:spMkLst>
            <pc:docMk/>
            <pc:sldMk cId="1539774005" sldId="355"/>
            <ac:spMk id="10" creationId="{E862BE82-D00D-42C1-BF16-93AA37870C32}"/>
          </ac:spMkLst>
        </pc:spChg>
        <pc:spChg chg="add">
          <ac:chgData name="mrose@lrwt.org.uk" userId="S::urn:spo:guest#mrose@lrwt.org.uk::" providerId="AD" clId="Web-{D1A09137-D9A6-CA59-F398-102A47DAE68A}" dt="2020-06-01T10:41:16.271" v="582"/>
          <ac:spMkLst>
            <pc:docMk/>
            <pc:sldMk cId="1539774005" sldId="355"/>
            <ac:spMk id="12" creationId="{F6D92C2D-1D3D-4974-918C-06579FB354A9}"/>
          </ac:spMkLst>
        </pc:spChg>
        <pc:picChg chg="add mod ord">
          <ac:chgData name="mrose@lrwt.org.uk" userId="S::urn:spo:guest#mrose@lrwt.org.uk::" providerId="AD" clId="Web-{D1A09137-D9A6-CA59-F398-102A47DAE68A}" dt="2020-06-01T10:41:16.271" v="582"/>
          <ac:picMkLst>
            <pc:docMk/>
            <pc:sldMk cId="1539774005" sldId="355"/>
            <ac:picMk id="5" creationId="{CEEE797F-3D34-44EF-A1B8-9951D598A838}"/>
          </ac:picMkLst>
        </pc:picChg>
        <pc:picChg chg="add mod">
          <ac:chgData name="mrose@lrwt.org.uk" userId="S::urn:spo:guest#mrose@lrwt.org.uk::" providerId="AD" clId="Web-{D1A09137-D9A6-CA59-F398-102A47DAE68A}" dt="2020-06-01T10:41:47.117" v="588" actId="14100"/>
          <ac:picMkLst>
            <pc:docMk/>
            <pc:sldMk cId="1539774005" sldId="355"/>
            <ac:picMk id="7" creationId="{C4E916F1-EB1E-46D9-9720-B078DC6096FD}"/>
          </ac:picMkLst>
        </pc:picChg>
      </pc:sldChg>
      <pc:sldChg chg="addSp delSp modSp new mod setBg">
        <pc:chgData name="mrose@lrwt.org.uk" userId="S::urn:spo:guest#mrose@lrwt.org.uk::" providerId="AD" clId="Web-{D1A09137-D9A6-CA59-F398-102A47DAE68A}" dt="2020-06-01T11:23:37.891" v="1072" actId="20577"/>
        <pc:sldMkLst>
          <pc:docMk/>
          <pc:sldMk cId="3362024675" sldId="356"/>
        </pc:sldMkLst>
        <pc:spChg chg="mod">
          <ac:chgData name="mrose@lrwt.org.uk" userId="S::urn:spo:guest#mrose@lrwt.org.uk::" providerId="AD" clId="Web-{D1A09137-D9A6-CA59-F398-102A47DAE68A}" dt="2020-06-01T10:47:20.489" v="656"/>
          <ac:spMkLst>
            <pc:docMk/>
            <pc:sldMk cId="3362024675" sldId="356"/>
            <ac:spMk id="2" creationId="{7D7166B2-11BA-42B5-93C7-21E8BBA2B5AA}"/>
          </ac:spMkLst>
        </pc:spChg>
        <pc:spChg chg="del">
          <ac:chgData name="mrose@lrwt.org.uk" userId="S::urn:spo:guest#mrose@lrwt.org.uk::" providerId="AD" clId="Web-{D1A09137-D9A6-CA59-F398-102A47DAE68A}" dt="2020-06-01T10:43:59.177" v="609"/>
          <ac:spMkLst>
            <pc:docMk/>
            <pc:sldMk cId="3362024675" sldId="356"/>
            <ac:spMk id="3" creationId="{1E616455-8206-411D-A7C0-EBABFEAD43AA}"/>
          </ac:spMkLst>
        </pc:spChg>
        <pc:spChg chg="mod">
          <ac:chgData name="mrose@lrwt.org.uk" userId="S::urn:spo:guest#mrose@lrwt.org.uk::" providerId="AD" clId="Web-{D1A09137-D9A6-CA59-F398-102A47DAE68A}" dt="2020-06-01T11:23:37.891" v="1072" actId="20577"/>
          <ac:spMkLst>
            <pc:docMk/>
            <pc:sldMk cId="3362024675" sldId="356"/>
            <ac:spMk id="4" creationId="{43CE21AC-8916-48E9-98B5-9DB57CB22B8F}"/>
          </ac:spMkLst>
        </pc:spChg>
        <pc:picChg chg="add mod ord">
          <ac:chgData name="mrose@lrwt.org.uk" userId="S::urn:spo:guest#mrose@lrwt.org.uk::" providerId="AD" clId="Web-{D1A09137-D9A6-CA59-F398-102A47DAE68A}" dt="2020-06-01T10:47:20.489" v="656"/>
          <ac:picMkLst>
            <pc:docMk/>
            <pc:sldMk cId="3362024675" sldId="356"/>
            <ac:picMk id="5" creationId="{698413C5-1B64-4C84-8C05-8D95594E01D0}"/>
          </ac:picMkLst>
        </pc:picChg>
        <pc:picChg chg="add mod">
          <ac:chgData name="mrose@lrwt.org.uk" userId="S::urn:spo:guest#mrose@lrwt.org.uk::" providerId="AD" clId="Web-{D1A09137-D9A6-CA59-F398-102A47DAE68A}" dt="2020-06-01T10:47:49.226" v="660" actId="14100"/>
          <ac:picMkLst>
            <pc:docMk/>
            <pc:sldMk cId="3362024675" sldId="356"/>
            <ac:picMk id="7" creationId="{A33F8D97-FF0C-4C3D-8814-7D3D3DAF02D6}"/>
          </ac:picMkLst>
        </pc:picChg>
      </pc:sldChg>
      <pc:sldChg chg="addSp delSp modSp new mod setBg setClrOvrMap">
        <pc:chgData name="mrose@lrwt.org.uk" userId="S::urn:spo:guest#mrose@lrwt.org.uk::" providerId="AD" clId="Web-{D1A09137-D9A6-CA59-F398-102A47DAE68A}" dt="2020-06-01T14:50:03.196" v="2253" actId="20577"/>
        <pc:sldMkLst>
          <pc:docMk/>
          <pc:sldMk cId="2718488089" sldId="357"/>
        </pc:sldMkLst>
        <pc:spChg chg="mod">
          <ac:chgData name="mrose@lrwt.org.uk" userId="S::urn:spo:guest#mrose@lrwt.org.uk::" providerId="AD" clId="Web-{D1A09137-D9A6-CA59-F398-102A47DAE68A}" dt="2020-06-01T11:02:26.753" v="802" actId="20577"/>
          <ac:spMkLst>
            <pc:docMk/>
            <pc:sldMk cId="2718488089" sldId="357"/>
            <ac:spMk id="2" creationId="{98CCF4BC-6C92-4257-8516-18B0D1E14631}"/>
          </ac:spMkLst>
        </pc:spChg>
        <pc:spChg chg="mod ord">
          <ac:chgData name="mrose@lrwt.org.uk" userId="S::urn:spo:guest#mrose@lrwt.org.uk::" providerId="AD" clId="Web-{D1A09137-D9A6-CA59-F398-102A47DAE68A}" dt="2020-06-01T14:50:03.196" v="2253" actId="20577"/>
          <ac:spMkLst>
            <pc:docMk/>
            <pc:sldMk cId="2718488089" sldId="357"/>
            <ac:spMk id="3" creationId="{FE0A6144-33F7-4DBA-A058-6A78A042BD94}"/>
          </ac:spMkLst>
        </pc:spChg>
        <pc:spChg chg="del">
          <ac:chgData name="mrose@lrwt.org.uk" userId="S::urn:spo:guest#mrose@lrwt.org.uk::" providerId="AD" clId="Web-{D1A09137-D9A6-CA59-F398-102A47DAE68A}" dt="2020-06-01T11:00:46.526" v="775"/>
          <ac:spMkLst>
            <pc:docMk/>
            <pc:sldMk cId="2718488089" sldId="357"/>
            <ac:spMk id="4" creationId="{CF4BCAA9-05C1-4B7D-96FE-4B2E330018E9}"/>
          </ac:spMkLst>
        </pc:spChg>
        <pc:spChg chg="add del">
          <ac:chgData name="mrose@lrwt.org.uk" userId="S::urn:spo:guest#mrose@lrwt.org.uk::" providerId="AD" clId="Web-{D1A09137-D9A6-CA59-F398-102A47DAE68A}" dt="2020-06-01T11:01:01.105" v="779"/>
          <ac:spMkLst>
            <pc:docMk/>
            <pc:sldMk cId="2718488089" sldId="357"/>
            <ac:spMk id="7" creationId="{EBF87945-A001-489F-9D9B-7D9435F0B9CA}"/>
          </ac:spMkLst>
        </pc:spChg>
        <pc:spChg chg="add del">
          <ac:chgData name="mrose@lrwt.org.uk" userId="S::urn:spo:guest#mrose@lrwt.org.uk::" providerId="AD" clId="Web-{D1A09137-D9A6-CA59-F398-102A47DAE68A}" dt="2020-06-01T11:01:06.668" v="781"/>
          <ac:spMkLst>
            <pc:docMk/>
            <pc:sldMk cId="2718488089" sldId="357"/>
            <ac:spMk id="8" creationId="{F94AA2BD-2E3F-4B1D-8127-5744B8115311}"/>
          </ac:spMkLst>
        </pc:spChg>
        <pc:spChg chg="add del">
          <ac:chgData name="mrose@lrwt.org.uk" userId="S::urn:spo:guest#mrose@lrwt.org.uk::" providerId="AD" clId="Web-{D1A09137-D9A6-CA59-F398-102A47DAE68A}" dt="2020-06-01T11:01:06.668" v="781"/>
          <ac:spMkLst>
            <pc:docMk/>
            <pc:sldMk cId="2718488089" sldId="357"/>
            <ac:spMk id="9" creationId="{4BD02261-2DC8-4AA8-9E16-7751AE892445}"/>
          </ac:spMkLst>
        </pc:spChg>
        <pc:spChg chg="add del">
          <ac:chgData name="mrose@lrwt.org.uk" userId="S::urn:spo:guest#mrose@lrwt.org.uk::" providerId="AD" clId="Web-{D1A09137-D9A6-CA59-F398-102A47DAE68A}" dt="2020-06-01T11:00:58.605" v="777"/>
          <ac:spMkLst>
            <pc:docMk/>
            <pc:sldMk cId="2718488089" sldId="357"/>
            <ac:spMk id="10" creationId="{3CD9DF72-87A3-404E-A828-84CBF11A8303}"/>
          </ac:spMkLst>
        </pc:spChg>
        <pc:spChg chg="add del">
          <ac:chgData name="mrose@lrwt.org.uk" userId="S::urn:spo:guest#mrose@lrwt.org.uk::" providerId="AD" clId="Web-{D1A09137-D9A6-CA59-F398-102A47DAE68A}" dt="2020-06-01T11:01:57.797" v="794"/>
          <ac:spMkLst>
            <pc:docMk/>
            <pc:sldMk cId="2718488089" sldId="357"/>
            <ac:spMk id="11" creationId="{E862BE82-D00D-42C1-BF16-93AA37870C32}"/>
          </ac:spMkLst>
        </pc:spChg>
        <pc:spChg chg="add del">
          <ac:chgData name="mrose@lrwt.org.uk" userId="S::urn:spo:guest#mrose@lrwt.org.uk::" providerId="AD" clId="Web-{D1A09137-D9A6-CA59-F398-102A47DAE68A}" dt="2020-06-01T11:01:57.797" v="794"/>
          <ac:spMkLst>
            <pc:docMk/>
            <pc:sldMk cId="2718488089" sldId="357"/>
            <ac:spMk id="13" creationId="{F6D92C2D-1D3D-4974-918C-06579FB354A9}"/>
          </ac:spMkLst>
        </pc:spChg>
        <pc:spChg chg="add del">
          <ac:chgData name="mrose@lrwt.org.uk" userId="S::urn:spo:guest#mrose@lrwt.org.uk::" providerId="AD" clId="Web-{D1A09137-D9A6-CA59-F398-102A47DAE68A}" dt="2020-06-01T11:01:06.668" v="781"/>
          <ac:spMkLst>
            <pc:docMk/>
            <pc:sldMk cId="2718488089" sldId="357"/>
            <ac:spMk id="14" creationId="{3D752CF2-2291-40B5-B462-C17B174C10BC}"/>
          </ac:spMkLst>
        </pc:spChg>
        <pc:spChg chg="add del">
          <ac:chgData name="mrose@lrwt.org.uk" userId="S::urn:spo:guest#mrose@lrwt.org.uk::" providerId="AD" clId="Web-{D1A09137-D9A6-CA59-F398-102A47DAE68A}" dt="2020-06-01T11:01:41.233" v="789"/>
          <ac:spMkLst>
            <pc:docMk/>
            <pc:sldMk cId="2718488089" sldId="357"/>
            <ac:spMk id="15" creationId="{4038CB10-1F5C-4D54-9DF7-12586DE5B007}"/>
          </ac:spMkLst>
        </pc:spChg>
        <pc:spChg chg="add del">
          <ac:chgData name="mrose@lrwt.org.uk" userId="S::urn:spo:guest#mrose@lrwt.org.uk::" providerId="AD" clId="Web-{D1A09137-D9A6-CA59-F398-102A47DAE68A}" dt="2020-06-01T11:01:50.969" v="791"/>
          <ac:spMkLst>
            <pc:docMk/>
            <pc:sldMk cId="2718488089" sldId="357"/>
            <ac:spMk id="16" creationId="{A81E7530-396C-45F0-92F4-A885648D1631}"/>
          </ac:spMkLst>
        </pc:spChg>
        <pc:spChg chg="add del">
          <ac:chgData name="mrose@lrwt.org.uk" userId="S::urn:spo:guest#mrose@lrwt.org.uk::" providerId="AD" clId="Web-{D1A09137-D9A6-CA59-F398-102A47DAE68A}" dt="2020-06-01T11:01:50.969" v="791"/>
          <ac:spMkLst>
            <pc:docMk/>
            <pc:sldMk cId="2718488089" sldId="357"/>
            <ac:spMk id="17" creationId="{7316481C-0A49-4796-812B-0D64F063B720}"/>
          </ac:spMkLst>
        </pc:spChg>
        <pc:spChg chg="add del">
          <ac:chgData name="mrose@lrwt.org.uk" userId="S::urn:spo:guest#mrose@lrwt.org.uk::" providerId="AD" clId="Web-{D1A09137-D9A6-CA59-F398-102A47DAE68A}" dt="2020-06-01T11:01:32.467" v="787"/>
          <ac:spMkLst>
            <pc:docMk/>
            <pc:sldMk cId="2718488089" sldId="357"/>
            <ac:spMk id="18" creationId="{EBF87945-A001-489F-9D9B-7D9435F0B9CA}"/>
          </ac:spMkLst>
        </pc:spChg>
        <pc:spChg chg="add del">
          <ac:chgData name="mrose@lrwt.org.uk" userId="S::urn:spo:guest#mrose@lrwt.org.uk::" providerId="AD" clId="Web-{D1A09137-D9A6-CA59-F398-102A47DAE68A}" dt="2020-06-01T11:01:57.782" v="793"/>
          <ac:spMkLst>
            <pc:docMk/>
            <pc:sldMk cId="2718488089" sldId="357"/>
            <ac:spMk id="19" creationId="{E862BE82-D00D-42C1-BF16-93AA37870C32}"/>
          </ac:spMkLst>
        </pc:spChg>
        <pc:spChg chg="add del">
          <ac:chgData name="mrose@lrwt.org.uk" userId="S::urn:spo:guest#mrose@lrwt.org.uk::" providerId="AD" clId="Web-{D1A09137-D9A6-CA59-F398-102A47DAE68A}" dt="2020-06-01T11:01:41.233" v="789"/>
          <ac:spMkLst>
            <pc:docMk/>
            <pc:sldMk cId="2718488089" sldId="357"/>
            <ac:spMk id="20" creationId="{73ED6512-6858-4552-B699-9A97FE9A4EA2}"/>
          </ac:spMkLst>
        </pc:spChg>
        <pc:spChg chg="add del">
          <ac:chgData name="mrose@lrwt.org.uk" userId="S::urn:spo:guest#mrose@lrwt.org.uk::" providerId="AD" clId="Web-{D1A09137-D9A6-CA59-F398-102A47DAE68A}" dt="2020-06-01T11:01:57.782" v="793"/>
          <ac:spMkLst>
            <pc:docMk/>
            <pc:sldMk cId="2718488089" sldId="357"/>
            <ac:spMk id="21" creationId="{F6D92C2D-1D3D-4974-918C-06579FB354A9}"/>
          </ac:spMkLst>
        </pc:spChg>
        <pc:spChg chg="add del">
          <ac:chgData name="mrose@lrwt.org.uk" userId="S::urn:spo:guest#mrose@lrwt.org.uk::" providerId="AD" clId="Web-{D1A09137-D9A6-CA59-F398-102A47DAE68A}" dt="2020-06-01T11:01:50.969" v="791"/>
          <ac:spMkLst>
            <pc:docMk/>
            <pc:sldMk cId="2718488089" sldId="357"/>
            <ac:spMk id="22" creationId="{A5271697-90F1-4A23-8EF2-0179F2EAFACB}"/>
          </ac:spMkLst>
        </pc:spChg>
        <pc:spChg chg="add">
          <ac:chgData name="mrose@lrwt.org.uk" userId="S::urn:spo:guest#mrose@lrwt.org.uk::" providerId="AD" clId="Web-{D1A09137-D9A6-CA59-F398-102A47DAE68A}" dt="2020-06-01T11:01:57.797" v="794"/>
          <ac:spMkLst>
            <pc:docMk/>
            <pc:sldMk cId="2718488089" sldId="357"/>
            <ac:spMk id="23" creationId="{EBF87945-A001-489F-9D9B-7D9435F0B9CA}"/>
          </ac:spMkLst>
        </pc:spChg>
        <pc:spChg chg="add del">
          <ac:chgData name="mrose@lrwt.org.uk" userId="S::urn:spo:guest#mrose@lrwt.org.uk::" providerId="AD" clId="Web-{D1A09137-D9A6-CA59-F398-102A47DAE68A}" dt="2020-06-01T11:01:50.969" v="791"/>
          <ac:spMkLst>
            <pc:docMk/>
            <pc:sldMk cId="2718488089" sldId="357"/>
            <ac:spMk id="46" creationId="{D9F5512A-48E1-4C07-B75E-3CCC517B6804}"/>
          </ac:spMkLst>
        </pc:spChg>
        <pc:grpChg chg="add del">
          <ac:chgData name="mrose@lrwt.org.uk" userId="S::urn:spo:guest#mrose@lrwt.org.uk::" providerId="AD" clId="Web-{D1A09137-D9A6-CA59-F398-102A47DAE68A}" dt="2020-06-01T11:01:50.969" v="791"/>
          <ac:grpSpMkLst>
            <pc:docMk/>
            <pc:sldMk cId="2718488089" sldId="357"/>
            <ac:grpSpMk id="24" creationId="{81DE8B58-F373-409E-A253-4380A66091D4}"/>
          </ac:grpSpMkLst>
        </pc:grpChg>
        <pc:picChg chg="add mod ord">
          <ac:chgData name="mrose@lrwt.org.uk" userId="S::urn:spo:guest#mrose@lrwt.org.uk::" providerId="AD" clId="Web-{D1A09137-D9A6-CA59-F398-102A47DAE68A}" dt="2020-06-01T11:02:21.096" v="801" actId="1076"/>
          <ac:picMkLst>
            <pc:docMk/>
            <pc:sldMk cId="2718488089" sldId="357"/>
            <ac:picMk id="5" creationId="{2A0E7D24-11C6-41E8-8D66-BE4866A0AFAA}"/>
          </ac:picMkLst>
        </pc:picChg>
        <pc:picChg chg="add mod">
          <ac:chgData name="mrose@lrwt.org.uk" userId="S::urn:spo:guest#mrose@lrwt.org.uk::" providerId="AD" clId="Web-{D1A09137-D9A6-CA59-F398-102A47DAE68A}" dt="2020-06-01T11:15:06.567" v="872" actId="1076"/>
          <ac:picMkLst>
            <pc:docMk/>
            <pc:sldMk cId="2718488089" sldId="357"/>
            <ac:picMk id="6" creationId="{363982C2-3292-4427-BBB7-615D834D1256}"/>
          </ac:picMkLst>
        </pc:picChg>
        <pc:cxnChg chg="add del">
          <ac:chgData name="mrose@lrwt.org.uk" userId="S::urn:spo:guest#mrose@lrwt.org.uk::" providerId="AD" clId="Web-{D1A09137-D9A6-CA59-F398-102A47DAE68A}" dt="2020-06-01T11:00:58.605" v="777"/>
          <ac:cxnSpMkLst>
            <pc:docMk/>
            <pc:sldMk cId="2718488089" sldId="357"/>
            <ac:cxnSpMk id="12" creationId="{20E3A342-4D61-4E3F-AF90-1AB42AEB96CC}"/>
          </ac:cxnSpMkLst>
        </pc:cxnChg>
      </pc:sldChg>
      <pc:sldChg chg="addSp delSp modSp new del">
        <pc:chgData name="mrose@lrwt.org.uk" userId="S::urn:spo:guest#mrose@lrwt.org.uk::" providerId="AD" clId="Web-{D1A09137-D9A6-CA59-F398-102A47DAE68A}" dt="2020-06-01T10:53:49.772" v="727"/>
        <pc:sldMkLst>
          <pc:docMk/>
          <pc:sldMk cId="3679654106" sldId="357"/>
        </pc:sldMkLst>
        <pc:spChg chg="mod">
          <ac:chgData name="mrose@lrwt.org.uk" userId="S::urn:spo:guest#mrose@lrwt.org.uk::" providerId="AD" clId="Web-{D1A09137-D9A6-CA59-F398-102A47DAE68A}" dt="2020-06-01T10:51:33.213" v="709" actId="20577"/>
          <ac:spMkLst>
            <pc:docMk/>
            <pc:sldMk cId="3679654106" sldId="357"/>
            <ac:spMk id="2" creationId="{C3045C83-8FC7-4667-9362-A27F60258264}"/>
          </ac:spMkLst>
        </pc:spChg>
        <pc:spChg chg="del">
          <ac:chgData name="mrose@lrwt.org.uk" userId="S::urn:spo:guest#mrose@lrwt.org.uk::" providerId="AD" clId="Web-{D1A09137-D9A6-CA59-F398-102A47DAE68A}" dt="2020-06-01T10:52:19.967" v="712"/>
          <ac:spMkLst>
            <pc:docMk/>
            <pc:sldMk cId="3679654106" sldId="357"/>
            <ac:spMk id="3" creationId="{9B4D6E17-0392-45B5-901D-FCA5D9F07F90}"/>
          </ac:spMkLst>
        </pc:spChg>
        <pc:picChg chg="add mod ord">
          <ac:chgData name="mrose@lrwt.org.uk" userId="S::urn:spo:guest#mrose@lrwt.org.uk::" providerId="AD" clId="Web-{D1A09137-D9A6-CA59-F398-102A47DAE68A}" dt="2020-06-01T10:52:19.967" v="712"/>
          <ac:picMkLst>
            <pc:docMk/>
            <pc:sldMk cId="3679654106" sldId="357"/>
            <ac:picMk id="5" creationId="{3D342FB0-3113-402F-B86E-F6C7AFE6D121}"/>
          </ac:picMkLst>
        </pc:picChg>
      </pc:sldChg>
      <pc:sldChg chg="addSp delSp modSp new mod setBg setClrOvrMap">
        <pc:chgData name="mrose@lrwt.org.uk" userId="S::urn:spo:guest#mrose@lrwt.org.uk::" providerId="AD" clId="Web-{D1A09137-D9A6-CA59-F398-102A47DAE68A}" dt="2020-06-01T14:50:51.528" v="2263" actId="20577"/>
        <pc:sldMkLst>
          <pc:docMk/>
          <pc:sldMk cId="2426581775" sldId="358"/>
        </pc:sldMkLst>
        <pc:spChg chg="mod">
          <ac:chgData name="mrose@lrwt.org.uk" userId="S::urn:spo:guest#mrose@lrwt.org.uk::" providerId="AD" clId="Web-{D1A09137-D9A6-CA59-F398-102A47DAE68A}" dt="2020-06-01T11:33:31.113" v="1277" actId="20577"/>
          <ac:spMkLst>
            <pc:docMk/>
            <pc:sldMk cId="2426581775" sldId="358"/>
            <ac:spMk id="2" creationId="{B3998FBF-D46D-438E-9D70-78DECC378350}"/>
          </ac:spMkLst>
        </pc:spChg>
        <pc:spChg chg="mod ord">
          <ac:chgData name="mrose@lrwt.org.uk" userId="S::urn:spo:guest#mrose@lrwt.org.uk::" providerId="AD" clId="Web-{D1A09137-D9A6-CA59-F398-102A47DAE68A}" dt="2020-06-01T14:50:51.528" v="2263" actId="20577"/>
          <ac:spMkLst>
            <pc:docMk/>
            <pc:sldMk cId="2426581775" sldId="358"/>
            <ac:spMk id="3" creationId="{87BB6CA9-481B-45A0-ABCF-A44E12BF03B4}"/>
          </ac:spMkLst>
        </pc:spChg>
        <pc:spChg chg="del mod">
          <ac:chgData name="mrose@lrwt.org.uk" userId="S::urn:spo:guest#mrose@lrwt.org.uk::" providerId="AD" clId="Web-{D1A09137-D9A6-CA59-F398-102A47DAE68A}" dt="2020-06-01T11:31:21.415" v="1230"/>
          <ac:spMkLst>
            <pc:docMk/>
            <pc:sldMk cId="2426581775" sldId="358"/>
            <ac:spMk id="4" creationId="{B281F887-DF0A-4CA6-9078-0A0A82DED194}"/>
          </ac:spMkLst>
        </pc:spChg>
        <pc:spChg chg="add del">
          <ac:chgData name="mrose@lrwt.org.uk" userId="S::urn:spo:guest#mrose@lrwt.org.uk::" providerId="AD" clId="Web-{D1A09137-D9A6-CA59-F398-102A47DAE68A}" dt="2020-06-01T11:32:01.621" v="1241"/>
          <ac:spMkLst>
            <pc:docMk/>
            <pc:sldMk cId="2426581775" sldId="358"/>
            <ac:spMk id="9" creationId="{867D4867-5BA7-4462-B2F6-A23F4A622AA7}"/>
          </ac:spMkLst>
        </pc:spChg>
        <pc:spChg chg="add del">
          <ac:chgData name="mrose@lrwt.org.uk" userId="S::urn:spo:guest#mrose@lrwt.org.uk::" providerId="AD" clId="Web-{D1A09137-D9A6-CA59-F398-102A47DAE68A}" dt="2020-06-01T11:31:57.980" v="1239"/>
          <ac:spMkLst>
            <pc:docMk/>
            <pc:sldMk cId="2426581775" sldId="358"/>
            <ac:spMk id="12" creationId="{4F74D28C-3268-4E35-8EE1-D92CB4A85A7D}"/>
          </ac:spMkLst>
        </pc:spChg>
        <pc:spChg chg="add del">
          <ac:chgData name="mrose@lrwt.org.uk" userId="S::urn:spo:guest#mrose@lrwt.org.uk::" providerId="AD" clId="Web-{D1A09137-D9A6-CA59-F398-102A47DAE68A}" dt="2020-06-01T11:31:57.980" v="1239"/>
          <ac:spMkLst>
            <pc:docMk/>
            <pc:sldMk cId="2426581775" sldId="358"/>
            <ac:spMk id="14" creationId="{58D44E42-C462-4105-BC86-FE75B4E3C4AF}"/>
          </ac:spMkLst>
        </pc:spChg>
        <pc:picChg chg="add del">
          <ac:chgData name="mrose@lrwt.org.uk" userId="S::urn:spo:guest#mrose@lrwt.org.uk::" providerId="AD" clId="Web-{D1A09137-D9A6-CA59-F398-102A47DAE68A}" dt="2020-06-01T11:31:38.979" v="1235"/>
          <ac:picMkLst>
            <pc:docMk/>
            <pc:sldMk cId="2426581775" sldId="358"/>
            <ac:picMk id="6" creationId="{9D621E3D-8842-4381-8005-F92E1600CF0D}"/>
          </ac:picMkLst>
        </pc:picChg>
        <pc:picChg chg="add mod ord">
          <ac:chgData name="mrose@lrwt.org.uk" userId="S::urn:spo:guest#mrose@lrwt.org.uk::" providerId="AD" clId="Web-{D1A09137-D9A6-CA59-F398-102A47DAE68A}" dt="2020-06-01T11:32:01.621" v="1242"/>
          <ac:picMkLst>
            <pc:docMk/>
            <pc:sldMk cId="2426581775" sldId="358"/>
            <ac:picMk id="7" creationId="{7339C3FF-4D34-4165-806C-CCCB56BC8B35}"/>
          </ac:picMkLst>
        </pc:picChg>
        <pc:picChg chg="add mod">
          <ac:chgData name="mrose@lrwt.org.uk" userId="S::urn:spo:guest#mrose@lrwt.org.uk::" providerId="AD" clId="Web-{D1A09137-D9A6-CA59-F398-102A47DAE68A}" dt="2020-06-01T11:32:13.919" v="1244" actId="1076"/>
          <ac:picMkLst>
            <pc:docMk/>
            <pc:sldMk cId="2426581775" sldId="358"/>
            <ac:picMk id="8" creationId="{9B2D7FA2-B4A1-4900-9600-F48002E632C0}"/>
          </ac:picMkLst>
        </pc:picChg>
      </pc:sldChg>
      <pc:sldChg chg="addSp delSp modSp new mod modClrScheme chgLayout">
        <pc:chgData name="mrose@lrwt.org.uk" userId="S::urn:spo:guest#mrose@lrwt.org.uk::" providerId="AD" clId="Web-{D1A09137-D9A6-CA59-F398-102A47DAE68A}" dt="2020-06-01T14:33:13.001" v="1744" actId="1076"/>
        <pc:sldMkLst>
          <pc:docMk/>
          <pc:sldMk cId="4060683103" sldId="359"/>
        </pc:sldMkLst>
        <pc:spChg chg="mod ord">
          <ac:chgData name="mrose@lrwt.org.uk" userId="S::urn:spo:guest#mrose@lrwt.org.uk::" providerId="AD" clId="Web-{D1A09137-D9A6-CA59-F398-102A47DAE68A}" dt="2020-06-01T14:31:09.600" v="1738" actId="20577"/>
          <ac:spMkLst>
            <pc:docMk/>
            <pc:sldMk cId="4060683103" sldId="359"/>
            <ac:spMk id="2" creationId="{9FDFEA50-0622-4101-BDAF-9AD94771E965}"/>
          </ac:spMkLst>
        </pc:spChg>
        <pc:spChg chg="del mod ord">
          <ac:chgData name="mrose@lrwt.org.uk" userId="S::urn:spo:guest#mrose@lrwt.org.uk::" providerId="AD" clId="Web-{D1A09137-D9A6-CA59-F398-102A47DAE68A}" dt="2020-06-01T11:49:15.474" v="1502"/>
          <ac:spMkLst>
            <pc:docMk/>
            <pc:sldMk cId="4060683103" sldId="359"/>
            <ac:spMk id="3" creationId="{0DE76D5D-A501-4810-9993-12D3D47B682C}"/>
          </ac:spMkLst>
        </pc:spChg>
        <pc:spChg chg="add del mod ord">
          <ac:chgData name="mrose@lrwt.org.uk" userId="S::urn:spo:guest#mrose@lrwt.org.uk::" providerId="AD" clId="Web-{D1A09137-D9A6-CA59-F398-102A47DAE68A}" dt="2020-06-01T11:49:07.052" v="1499"/>
          <ac:spMkLst>
            <pc:docMk/>
            <pc:sldMk cId="4060683103" sldId="359"/>
            <ac:spMk id="4" creationId="{66F69B9C-3BDC-46F6-B026-62D01865CA15}"/>
          </ac:spMkLst>
        </pc:spChg>
        <pc:spChg chg="add del mod">
          <ac:chgData name="mrose@lrwt.org.uk" userId="S::urn:spo:guest#mrose@lrwt.org.uk::" providerId="AD" clId="Web-{D1A09137-D9A6-CA59-F398-102A47DAE68A}" dt="2020-06-01T11:49:12.724" v="1501"/>
          <ac:spMkLst>
            <pc:docMk/>
            <pc:sldMk cId="4060683103" sldId="359"/>
            <ac:spMk id="13" creationId="{7D2DC719-F555-4FBB-B9CA-C640920ADE8A}"/>
          </ac:spMkLst>
        </pc:spChg>
        <pc:spChg chg="add del mod">
          <ac:chgData name="mrose@lrwt.org.uk" userId="S::urn:spo:guest#mrose@lrwt.org.uk::" providerId="AD" clId="Web-{D1A09137-D9A6-CA59-F398-102A47DAE68A}" dt="2020-06-01T11:49:17.115" v="1503"/>
          <ac:spMkLst>
            <pc:docMk/>
            <pc:sldMk cId="4060683103" sldId="359"/>
            <ac:spMk id="15" creationId="{456677DE-FA3A-4736-AD41-2557A31A7633}"/>
          </ac:spMkLst>
        </pc:spChg>
        <pc:spChg chg="add del mod ord">
          <ac:chgData name="mrose@lrwt.org.uk" userId="S::urn:spo:guest#mrose@lrwt.org.uk::" providerId="AD" clId="Web-{D1A09137-D9A6-CA59-F398-102A47DAE68A}" dt="2020-06-01T11:44:45.623" v="1365"/>
          <ac:spMkLst>
            <pc:docMk/>
            <pc:sldMk cId="4060683103" sldId="359"/>
            <ac:spMk id="17" creationId="{3F22A235-4978-41CA-B7A7-F369CD7A0D05}"/>
          </ac:spMkLst>
        </pc:spChg>
        <pc:spChg chg="add del mod">
          <ac:chgData name="mrose@lrwt.org.uk" userId="S::urn:spo:guest#mrose@lrwt.org.uk::" providerId="AD" clId="Web-{D1A09137-D9A6-CA59-F398-102A47DAE68A}" dt="2020-06-01T11:49:08.724" v="1500"/>
          <ac:spMkLst>
            <pc:docMk/>
            <pc:sldMk cId="4060683103" sldId="359"/>
            <ac:spMk id="23" creationId="{4F5D9783-7545-4BEC-B82D-E23C4366955B}"/>
          </ac:spMkLst>
        </pc:spChg>
        <pc:spChg chg="add del mod">
          <ac:chgData name="mrose@lrwt.org.uk" userId="S::urn:spo:guest#mrose@lrwt.org.uk::" providerId="AD" clId="Web-{D1A09137-D9A6-CA59-F398-102A47DAE68A}" dt="2020-06-01T11:49:18.912" v="1504"/>
          <ac:spMkLst>
            <pc:docMk/>
            <pc:sldMk cId="4060683103" sldId="359"/>
            <ac:spMk id="25" creationId="{30B4ADD8-F980-446A-817C-7FEA6D38BC6A}"/>
          </ac:spMkLst>
        </pc:spChg>
        <pc:graphicFrameChg chg="add del mod ord modGraphic">
          <ac:chgData name="mrose@lrwt.org.uk" userId="S::urn:spo:guest#mrose@lrwt.org.uk::" providerId="AD" clId="Web-{D1A09137-D9A6-CA59-F398-102A47DAE68A}" dt="2020-06-01T11:34:11.882" v="1281"/>
          <ac:graphicFrameMkLst>
            <pc:docMk/>
            <pc:sldMk cId="4060683103" sldId="359"/>
            <ac:graphicFrameMk id="5" creationId="{0E7C3DC3-CE8C-49D4-9B51-26FCF1CA96FF}"/>
          </ac:graphicFrameMkLst>
        </pc:graphicFrameChg>
        <pc:graphicFrameChg chg="add mod modGraphic">
          <ac:chgData name="mrose@lrwt.org.uk" userId="S::urn:spo:guest#mrose@lrwt.org.uk::" providerId="AD" clId="Web-{D1A09137-D9A6-CA59-F398-102A47DAE68A}" dt="2020-06-01T14:31:00.740" v="1737"/>
          <ac:graphicFrameMkLst>
            <pc:docMk/>
            <pc:sldMk cId="4060683103" sldId="359"/>
            <ac:graphicFrameMk id="20" creationId="{7057E84B-E2A3-416E-A888-13D4B66B01F1}"/>
          </ac:graphicFrameMkLst>
        </pc:graphicFrameChg>
        <pc:picChg chg="add mod">
          <ac:chgData name="mrose@lrwt.org.uk" userId="S::urn:spo:guest#mrose@lrwt.org.uk::" providerId="AD" clId="Web-{D1A09137-D9A6-CA59-F398-102A47DAE68A}" dt="2020-06-01T14:28:22.304" v="1671" actId="1076"/>
          <ac:picMkLst>
            <pc:docMk/>
            <pc:sldMk cId="4060683103" sldId="359"/>
            <ac:picMk id="3" creationId="{386C91A9-AA99-4478-9546-C043D902BDAF}"/>
          </ac:picMkLst>
        </pc:picChg>
        <pc:picChg chg="add mod ord">
          <ac:chgData name="mrose@lrwt.org.uk" userId="S::urn:spo:guest#mrose@lrwt.org.uk::" providerId="AD" clId="Web-{D1A09137-D9A6-CA59-F398-102A47DAE68A}" dt="2020-06-01T14:28:17.304" v="1670" actId="14100"/>
          <ac:picMkLst>
            <pc:docMk/>
            <pc:sldMk cId="4060683103" sldId="359"/>
            <ac:picMk id="4" creationId="{42EFC0DF-00D4-4A97-B959-71D1760CF285}"/>
          </ac:picMkLst>
        </pc:picChg>
        <pc:picChg chg="add mod">
          <ac:chgData name="mrose@lrwt.org.uk" userId="S::urn:spo:guest#mrose@lrwt.org.uk::" providerId="AD" clId="Web-{D1A09137-D9A6-CA59-F398-102A47DAE68A}" dt="2020-06-01T14:28:29.133" v="1673" actId="1076"/>
          <ac:picMkLst>
            <pc:docMk/>
            <pc:sldMk cId="4060683103" sldId="359"/>
            <ac:picMk id="5" creationId="{04E28C5C-682F-4E93-AC24-AB31AB515530}"/>
          </ac:picMkLst>
        </pc:picChg>
        <pc:picChg chg="add mod">
          <ac:chgData name="mrose@lrwt.org.uk" userId="S::urn:spo:guest#mrose@lrwt.org.uk::" providerId="AD" clId="Web-{D1A09137-D9A6-CA59-F398-102A47DAE68A}" dt="2020-06-01T14:30:57.442" v="1727" actId="14100"/>
          <ac:picMkLst>
            <pc:docMk/>
            <pc:sldMk cId="4060683103" sldId="359"/>
            <ac:picMk id="6" creationId="{C362AB2E-15E4-4006-A28A-69488D6AD2CB}"/>
          </ac:picMkLst>
        </pc:picChg>
        <pc:picChg chg="add mod">
          <ac:chgData name="mrose@lrwt.org.uk" userId="S::urn:spo:guest#mrose@lrwt.org.uk::" providerId="AD" clId="Web-{D1A09137-D9A6-CA59-F398-102A47DAE68A}" dt="2020-06-01T14:33:13.001" v="1744" actId="1076"/>
          <ac:picMkLst>
            <pc:docMk/>
            <pc:sldMk cId="4060683103" sldId="359"/>
            <ac:picMk id="7" creationId="{999412FA-5EAE-45C9-8FCE-45198F2615AD}"/>
          </ac:picMkLst>
        </pc:picChg>
        <pc:picChg chg="add del mod ord">
          <ac:chgData name="mrose@lrwt.org.uk" userId="S::urn:spo:guest#mrose@lrwt.org.uk::" providerId="AD" clId="Web-{D1A09137-D9A6-CA59-F398-102A47DAE68A}" dt="2020-06-01T14:28:50.541" v="1696" actId="14100"/>
          <ac:picMkLst>
            <pc:docMk/>
            <pc:sldMk cId="4060683103" sldId="359"/>
            <ac:picMk id="16" creationId="{13E2B011-AF8C-4F6C-A638-F80FAE0EB985}"/>
          </ac:picMkLst>
        </pc:picChg>
        <pc:picChg chg="add del mod ord modCrop">
          <ac:chgData name="mrose@lrwt.org.uk" userId="S::urn:spo:guest#mrose@lrwt.org.uk::" providerId="AD" clId="Web-{D1A09137-D9A6-CA59-F398-102A47DAE68A}" dt="2020-06-01T11:44:38.888" v="1359"/>
          <ac:picMkLst>
            <pc:docMk/>
            <pc:sldMk cId="4060683103" sldId="359"/>
            <ac:picMk id="18" creationId="{F3E46014-5A63-4740-B8E0-ED1CC93B04C6}"/>
          </ac:picMkLst>
        </pc:picChg>
        <pc:picChg chg="add del mod">
          <ac:chgData name="mrose@lrwt.org.uk" userId="S::urn:spo:guest#mrose@lrwt.org.uk::" providerId="AD" clId="Web-{D1A09137-D9A6-CA59-F398-102A47DAE68A}" dt="2020-06-01T11:47:49.811" v="1375"/>
          <ac:picMkLst>
            <pc:docMk/>
            <pc:sldMk cId="4060683103" sldId="359"/>
            <ac:picMk id="19" creationId="{F173439B-0A35-44B6-9799-528CAF9162FD}"/>
          </ac:picMkLst>
        </pc:picChg>
        <pc:picChg chg="add mod">
          <ac:chgData name="mrose@lrwt.org.uk" userId="S::urn:spo:guest#mrose@lrwt.org.uk::" providerId="AD" clId="Web-{D1A09137-D9A6-CA59-F398-102A47DAE68A}" dt="2020-06-01T14:28:45.619" v="1693" actId="1076"/>
          <ac:picMkLst>
            <pc:docMk/>
            <pc:sldMk cId="4060683103" sldId="359"/>
            <ac:picMk id="21" creationId="{C1BB7EA7-6841-4ED2-A20A-6D70815A75EA}"/>
          </ac:picMkLst>
        </pc:picChg>
      </pc:sldChg>
      <pc:sldChg chg="addSp delSp modSp new mod ord setBg modClrScheme setClrOvrMap chgLayout">
        <pc:chgData name="mrose@lrwt.org.uk" userId="S::urn:spo:guest#mrose@lrwt.org.uk::" providerId="AD" clId="Web-{D1A09137-D9A6-CA59-F398-102A47DAE68A}" dt="2020-06-01T15:37:20.092" v="2402" actId="1076"/>
        <pc:sldMkLst>
          <pc:docMk/>
          <pc:sldMk cId="3596214448" sldId="360"/>
        </pc:sldMkLst>
        <pc:spChg chg="mod ord">
          <ac:chgData name="mrose@lrwt.org.uk" userId="S::urn:spo:guest#mrose@lrwt.org.uk::" providerId="AD" clId="Web-{D1A09137-D9A6-CA59-F398-102A47DAE68A}" dt="2020-06-01T15:37:08.935" v="2401"/>
          <ac:spMkLst>
            <pc:docMk/>
            <pc:sldMk cId="3596214448" sldId="360"/>
            <ac:spMk id="2" creationId="{325C7AAA-7493-42AB-8089-5049ADE3A8F3}"/>
          </ac:spMkLst>
        </pc:spChg>
        <pc:spChg chg="mod ord">
          <ac:chgData name="mrose@lrwt.org.uk" userId="S::urn:spo:guest#mrose@lrwt.org.uk::" providerId="AD" clId="Web-{D1A09137-D9A6-CA59-F398-102A47DAE68A}" dt="2020-06-01T15:37:08.935" v="2401"/>
          <ac:spMkLst>
            <pc:docMk/>
            <pc:sldMk cId="3596214448" sldId="360"/>
            <ac:spMk id="3" creationId="{8BF4880B-BA29-4F83-A429-A4E0AD6077B6}"/>
          </ac:spMkLst>
        </pc:spChg>
        <pc:spChg chg="del mod ord">
          <ac:chgData name="mrose@lrwt.org.uk" userId="S::urn:spo:guest#mrose@lrwt.org.uk::" providerId="AD" clId="Web-{D1A09137-D9A6-CA59-F398-102A47DAE68A}" dt="2020-06-01T14:43:42.742" v="1872"/>
          <ac:spMkLst>
            <pc:docMk/>
            <pc:sldMk cId="3596214448" sldId="360"/>
            <ac:spMk id="4" creationId="{A992E5D4-8707-4557-ACCF-4B32DAA062D8}"/>
          </ac:spMkLst>
        </pc:spChg>
        <pc:spChg chg="add del mod">
          <ac:chgData name="mrose@lrwt.org.uk" userId="S::urn:spo:guest#mrose@lrwt.org.uk::" providerId="AD" clId="Web-{D1A09137-D9A6-CA59-F398-102A47DAE68A}" dt="2020-06-01T14:43:45.320" v="1873"/>
          <ac:spMkLst>
            <pc:docMk/>
            <pc:sldMk cId="3596214448" sldId="360"/>
            <ac:spMk id="7" creationId="{B37E8AD7-AE36-413D-BBA2-BBCF37465EE6}"/>
          </ac:spMkLst>
        </pc:spChg>
        <pc:spChg chg="add">
          <ac:chgData name="mrose@lrwt.org.uk" userId="S::urn:spo:guest#mrose@lrwt.org.uk::" providerId="AD" clId="Web-{D1A09137-D9A6-CA59-F398-102A47DAE68A}" dt="2020-06-01T15:37:08.935" v="2401"/>
          <ac:spMkLst>
            <pc:docMk/>
            <pc:sldMk cId="3596214448" sldId="360"/>
            <ac:spMk id="20" creationId="{07977D39-626F-40D7-B00F-16E02602DD5A}"/>
          </ac:spMkLst>
        </pc:spChg>
        <pc:spChg chg="add">
          <ac:chgData name="mrose@lrwt.org.uk" userId="S::urn:spo:guest#mrose@lrwt.org.uk::" providerId="AD" clId="Web-{D1A09137-D9A6-CA59-F398-102A47DAE68A}" dt="2020-06-01T15:37:08.935" v="2401"/>
          <ac:spMkLst>
            <pc:docMk/>
            <pc:sldMk cId="3596214448" sldId="360"/>
            <ac:spMk id="22" creationId="{B905CDE4-B751-4B3E-B625-6E59F8903414}"/>
          </ac:spMkLst>
        </pc:spChg>
        <pc:spChg chg="add">
          <ac:chgData name="mrose@lrwt.org.uk" userId="S::urn:spo:guest#mrose@lrwt.org.uk::" providerId="AD" clId="Web-{D1A09137-D9A6-CA59-F398-102A47DAE68A}" dt="2020-06-01T15:37:08.935" v="2401"/>
          <ac:spMkLst>
            <pc:docMk/>
            <pc:sldMk cId="3596214448" sldId="360"/>
            <ac:spMk id="24" creationId="{08108C16-F4C0-44AA-999D-17BD39219B24}"/>
          </ac:spMkLst>
        </pc:spChg>
        <pc:spChg chg="add">
          <ac:chgData name="mrose@lrwt.org.uk" userId="S::urn:spo:guest#mrose@lrwt.org.uk::" providerId="AD" clId="Web-{D1A09137-D9A6-CA59-F398-102A47DAE68A}" dt="2020-06-01T15:37:08.935" v="2401"/>
          <ac:spMkLst>
            <pc:docMk/>
            <pc:sldMk cId="3596214448" sldId="360"/>
            <ac:spMk id="26" creationId="{CDC29AC1-2821-4FCC-B597-88DAF39C36FE}"/>
          </ac:spMkLst>
        </pc:spChg>
        <pc:spChg chg="add">
          <ac:chgData name="mrose@lrwt.org.uk" userId="S::urn:spo:guest#mrose@lrwt.org.uk::" providerId="AD" clId="Web-{D1A09137-D9A6-CA59-F398-102A47DAE68A}" dt="2020-06-01T15:37:08.935" v="2401"/>
          <ac:spMkLst>
            <pc:docMk/>
            <pc:sldMk cId="3596214448" sldId="360"/>
            <ac:spMk id="28" creationId="{0640CCAE-325C-4DD0-BB26-38BF690F3BBB}"/>
          </ac:spMkLst>
        </pc:spChg>
        <pc:spChg chg="add">
          <ac:chgData name="mrose@lrwt.org.uk" userId="S::urn:spo:guest#mrose@lrwt.org.uk::" providerId="AD" clId="Web-{D1A09137-D9A6-CA59-F398-102A47DAE68A}" dt="2020-06-01T15:37:08.935" v="2401"/>
          <ac:spMkLst>
            <pc:docMk/>
            <pc:sldMk cId="3596214448" sldId="360"/>
            <ac:spMk id="30" creationId="{C8F10CB3-3B5E-4C7A-98CF-B87454DDFA39}"/>
          </ac:spMkLst>
        </pc:spChg>
        <pc:picChg chg="add mod ord">
          <ac:chgData name="mrose@lrwt.org.uk" userId="S::urn:spo:guest#mrose@lrwt.org.uk::" providerId="AD" clId="Web-{D1A09137-D9A6-CA59-F398-102A47DAE68A}" dt="2020-06-01T15:37:08.935" v="2401"/>
          <ac:picMkLst>
            <pc:docMk/>
            <pc:sldMk cId="3596214448" sldId="360"/>
            <ac:picMk id="5" creationId="{B67A3C13-84D8-4785-8DED-815790830CCA}"/>
          </ac:picMkLst>
        </pc:picChg>
        <pc:picChg chg="add mod ord">
          <ac:chgData name="mrose@lrwt.org.uk" userId="S::urn:spo:guest#mrose@lrwt.org.uk::" providerId="AD" clId="Web-{D1A09137-D9A6-CA59-F398-102A47DAE68A}" dt="2020-06-01T15:37:20.092" v="2402" actId="1076"/>
          <ac:picMkLst>
            <pc:docMk/>
            <pc:sldMk cId="3596214448" sldId="360"/>
            <ac:picMk id="9" creationId="{0C1FAD42-DCF4-42BA-85CE-7863040267E7}"/>
          </ac:picMkLst>
        </pc:picChg>
        <pc:picChg chg="add mod modCrop">
          <ac:chgData name="mrose@lrwt.org.uk" userId="S::urn:spo:guest#mrose@lrwt.org.uk::" providerId="AD" clId="Web-{D1A09137-D9A6-CA59-F398-102A47DAE68A}" dt="2020-06-01T15:37:08.935" v="2401"/>
          <ac:picMkLst>
            <pc:docMk/>
            <pc:sldMk cId="3596214448" sldId="360"/>
            <ac:picMk id="10" creationId="{AF1406E3-C8DC-4655-A48B-874081706CA2}"/>
          </ac:picMkLst>
        </pc:picChg>
        <pc:picChg chg="add del mod">
          <ac:chgData name="mrose@lrwt.org.uk" userId="S::urn:spo:guest#mrose@lrwt.org.uk::" providerId="AD" clId="Web-{D1A09137-D9A6-CA59-F398-102A47DAE68A}" dt="2020-06-01T15:14:28.179" v="2308"/>
          <ac:picMkLst>
            <pc:docMk/>
            <pc:sldMk cId="3596214448" sldId="360"/>
            <ac:picMk id="11" creationId="{8C612605-B9B0-4A0E-9E6F-8EFBD2A5632B}"/>
          </ac:picMkLst>
        </pc:picChg>
        <pc:picChg chg="add mod">
          <ac:chgData name="mrose@lrwt.org.uk" userId="S::urn:spo:guest#mrose@lrwt.org.uk::" providerId="AD" clId="Web-{D1A09137-D9A6-CA59-F398-102A47DAE68A}" dt="2020-06-01T15:37:08.935" v="2401"/>
          <ac:picMkLst>
            <pc:docMk/>
            <pc:sldMk cId="3596214448" sldId="360"/>
            <ac:picMk id="12" creationId="{12FB77C9-19A2-4FE4-A62E-AE43FF02BF6F}"/>
          </ac:picMkLst>
        </pc:picChg>
        <pc:picChg chg="add mod modCrop">
          <ac:chgData name="mrose@lrwt.org.uk" userId="S::urn:spo:guest#mrose@lrwt.org.uk::" providerId="AD" clId="Web-{D1A09137-D9A6-CA59-F398-102A47DAE68A}" dt="2020-06-01T15:37:08.935" v="2401"/>
          <ac:picMkLst>
            <pc:docMk/>
            <pc:sldMk cId="3596214448" sldId="360"/>
            <ac:picMk id="13" creationId="{2C272227-7300-427D-9DA7-A89938123CDA}"/>
          </ac:picMkLst>
        </pc:picChg>
        <pc:picChg chg="add mod ord">
          <ac:chgData name="mrose@lrwt.org.uk" userId="S::urn:spo:guest#mrose@lrwt.org.uk::" providerId="AD" clId="Web-{D1A09137-D9A6-CA59-F398-102A47DAE68A}" dt="2020-06-01T15:37:08.935" v="2401"/>
          <ac:picMkLst>
            <pc:docMk/>
            <pc:sldMk cId="3596214448" sldId="360"/>
            <ac:picMk id="14" creationId="{48BD58D9-8042-468A-BFCE-52529853B929}"/>
          </ac:picMkLst>
        </pc:picChg>
        <pc:picChg chg="add mod">
          <ac:chgData name="mrose@lrwt.org.uk" userId="S::urn:spo:guest#mrose@lrwt.org.uk::" providerId="AD" clId="Web-{D1A09137-D9A6-CA59-F398-102A47DAE68A}" dt="2020-06-01T15:37:08.935" v="2401"/>
          <ac:picMkLst>
            <pc:docMk/>
            <pc:sldMk cId="3596214448" sldId="360"/>
            <ac:picMk id="15" creationId="{4B4A3103-F611-4C22-9C97-1B52D7DB9BD0}"/>
          </ac:picMkLst>
        </pc:picChg>
      </pc:sldChg>
      <pc:sldChg chg="addSp delSp modSp new mod setBg">
        <pc:chgData name="mrose@lrwt.org.uk" userId="S::urn:spo:guest#mrose@lrwt.org.uk::" providerId="AD" clId="Web-{D1A09137-D9A6-CA59-F398-102A47DAE68A}" dt="2020-06-01T15:40:29.108" v="2438" actId="14100"/>
        <pc:sldMkLst>
          <pc:docMk/>
          <pc:sldMk cId="2246758482" sldId="361"/>
        </pc:sldMkLst>
        <pc:spChg chg="mod">
          <ac:chgData name="mrose@lrwt.org.uk" userId="S::urn:spo:guest#mrose@lrwt.org.uk::" providerId="AD" clId="Web-{D1A09137-D9A6-CA59-F398-102A47DAE68A}" dt="2020-06-01T14:53:10.258" v="2267"/>
          <ac:spMkLst>
            <pc:docMk/>
            <pc:sldMk cId="2246758482" sldId="361"/>
            <ac:spMk id="2" creationId="{A4123152-A259-4DA1-B4F2-2D30C0EF4D8E}"/>
          </ac:spMkLst>
        </pc:spChg>
        <pc:spChg chg="del mod">
          <ac:chgData name="mrose@lrwt.org.uk" userId="S::urn:spo:guest#mrose@lrwt.org.uk::" providerId="AD" clId="Web-{D1A09137-D9A6-CA59-F398-102A47DAE68A}" dt="2020-06-01T14:48:55.565" v="2245"/>
          <ac:spMkLst>
            <pc:docMk/>
            <pc:sldMk cId="2246758482" sldId="361"/>
            <ac:spMk id="3" creationId="{5995F007-FE26-40AB-980F-6F182A689107}"/>
          </ac:spMkLst>
        </pc:spChg>
        <pc:spChg chg="del">
          <ac:chgData name="mrose@lrwt.org.uk" userId="S::urn:spo:guest#mrose@lrwt.org.uk::" providerId="AD" clId="Web-{D1A09137-D9A6-CA59-F398-102A47DAE68A}" dt="2020-06-01T14:47:27.073" v="2149"/>
          <ac:spMkLst>
            <pc:docMk/>
            <pc:sldMk cId="2246758482" sldId="361"/>
            <ac:spMk id="4" creationId="{DFF3E4F6-5EDB-4DC7-9733-DF968DD9D5D3}"/>
          </ac:spMkLst>
        </pc:spChg>
        <pc:spChg chg="add del mod">
          <ac:chgData name="mrose@lrwt.org.uk" userId="S::urn:spo:guest#mrose@lrwt.org.uk::" providerId="AD" clId="Web-{D1A09137-D9A6-CA59-F398-102A47DAE68A}" dt="2020-06-01T14:48:58.768" v="2246"/>
          <ac:spMkLst>
            <pc:docMk/>
            <pc:sldMk cId="2246758482" sldId="361"/>
            <ac:spMk id="7" creationId="{80BC9FCF-D4A7-493A-BF5C-5B31094E55EB}"/>
          </ac:spMkLst>
        </pc:spChg>
        <pc:spChg chg="add del">
          <ac:chgData name="mrose@lrwt.org.uk" userId="S::urn:spo:guest#mrose@lrwt.org.uk::" providerId="AD" clId="Web-{D1A09137-D9A6-CA59-F398-102A47DAE68A}" dt="2020-06-01T14:53:10.258" v="2267"/>
          <ac:spMkLst>
            <pc:docMk/>
            <pc:sldMk cId="2246758482" sldId="361"/>
            <ac:spMk id="12" creationId="{7F57BEA8-497D-4AA8-8A18-BDCD696B25FE}"/>
          </ac:spMkLst>
        </pc:spChg>
        <pc:graphicFrameChg chg="add mod modGraphic">
          <ac:chgData name="mrose@lrwt.org.uk" userId="S::urn:spo:guest#mrose@lrwt.org.uk::" providerId="AD" clId="Web-{D1A09137-D9A6-CA59-F398-102A47DAE68A}" dt="2020-06-01T15:38:34.146" v="2434"/>
          <ac:graphicFrameMkLst>
            <pc:docMk/>
            <pc:sldMk cId="2246758482" sldId="361"/>
            <ac:graphicFrameMk id="5" creationId="{BA3375E4-99A7-45C4-A9C9-356D16966A01}"/>
          </ac:graphicFrameMkLst>
        </pc:graphicFrameChg>
        <pc:picChg chg="add">
          <ac:chgData name="mrose@lrwt.org.uk" userId="S::urn:spo:guest#mrose@lrwt.org.uk::" providerId="AD" clId="Web-{D1A09137-D9A6-CA59-F398-102A47DAE68A}" dt="2020-06-01T14:53:23.885" v="2268"/>
          <ac:picMkLst>
            <pc:docMk/>
            <pc:sldMk cId="2246758482" sldId="361"/>
            <ac:picMk id="8" creationId="{A0CAECBC-17B6-4BB4-93E0-A7DA6B6C3E26}"/>
          </ac:picMkLst>
        </pc:picChg>
        <pc:picChg chg="add del mod">
          <ac:chgData name="mrose@lrwt.org.uk" userId="S::urn:spo:guest#mrose@lrwt.org.uk::" providerId="AD" clId="Web-{D1A09137-D9A6-CA59-F398-102A47DAE68A}" dt="2020-06-01T15:28:35.799" v="2331"/>
          <ac:picMkLst>
            <pc:docMk/>
            <pc:sldMk cId="2246758482" sldId="361"/>
            <ac:picMk id="9" creationId="{66D93D4B-5715-4706-9CCE-EE4D1900C351}"/>
          </ac:picMkLst>
        </pc:picChg>
        <pc:picChg chg="add mod">
          <ac:chgData name="mrose@lrwt.org.uk" userId="S::urn:spo:guest#mrose@lrwt.org.uk::" providerId="AD" clId="Web-{D1A09137-D9A6-CA59-F398-102A47DAE68A}" dt="2020-06-01T15:26:07.910" v="2319" actId="1076"/>
          <ac:picMkLst>
            <pc:docMk/>
            <pc:sldMk cId="2246758482" sldId="361"/>
            <ac:picMk id="11" creationId="{FCF3B4A5-F32E-45EB-8BDF-659E4D323F4C}"/>
          </ac:picMkLst>
        </pc:picChg>
        <pc:picChg chg="add mod">
          <ac:chgData name="mrose@lrwt.org.uk" userId="S::urn:spo:guest#mrose@lrwt.org.uk::" providerId="AD" clId="Web-{D1A09137-D9A6-CA59-F398-102A47DAE68A}" dt="2020-06-01T15:27:04.728" v="2327" actId="1076"/>
          <ac:picMkLst>
            <pc:docMk/>
            <pc:sldMk cId="2246758482" sldId="361"/>
            <ac:picMk id="15" creationId="{D44499E3-7BE5-44B6-9EEF-1536DEDF2435}"/>
          </ac:picMkLst>
        </pc:picChg>
        <pc:picChg chg="add mod">
          <ac:chgData name="mrose@lrwt.org.uk" userId="S::urn:spo:guest#mrose@lrwt.org.uk::" providerId="AD" clId="Web-{D1A09137-D9A6-CA59-F398-102A47DAE68A}" dt="2020-06-01T15:28:20.203" v="2330" actId="14100"/>
          <ac:picMkLst>
            <pc:docMk/>
            <pc:sldMk cId="2246758482" sldId="361"/>
            <ac:picMk id="17" creationId="{32045A93-DBF5-4800-9D3E-E6AE1F92E309}"/>
          </ac:picMkLst>
        </pc:picChg>
        <pc:picChg chg="add mod">
          <ac:chgData name="mrose@lrwt.org.uk" userId="S::urn:spo:guest#mrose@lrwt.org.uk::" providerId="AD" clId="Web-{D1A09137-D9A6-CA59-F398-102A47DAE68A}" dt="2020-06-01T15:28:57.034" v="2334" actId="14100"/>
          <ac:picMkLst>
            <pc:docMk/>
            <pc:sldMk cId="2246758482" sldId="361"/>
            <ac:picMk id="18" creationId="{876BCC39-7BB1-4FB7-A545-BB670A05126A}"/>
          </ac:picMkLst>
        </pc:picChg>
        <pc:picChg chg="add mod">
          <ac:chgData name="mrose@lrwt.org.uk" userId="S::urn:spo:guest#mrose@lrwt.org.uk::" providerId="AD" clId="Web-{D1A09137-D9A6-CA59-F398-102A47DAE68A}" dt="2020-06-01T15:30:46.278" v="2391" actId="14100"/>
          <ac:picMkLst>
            <pc:docMk/>
            <pc:sldMk cId="2246758482" sldId="361"/>
            <ac:picMk id="19" creationId="{95DC1324-286D-427D-BCDC-1912C0BE91E0}"/>
          </ac:picMkLst>
        </pc:picChg>
        <pc:picChg chg="add mod">
          <ac:chgData name="mrose@lrwt.org.uk" userId="S::urn:spo:guest#mrose@lrwt.org.uk::" providerId="AD" clId="Web-{D1A09137-D9A6-CA59-F398-102A47DAE68A}" dt="2020-06-01T15:40:29.108" v="2438" actId="14100"/>
          <ac:picMkLst>
            <pc:docMk/>
            <pc:sldMk cId="2246758482" sldId="361"/>
            <ac:picMk id="20" creationId="{63BC96BA-69E1-42DB-B926-EA2775CAF6C0}"/>
          </ac:picMkLst>
        </pc:picChg>
        <pc:cxnChg chg="add del">
          <ac:chgData name="mrose@lrwt.org.uk" userId="S::urn:spo:guest#mrose@lrwt.org.uk::" providerId="AD" clId="Web-{D1A09137-D9A6-CA59-F398-102A47DAE68A}" dt="2020-06-01T14:53:10.258" v="2267"/>
          <ac:cxnSpMkLst>
            <pc:docMk/>
            <pc:sldMk cId="2246758482" sldId="361"/>
            <ac:cxnSpMk id="10" creationId="{D2E961F1-4A28-4A5F-BBD4-6E400E5E6C75}"/>
          </ac:cxnSpMkLst>
        </pc:cxnChg>
        <pc:cxnChg chg="add del">
          <ac:chgData name="mrose@lrwt.org.uk" userId="S::urn:spo:guest#mrose@lrwt.org.uk::" providerId="AD" clId="Web-{D1A09137-D9A6-CA59-F398-102A47DAE68A}" dt="2020-06-01T14:53:10.258" v="2267"/>
          <ac:cxnSpMkLst>
            <pc:docMk/>
            <pc:sldMk cId="2246758482" sldId="361"/>
            <ac:cxnSpMk id="14" creationId="{A82415D3-DDE5-4D63-8CB3-23A5EC581B27}"/>
          </ac:cxnSpMkLst>
        </pc:cxnChg>
        <pc:cxnChg chg="add del">
          <ac:chgData name="mrose@lrwt.org.uk" userId="S::urn:spo:guest#mrose@lrwt.org.uk::" providerId="AD" clId="Web-{D1A09137-D9A6-CA59-F398-102A47DAE68A}" dt="2020-06-01T14:53:10.258" v="2267"/>
          <ac:cxnSpMkLst>
            <pc:docMk/>
            <pc:sldMk cId="2246758482" sldId="361"/>
            <ac:cxnSpMk id="16" creationId="{AD7193FB-6AE6-4B3B-8F89-56B55DD63B4D}"/>
          </ac:cxnSpMkLst>
        </pc:cxnChg>
      </pc:sldChg>
      <pc:sldChg chg="add del replId">
        <pc:chgData name="mrose@lrwt.org.uk" userId="S::urn:spo:guest#mrose@lrwt.org.uk::" providerId="AD" clId="Web-{D1A09137-D9A6-CA59-F398-102A47DAE68A}" dt="2020-06-01T15:15:03.573" v="2310"/>
        <pc:sldMkLst>
          <pc:docMk/>
          <pc:sldMk cId="701692639" sldId="362"/>
        </pc:sldMkLst>
      </pc:sldChg>
    </pc:docChg>
  </pc:docChgLst>
  <pc:docChgLst>
    <pc:chgData name="Amy Peace" userId="S::amy.peace@leicester.gov.uk::caef7dc3-0d83-4f8b-849b-f17cf985f9e9" providerId="AD" clId="Web-{63FD7ED5-9B0A-4480-82BF-AE4DBF779AA2}"/>
    <pc:docChg chg="modSld">
      <pc:chgData name="Amy Peace" userId="S::amy.peace@leicester.gov.uk::caef7dc3-0d83-4f8b-849b-f17cf985f9e9" providerId="AD" clId="Web-{63FD7ED5-9B0A-4480-82BF-AE4DBF779AA2}" dt="2020-06-02T10:07:43.908" v="117" actId="20577"/>
      <pc:docMkLst>
        <pc:docMk/>
      </pc:docMkLst>
      <pc:sldChg chg="modSp">
        <pc:chgData name="Amy Peace" userId="S::amy.peace@leicester.gov.uk::caef7dc3-0d83-4f8b-849b-f17cf985f9e9" providerId="AD" clId="Web-{63FD7ED5-9B0A-4480-82BF-AE4DBF779AA2}" dt="2020-06-02T10:00:55.739" v="20" actId="20577"/>
        <pc:sldMkLst>
          <pc:docMk/>
          <pc:sldMk cId="1954933495" sldId="347"/>
        </pc:sldMkLst>
        <pc:spChg chg="mod">
          <ac:chgData name="Amy Peace" userId="S::amy.peace@leicester.gov.uk::caef7dc3-0d83-4f8b-849b-f17cf985f9e9" providerId="AD" clId="Web-{63FD7ED5-9B0A-4480-82BF-AE4DBF779AA2}" dt="2020-06-02T10:00:55.739" v="20" actId="20577"/>
          <ac:spMkLst>
            <pc:docMk/>
            <pc:sldMk cId="1954933495" sldId="347"/>
            <ac:spMk id="7" creationId="{59AC1063-CEC7-4BB1-B348-636AC37F4EBF}"/>
          </ac:spMkLst>
        </pc:spChg>
      </pc:sldChg>
      <pc:sldChg chg="addSp delSp modSp">
        <pc:chgData name="Amy Peace" userId="S::amy.peace@leicester.gov.uk::caef7dc3-0d83-4f8b-849b-f17cf985f9e9" providerId="AD" clId="Web-{63FD7ED5-9B0A-4480-82BF-AE4DBF779AA2}" dt="2020-06-02T10:07:43.908" v="116" actId="20577"/>
        <pc:sldMkLst>
          <pc:docMk/>
          <pc:sldMk cId="47349724" sldId="349"/>
        </pc:sldMkLst>
        <pc:spChg chg="mod">
          <ac:chgData name="Amy Peace" userId="S::amy.peace@leicester.gov.uk::caef7dc3-0d83-4f8b-849b-f17cf985f9e9" providerId="AD" clId="Web-{63FD7ED5-9B0A-4480-82BF-AE4DBF779AA2}" dt="2020-06-02T10:06:41.953" v="98" actId="20577"/>
          <ac:spMkLst>
            <pc:docMk/>
            <pc:sldMk cId="47349724" sldId="349"/>
            <ac:spMk id="2" creationId="{508951B7-4C5D-44C3-BCE1-72AF9A25DFE4}"/>
          </ac:spMkLst>
        </pc:spChg>
        <pc:spChg chg="mod">
          <ac:chgData name="Amy Peace" userId="S::amy.peace@leicester.gov.uk::caef7dc3-0d83-4f8b-849b-f17cf985f9e9" providerId="AD" clId="Web-{63FD7ED5-9B0A-4480-82BF-AE4DBF779AA2}" dt="2020-06-02T10:04:59.622" v="59" actId="14100"/>
          <ac:spMkLst>
            <pc:docMk/>
            <pc:sldMk cId="47349724" sldId="349"/>
            <ac:spMk id="3" creationId="{3599578B-7B8C-4B1E-9412-D3EE4E04B274}"/>
          </ac:spMkLst>
        </pc:spChg>
        <pc:spChg chg="mod">
          <ac:chgData name="Amy Peace" userId="S::amy.peace@leicester.gov.uk::caef7dc3-0d83-4f8b-849b-f17cf985f9e9" providerId="AD" clId="Web-{63FD7ED5-9B0A-4480-82BF-AE4DBF779AA2}" dt="2020-06-02T10:04:48.293" v="53" actId="1076"/>
          <ac:spMkLst>
            <pc:docMk/>
            <pc:sldMk cId="47349724" sldId="349"/>
            <ac:spMk id="5" creationId="{029881E2-3E78-49B5-BED4-035B3006A07E}"/>
          </ac:spMkLst>
        </pc:spChg>
        <pc:spChg chg="add mod">
          <ac:chgData name="Amy Peace" userId="S::amy.peace@leicester.gov.uk::caef7dc3-0d83-4f8b-849b-f17cf985f9e9" providerId="AD" clId="Web-{63FD7ED5-9B0A-4480-82BF-AE4DBF779AA2}" dt="2020-06-02T10:07:43.908" v="116" actId="20577"/>
          <ac:spMkLst>
            <pc:docMk/>
            <pc:sldMk cId="47349724" sldId="349"/>
            <ac:spMk id="10" creationId="{5798586D-50ED-4C62-AAAC-09104455FA76}"/>
          </ac:spMkLst>
        </pc:spChg>
        <pc:picChg chg="mod">
          <ac:chgData name="Amy Peace" userId="S::amy.peace@leicester.gov.uk::caef7dc3-0d83-4f8b-849b-f17cf985f9e9" providerId="AD" clId="Web-{63FD7ED5-9B0A-4480-82BF-AE4DBF779AA2}" dt="2020-06-02T10:07:28.564" v="115" actId="1076"/>
          <ac:picMkLst>
            <pc:docMk/>
            <pc:sldMk cId="47349724" sldId="349"/>
            <ac:picMk id="4" creationId="{46CAFB11-E6FB-401A-B4EF-0259298102AF}"/>
          </ac:picMkLst>
        </pc:picChg>
        <pc:picChg chg="mod">
          <ac:chgData name="Amy Peace" userId="S::amy.peace@leicester.gov.uk::caef7dc3-0d83-4f8b-849b-f17cf985f9e9" providerId="AD" clId="Web-{63FD7ED5-9B0A-4480-82BF-AE4DBF779AA2}" dt="2020-06-02T10:04:08.823" v="39" actId="1076"/>
          <ac:picMkLst>
            <pc:docMk/>
            <pc:sldMk cId="47349724" sldId="349"/>
            <ac:picMk id="6" creationId="{EDDC678D-3E33-496D-8CDB-6AE214F2A78B}"/>
          </ac:picMkLst>
        </pc:picChg>
        <pc:picChg chg="add del mod">
          <ac:chgData name="Amy Peace" userId="S::amy.peace@leicester.gov.uk::caef7dc3-0d83-4f8b-849b-f17cf985f9e9" providerId="AD" clId="Web-{63FD7ED5-9B0A-4480-82BF-AE4DBF779AA2}" dt="2020-06-02T10:04:37.543" v="52"/>
          <ac:picMkLst>
            <pc:docMk/>
            <pc:sldMk cId="47349724" sldId="349"/>
            <ac:picMk id="7" creationId="{2E6AC269-5E80-49E1-BB79-4C514AF20B94}"/>
          </ac:picMkLst>
        </pc:picChg>
        <pc:picChg chg="add mod">
          <ac:chgData name="Amy Peace" userId="S::amy.peace@leicester.gov.uk::caef7dc3-0d83-4f8b-849b-f17cf985f9e9" providerId="AD" clId="Web-{63FD7ED5-9B0A-4480-82BF-AE4DBF779AA2}" dt="2020-06-02T10:07:17.767" v="112" actId="1076"/>
          <ac:picMkLst>
            <pc:docMk/>
            <pc:sldMk cId="47349724" sldId="349"/>
            <ac:picMk id="8" creationId="{A2551E79-731B-4880-A96C-43F3CCA4C74C}"/>
          </ac:picMkLst>
        </pc:picChg>
        <pc:picChg chg="add mod">
          <ac:chgData name="Amy Peace" userId="S::amy.peace@leicester.gov.uk::caef7dc3-0d83-4f8b-849b-f17cf985f9e9" providerId="AD" clId="Web-{63FD7ED5-9B0A-4480-82BF-AE4DBF779AA2}" dt="2020-06-02T10:07:23.860" v="114" actId="14100"/>
          <ac:picMkLst>
            <pc:docMk/>
            <pc:sldMk cId="47349724" sldId="349"/>
            <ac:picMk id="9" creationId="{10D2B016-F6BB-4E38-8F78-81FFC24C23A6}"/>
          </ac:picMkLst>
        </pc:picChg>
      </pc:sldChg>
    </pc:docChg>
  </pc:docChgLst>
  <pc:docChgLst>
    <pc:chgData name="Amy Peace" userId="S::amy.peace@leicester.gov.uk::caef7dc3-0d83-4f8b-849b-f17cf985f9e9" providerId="AD" clId="Web-{65C8627C-1C52-4FCF-9919-695F7481C5F7}"/>
    <pc:docChg chg="delSld modSld">
      <pc:chgData name="Amy Peace" userId="S::amy.peace@leicester.gov.uk::caef7dc3-0d83-4f8b-849b-f17cf985f9e9" providerId="AD" clId="Web-{65C8627C-1C52-4FCF-9919-695F7481C5F7}" dt="2020-06-02T10:51:49.061" v="63"/>
      <pc:docMkLst>
        <pc:docMk/>
      </pc:docMkLst>
      <pc:sldChg chg="modSp">
        <pc:chgData name="Amy Peace" userId="S::amy.peace@leicester.gov.uk::caef7dc3-0d83-4f8b-849b-f17cf985f9e9" providerId="AD" clId="Web-{65C8627C-1C52-4FCF-9919-695F7481C5F7}" dt="2020-06-02T10:51:49.061" v="63"/>
        <pc:sldMkLst>
          <pc:docMk/>
          <pc:sldMk cId="1362260283" sldId="262"/>
        </pc:sldMkLst>
        <pc:spChg chg="mod">
          <ac:chgData name="Amy Peace" userId="S::amy.peace@leicester.gov.uk::caef7dc3-0d83-4f8b-849b-f17cf985f9e9" providerId="AD" clId="Web-{65C8627C-1C52-4FCF-9919-695F7481C5F7}" dt="2020-06-02T10:41:59.810" v="46" actId="20577"/>
          <ac:spMkLst>
            <pc:docMk/>
            <pc:sldMk cId="1362260283" sldId="262"/>
            <ac:spMk id="3" creationId="{24E98E51-A193-4087-9499-CF2F2B23E83F}"/>
          </ac:spMkLst>
        </pc:spChg>
        <pc:picChg chg="mod">
          <ac:chgData name="Amy Peace" userId="S::amy.peace@leicester.gov.uk::caef7dc3-0d83-4f8b-849b-f17cf985f9e9" providerId="AD" clId="Web-{65C8627C-1C52-4FCF-9919-695F7481C5F7}" dt="2020-06-02T10:51:49.061" v="63"/>
          <ac:picMkLst>
            <pc:docMk/>
            <pc:sldMk cId="1362260283" sldId="262"/>
            <ac:picMk id="4" creationId="{E374340D-CAAE-48D5-9326-76A54447F40F}"/>
          </ac:picMkLst>
        </pc:picChg>
      </pc:sldChg>
      <pc:sldChg chg="modSp">
        <pc:chgData name="Amy Peace" userId="S::amy.peace@leicester.gov.uk::caef7dc3-0d83-4f8b-849b-f17cf985f9e9" providerId="AD" clId="Web-{65C8627C-1C52-4FCF-9919-695F7481C5F7}" dt="2020-06-02T10:51:38.936" v="62"/>
        <pc:sldMkLst>
          <pc:docMk/>
          <pc:sldMk cId="1872542749" sldId="287"/>
        </pc:sldMkLst>
        <pc:picChg chg="mod">
          <ac:chgData name="Amy Peace" userId="S::amy.peace@leicester.gov.uk::caef7dc3-0d83-4f8b-849b-f17cf985f9e9" providerId="AD" clId="Web-{65C8627C-1C52-4FCF-9919-695F7481C5F7}" dt="2020-06-02T10:51:38.936" v="62"/>
          <ac:picMkLst>
            <pc:docMk/>
            <pc:sldMk cId="1872542749" sldId="287"/>
            <ac:picMk id="3" creationId="{335581A9-F16A-4266-B6B6-65CF417FEA71}"/>
          </ac:picMkLst>
        </pc:picChg>
      </pc:sldChg>
      <pc:sldChg chg="modSp del">
        <pc:chgData name="Amy Peace" userId="S::amy.peace@leicester.gov.uk::caef7dc3-0d83-4f8b-849b-f17cf985f9e9" providerId="AD" clId="Web-{65C8627C-1C52-4FCF-9919-695F7481C5F7}" dt="2020-06-02T10:34:29.294" v="5"/>
        <pc:sldMkLst>
          <pc:docMk/>
          <pc:sldMk cId="47349724" sldId="349"/>
        </pc:sldMkLst>
        <pc:spChg chg="mod">
          <ac:chgData name="Amy Peace" userId="S::amy.peace@leicester.gov.uk::caef7dc3-0d83-4f8b-849b-f17cf985f9e9" providerId="AD" clId="Web-{65C8627C-1C52-4FCF-9919-695F7481C5F7}" dt="2020-06-02T10:27:05.168" v="0" actId="1076"/>
          <ac:spMkLst>
            <pc:docMk/>
            <pc:sldMk cId="47349724" sldId="349"/>
            <ac:spMk id="3" creationId="{3599578B-7B8C-4B1E-9412-D3EE4E04B274}"/>
          </ac:spMkLst>
        </pc:spChg>
        <pc:spChg chg="mod">
          <ac:chgData name="Amy Peace" userId="S::amy.peace@leicester.gov.uk::caef7dc3-0d83-4f8b-849b-f17cf985f9e9" providerId="AD" clId="Web-{65C8627C-1C52-4FCF-9919-695F7481C5F7}" dt="2020-06-02T10:34:12.794" v="4" actId="1076"/>
          <ac:spMkLst>
            <pc:docMk/>
            <pc:sldMk cId="47349724" sldId="349"/>
            <ac:spMk id="10" creationId="{5798586D-50ED-4C62-AAAC-09104455FA76}"/>
          </ac:spMkLst>
        </pc:spChg>
        <pc:picChg chg="mod">
          <ac:chgData name="Amy Peace" userId="S::amy.peace@leicester.gov.uk::caef7dc3-0d83-4f8b-849b-f17cf985f9e9" providerId="AD" clId="Web-{65C8627C-1C52-4FCF-9919-695F7481C5F7}" dt="2020-06-02T10:33:51.309" v="3" actId="1076"/>
          <ac:picMkLst>
            <pc:docMk/>
            <pc:sldMk cId="47349724" sldId="349"/>
            <ac:picMk id="9" creationId="{10D2B016-F6BB-4E38-8F78-81FFC24C23A6}"/>
          </ac:picMkLst>
        </pc:picChg>
      </pc:sldChg>
      <pc:sldChg chg="modSp">
        <pc:chgData name="Amy Peace" userId="S::amy.peace@leicester.gov.uk::caef7dc3-0d83-4f8b-849b-f17cf985f9e9" providerId="AD" clId="Web-{65C8627C-1C52-4FCF-9919-695F7481C5F7}" dt="2020-06-02T10:50:30.217" v="52"/>
        <pc:sldMkLst>
          <pc:docMk/>
          <pc:sldMk cId="4060683103" sldId="359"/>
        </pc:sldMkLst>
        <pc:graphicFrameChg chg="mod modGraphic">
          <ac:chgData name="Amy Peace" userId="S::amy.peace@leicester.gov.uk::caef7dc3-0d83-4f8b-849b-f17cf985f9e9" providerId="AD" clId="Web-{65C8627C-1C52-4FCF-9919-695F7481C5F7}" dt="2020-06-02T10:50:30.217" v="52"/>
          <ac:graphicFrameMkLst>
            <pc:docMk/>
            <pc:sldMk cId="4060683103" sldId="359"/>
            <ac:graphicFrameMk id="20" creationId="{7057E84B-E2A3-416E-A888-13D4B66B01F1}"/>
          </ac:graphicFrameMkLst>
        </pc:graphicFrameChg>
      </pc:sldChg>
      <pc:sldChg chg="modSp">
        <pc:chgData name="Amy Peace" userId="S::amy.peace@leicester.gov.uk::caef7dc3-0d83-4f8b-849b-f17cf985f9e9" providerId="AD" clId="Web-{65C8627C-1C52-4FCF-9919-695F7481C5F7}" dt="2020-06-02T10:50:56.233" v="61" actId="1076"/>
        <pc:sldMkLst>
          <pc:docMk/>
          <pc:sldMk cId="2246758482" sldId="361"/>
        </pc:sldMkLst>
        <pc:graphicFrameChg chg="mod modGraphic">
          <ac:chgData name="Amy Peace" userId="S::amy.peace@leicester.gov.uk::caef7dc3-0d83-4f8b-849b-f17cf985f9e9" providerId="AD" clId="Web-{65C8627C-1C52-4FCF-9919-695F7481C5F7}" dt="2020-06-02T10:50:46.983" v="57"/>
          <ac:graphicFrameMkLst>
            <pc:docMk/>
            <pc:sldMk cId="2246758482" sldId="361"/>
            <ac:graphicFrameMk id="5" creationId="{BA3375E4-99A7-45C4-A9C9-356D16966A01}"/>
          </ac:graphicFrameMkLst>
        </pc:graphicFrameChg>
        <pc:picChg chg="mod">
          <ac:chgData name="Amy Peace" userId="S::amy.peace@leicester.gov.uk::caef7dc3-0d83-4f8b-849b-f17cf985f9e9" providerId="AD" clId="Web-{65C8627C-1C52-4FCF-9919-695F7481C5F7}" dt="2020-06-02T10:50:54.139" v="60" actId="1076"/>
          <ac:picMkLst>
            <pc:docMk/>
            <pc:sldMk cId="2246758482" sldId="361"/>
            <ac:picMk id="11" creationId="{FCF3B4A5-F32E-45EB-8BDF-659E4D323F4C}"/>
          </ac:picMkLst>
        </pc:picChg>
        <pc:picChg chg="mod">
          <ac:chgData name="Amy Peace" userId="S::amy.peace@leicester.gov.uk::caef7dc3-0d83-4f8b-849b-f17cf985f9e9" providerId="AD" clId="Web-{65C8627C-1C52-4FCF-9919-695F7481C5F7}" dt="2020-06-02T10:50:56.233" v="61" actId="1076"/>
          <ac:picMkLst>
            <pc:docMk/>
            <pc:sldMk cId="2246758482" sldId="361"/>
            <ac:picMk id="19" creationId="{95DC1324-286D-427D-BCDC-1912C0BE91E0}"/>
          </ac:picMkLst>
        </pc:picChg>
      </pc:sldChg>
    </pc:docChg>
  </pc:docChgLst>
  <pc:docChgLst>
    <pc:chgData name="Lee Jowett" userId="b4c18200-571b-4fac-968d-92e9fa7f3d31" providerId="ADAL" clId="{A5038A5B-9E1A-4003-B103-A406B728E163}"/>
    <pc:docChg chg="custSel addSld delSld modSld">
      <pc:chgData name="Lee Jowett" userId="b4c18200-571b-4fac-968d-92e9fa7f3d31" providerId="ADAL" clId="{A5038A5B-9E1A-4003-B103-A406B728E163}" dt="2020-06-03T08:53:11.509" v="95" actId="403"/>
      <pc:docMkLst>
        <pc:docMk/>
      </pc:docMkLst>
      <pc:sldChg chg="modSp">
        <pc:chgData name="Lee Jowett" userId="b4c18200-571b-4fac-968d-92e9fa7f3d31" providerId="ADAL" clId="{A5038A5B-9E1A-4003-B103-A406B728E163}" dt="2020-06-03T08:53:11.509" v="95" actId="403"/>
        <pc:sldMkLst>
          <pc:docMk/>
          <pc:sldMk cId="899484424" sldId="256"/>
        </pc:sldMkLst>
        <pc:spChg chg="mod">
          <ac:chgData name="Lee Jowett" userId="b4c18200-571b-4fac-968d-92e9fa7f3d31" providerId="ADAL" clId="{A5038A5B-9E1A-4003-B103-A406B728E163}" dt="2020-06-03T08:53:11.509" v="95" actId="403"/>
          <ac:spMkLst>
            <pc:docMk/>
            <pc:sldMk cId="899484424" sldId="256"/>
            <ac:spMk id="3" creationId="{3DCFFD74-8732-46D0-A805-FC99D462827D}"/>
          </ac:spMkLst>
        </pc:spChg>
      </pc:sldChg>
      <pc:sldChg chg="modSp">
        <pc:chgData name="Lee Jowett" userId="b4c18200-571b-4fac-968d-92e9fa7f3d31" providerId="ADAL" clId="{A5038A5B-9E1A-4003-B103-A406B728E163}" dt="2020-06-03T08:39:26.529" v="20" actId="20577"/>
        <pc:sldMkLst>
          <pc:docMk/>
          <pc:sldMk cId="106024778" sldId="257"/>
        </pc:sldMkLst>
        <pc:spChg chg="mod">
          <ac:chgData name="Lee Jowett" userId="b4c18200-571b-4fac-968d-92e9fa7f3d31" providerId="ADAL" clId="{A5038A5B-9E1A-4003-B103-A406B728E163}" dt="2020-06-03T08:39:26.529" v="20" actId="20577"/>
          <ac:spMkLst>
            <pc:docMk/>
            <pc:sldMk cId="106024778" sldId="257"/>
            <ac:spMk id="3" creationId="{DD2D824A-FFCF-4A60-8009-B0A78D08C93B}"/>
          </ac:spMkLst>
        </pc:spChg>
      </pc:sldChg>
      <pc:sldChg chg="modSp">
        <pc:chgData name="Lee Jowett" userId="b4c18200-571b-4fac-968d-92e9fa7f3d31" providerId="ADAL" clId="{A5038A5B-9E1A-4003-B103-A406B728E163}" dt="2020-06-03T08:45:02.911" v="52" actId="14100"/>
        <pc:sldMkLst>
          <pc:docMk/>
          <pc:sldMk cId="2811313888" sldId="263"/>
        </pc:sldMkLst>
        <pc:spChg chg="mod">
          <ac:chgData name="Lee Jowett" userId="b4c18200-571b-4fac-968d-92e9fa7f3d31" providerId="ADAL" clId="{A5038A5B-9E1A-4003-B103-A406B728E163}" dt="2020-06-03T08:45:02.911" v="52" actId="14100"/>
          <ac:spMkLst>
            <pc:docMk/>
            <pc:sldMk cId="2811313888" sldId="263"/>
            <ac:spMk id="2" creationId="{0541A222-C608-41E9-ADD6-4FC8A92F37C7}"/>
          </ac:spMkLst>
        </pc:spChg>
      </pc:sldChg>
      <pc:sldChg chg="del">
        <pc:chgData name="Lee Jowett" userId="b4c18200-571b-4fac-968d-92e9fa7f3d31" providerId="ADAL" clId="{A5038A5B-9E1A-4003-B103-A406B728E163}" dt="2020-06-03T08:39:45.952" v="22" actId="2696"/>
        <pc:sldMkLst>
          <pc:docMk/>
          <pc:sldMk cId="2212935875" sldId="280"/>
        </pc:sldMkLst>
      </pc:sldChg>
      <pc:sldChg chg="del">
        <pc:chgData name="Lee Jowett" userId="b4c18200-571b-4fac-968d-92e9fa7f3d31" providerId="ADAL" clId="{A5038A5B-9E1A-4003-B103-A406B728E163}" dt="2020-06-03T08:39:45.182" v="21" actId="2696"/>
        <pc:sldMkLst>
          <pc:docMk/>
          <pc:sldMk cId="2511679585" sldId="281"/>
        </pc:sldMkLst>
      </pc:sldChg>
      <pc:sldChg chg="modSp">
        <pc:chgData name="Lee Jowett" userId="b4c18200-571b-4fac-968d-92e9fa7f3d31" providerId="ADAL" clId="{A5038A5B-9E1A-4003-B103-A406B728E163}" dt="2020-06-03T08:44:49.733" v="41" actId="14100"/>
        <pc:sldMkLst>
          <pc:docMk/>
          <pc:sldMk cId="3359055391" sldId="366"/>
        </pc:sldMkLst>
        <pc:spChg chg="mod">
          <ac:chgData name="Lee Jowett" userId="b4c18200-571b-4fac-968d-92e9fa7f3d31" providerId="ADAL" clId="{A5038A5B-9E1A-4003-B103-A406B728E163}" dt="2020-06-03T08:44:49.733" v="41" actId="14100"/>
          <ac:spMkLst>
            <pc:docMk/>
            <pc:sldMk cId="3359055391" sldId="366"/>
            <ac:spMk id="2" creationId="{0541A222-C608-41E9-ADD6-4FC8A92F37C7}"/>
          </ac:spMkLst>
        </pc:spChg>
      </pc:sldChg>
      <pc:sldChg chg="add">
        <pc:chgData name="Lee Jowett" userId="b4c18200-571b-4fac-968d-92e9fa7f3d31" providerId="ADAL" clId="{A5038A5B-9E1A-4003-B103-A406B728E163}" dt="2020-06-03T08:52:58.425" v="53"/>
        <pc:sldMkLst>
          <pc:docMk/>
          <pc:sldMk cId="2794764088" sldId="367"/>
        </pc:sldMkLst>
      </pc:sldChg>
    </pc:docChg>
  </pc:docChgLst>
  <pc:docChgLst>
    <pc:chgData name="Amy Peace" userId="S::amy.peace@leicester.gov.uk::caef7dc3-0d83-4f8b-849b-f17cf985f9e9" providerId="AD" clId="Web-{1EA6E151-A6D5-41A1-80E3-C2118814D175}"/>
    <pc:docChg chg="addSld delSld modSld">
      <pc:chgData name="Amy Peace" userId="S::amy.peace@leicester.gov.uk::caef7dc3-0d83-4f8b-849b-f17cf985f9e9" providerId="AD" clId="Web-{1EA6E151-A6D5-41A1-80E3-C2118814D175}" dt="2020-06-03T10:13:37.307" v="128" actId="20577"/>
      <pc:docMkLst>
        <pc:docMk/>
      </pc:docMkLst>
      <pc:sldChg chg="modSp new del">
        <pc:chgData name="Amy Peace" userId="S::amy.peace@leicester.gov.uk::caef7dc3-0d83-4f8b-849b-f17cf985f9e9" providerId="AD" clId="Web-{1EA6E151-A6D5-41A1-80E3-C2118814D175}" dt="2020-06-03T10:10:51.260" v="37"/>
        <pc:sldMkLst>
          <pc:docMk/>
          <pc:sldMk cId="1630373591" sldId="368"/>
        </pc:sldMkLst>
        <pc:spChg chg="mod">
          <ac:chgData name="Amy Peace" userId="S::amy.peace@leicester.gov.uk::caef7dc3-0d83-4f8b-849b-f17cf985f9e9" providerId="AD" clId="Web-{1EA6E151-A6D5-41A1-80E3-C2118814D175}" dt="2020-06-03T10:10:40.182" v="34" actId="20577"/>
          <ac:spMkLst>
            <pc:docMk/>
            <pc:sldMk cId="1630373591" sldId="368"/>
            <ac:spMk id="2" creationId="{E08BF292-4415-4153-A9AE-CCD82E1ABA81}"/>
          </ac:spMkLst>
        </pc:spChg>
      </pc:sldChg>
      <pc:sldChg chg="modSp add replId">
        <pc:chgData name="Amy Peace" userId="S::amy.peace@leicester.gov.uk::caef7dc3-0d83-4f8b-849b-f17cf985f9e9" providerId="AD" clId="Web-{1EA6E151-A6D5-41A1-80E3-C2118814D175}" dt="2020-06-03T10:13:37.307" v="128" actId="20577"/>
        <pc:sldMkLst>
          <pc:docMk/>
          <pc:sldMk cId="3760693213" sldId="369"/>
        </pc:sldMkLst>
        <pc:spChg chg="mod">
          <ac:chgData name="Amy Peace" userId="S::amy.peace@leicester.gov.uk::caef7dc3-0d83-4f8b-849b-f17cf985f9e9" providerId="AD" clId="Web-{1EA6E151-A6D5-41A1-80E3-C2118814D175}" dt="2020-06-03T10:11:02.276" v="61" actId="20577"/>
          <ac:spMkLst>
            <pc:docMk/>
            <pc:sldMk cId="3760693213" sldId="369"/>
            <ac:spMk id="2" creationId="{D257C081-CDAA-4D3F-BB4F-07C0369CAD51}"/>
          </ac:spMkLst>
        </pc:spChg>
        <pc:spChg chg="mod">
          <ac:chgData name="Amy Peace" userId="S::amy.peace@leicester.gov.uk::caef7dc3-0d83-4f8b-849b-f17cf985f9e9" providerId="AD" clId="Web-{1EA6E151-A6D5-41A1-80E3-C2118814D175}" dt="2020-06-03T10:13:37.307" v="128" actId="20577"/>
          <ac:spMkLst>
            <pc:docMk/>
            <pc:sldMk cId="3760693213" sldId="369"/>
            <ac:spMk id="3" creationId="{2085E4E1-2621-4281-A2BE-198E29EDA903}"/>
          </ac:spMkLst>
        </pc:spChg>
      </pc:sldChg>
    </pc:docChg>
  </pc:docChgLst>
  <pc:docChgLst>
    <pc:chgData name="Amy Peace" userId="S::amy.peace@leicester.gov.uk::caef7dc3-0d83-4f8b-849b-f17cf985f9e9" providerId="AD" clId="Web-{6E0134B2-B351-4C4D-B715-BE6B59DBECE0}"/>
    <pc:docChg chg="addSld modSld">
      <pc:chgData name="Amy Peace" userId="S::amy.peace@leicester.gov.uk::caef7dc3-0d83-4f8b-849b-f17cf985f9e9" providerId="AD" clId="Web-{6E0134B2-B351-4C4D-B715-BE6B59DBECE0}" dt="2020-06-02T09:42:28.833" v="1003" actId="1076"/>
      <pc:docMkLst>
        <pc:docMk/>
      </pc:docMkLst>
      <pc:sldChg chg="modSp">
        <pc:chgData name="Amy Peace" userId="S::amy.peace@leicester.gov.uk::caef7dc3-0d83-4f8b-849b-f17cf985f9e9" providerId="AD" clId="Web-{6E0134B2-B351-4C4D-B715-BE6B59DBECE0}" dt="2020-06-02T09:42:28.833" v="1003" actId="1076"/>
        <pc:sldMkLst>
          <pc:docMk/>
          <pc:sldMk cId="1362260283" sldId="262"/>
        </pc:sldMkLst>
        <pc:spChg chg="mod">
          <ac:chgData name="Amy Peace" userId="S::amy.peace@leicester.gov.uk::caef7dc3-0d83-4f8b-849b-f17cf985f9e9" providerId="AD" clId="Web-{6E0134B2-B351-4C4D-B715-BE6B59DBECE0}" dt="2020-06-02T09:42:28.833" v="1003" actId="1076"/>
          <ac:spMkLst>
            <pc:docMk/>
            <pc:sldMk cId="1362260283" sldId="262"/>
            <ac:spMk id="3" creationId="{24E98E51-A193-4087-9499-CF2F2B23E83F}"/>
          </ac:spMkLst>
        </pc:spChg>
      </pc:sldChg>
      <pc:sldChg chg="modSp">
        <pc:chgData name="Amy Peace" userId="S::amy.peace@leicester.gov.uk::caef7dc3-0d83-4f8b-849b-f17cf985f9e9" providerId="AD" clId="Web-{6E0134B2-B351-4C4D-B715-BE6B59DBECE0}" dt="2020-06-02T09:33:45.299" v="983" actId="20577"/>
        <pc:sldMkLst>
          <pc:docMk/>
          <pc:sldMk cId="3616343761" sldId="299"/>
        </pc:sldMkLst>
        <pc:spChg chg="mod">
          <ac:chgData name="Amy Peace" userId="S::amy.peace@leicester.gov.uk::caef7dc3-0d83-4f8b-849b-f17cf985f9e9" providerId="AD" clId="Web-{6E0134B2-B351-4C4D-B715-BE6B59DBECE0}" dt="2020-06-02T09:33:45.299" v="983" actId="20577"/>
          <ac:spMkLst>
            <pc:docMk/>
            <pc:sldMk cId="3616343761" sldId="299"/>
            <ac:spMk id="3" creationId="{BB4ADB73-6CC2-461E-82D4-76E076F9F6BF}"/>
          </ac:spMkLst>
        </pc:spChg>
      </pc:sldChg>
      <pc:sldChg chg="addSp modSp mod setBg">
        <pc:chgData name="Amy Peace" userId="S::amy.peace@leicester.gov.uk::caef7dc3-0d83-4f8b-849b-f17cf985f9e9" providerId="AD" clId="Web-{6E0134B2-B351-4C4D-B715-BE6B59DBECE0}" dt="2020-06-02T09:32:39.091" v="961" actId="20577"/>
        <pc:sldMkLst>
          <pc:docMk/>
          <pc:sldMk cId="1011326696" sldId="302"/>
        </pc:sldMkLst>
        <pc:spChg chg="mod">
          <ac:chgData name="Amy Peace" userId="S::amy.peace@leicester.gov.uk::caef7dc3-0d83-4f8b-849b-f17cf985f9e9" providerId="AD" clId="Web-{6E0134B2-B351-4C4D-B715-BE6B59DBECE0}" dt="2020-06-02T09:30:53.100" v="911"/>
          <ac:spMkLst>
            <pc:docMk/>
            <pc:sldMk cId="1011326696" sldId="302"/>
            <ac:spMk id="2" creationId="{D257C081-CDAA-4D3F-BB4F-07C0369CAD51}"/>
          </ac:spMkLst>
        </pc:spChg>
        <pc:spChg chg="mod">
          <ac:chgData name="Amy Peace" userId="S::amy.peace@leicester.gov.uk::caef7dc3-0d83-4f8b-849b-f17cf985f9e9" providerId="AD" clId="Web-{6E0134B2-B351-4C4D-B715-BE6B59DBECE0}" dt="2020-06-02T09:32:39.091" v="961" actId="20577"/>
          <ac:spMkLst>
            <pc:docMk/>
            <pc:sldMk cId="1011326696" sldId="302"/>
            <ac:spMk id="3" creationId="{2085E4E1-2621-4281-A2BE-198E29EDA903}"/>
          </ac:spMkLst>
        </pc:spChg>
        <pc:spChg chg="add">
          <ac:chgData name="Amy Peace" userId="S::amy.peace@leicester.gov.uk::caef7dc3-0d83-4f8b-849b-f17cf985f9e9" providerId="AD" clId="Web-{6E0134B2-B351-4C4D-B715-BE6B59DBECE0}" dt="2020-06-02T09:30:53.100" v="911"/>
          <ac:spMkLst>
            <pc:docMk/>
            <pc:sldMk cId="1011326696" sldId="302"/>
            <ac:spMk id="8" creationId="{3B854194-185D-494D-905C-7C7CB2E30F6E}"/>
          </ac:spMkLst>
        </pc:spChg>
        <pc:spChg chg="add">
          <ac:chgData name="Amy Peace" userId="S::amy.peace@leicester.gov.uk::caef7dc3-0d83-4f8b-849b-f17cf985f9e9" providerId="AD" clId="Web-{6E0134B2-B351-4C4D-B715-BE6B59DBECE0}" dt="2020-06-02T09:30:53.100" v="911"/>
          <ac:spMkLst>
            <pc:docMk/>
            <pc:sldMk cId="1011326696" sldId="302"/>
            <ac:spMk id="10" creationId="{B4F5FA0D-0104-4987-8241-EFF7C85B88DE}"/>
          </ac:spMkLst>
        </pc:spChg>
        <pc:picChg chg="add">
          <ac:chgData name="Amy Peace" userId="S::amy.peace@leicester.gov.uk::caef7dc3-0d83-4f8b-849b-f17cf985f9e9" providerId="AD" clId="Web-{6E0134B2-B351-4C4D-B715-BE6B59DBECE0}" dt="2020-06-02T09:30:53.100" v="911"/>
          <ac:picMkLst>
            <pc:docMk/>
            <pc:sldMk cId="1011326696" sldId="302"/>
            <ac:picMk id="12" creationId="{2897127E-6CEF-446C-BE87-93B7C46E49D1}"/>
          </ac:picMkLst>
        </pc:picChg>
      </pc:sldChg>
      <pc:sldChg chg="addSp delSp modSp">
        <pc:chgData name="Amy Peace" userId="S::amy.peace@leicester.gov.uk::caef7dc3-0d83-4f8b-849b-f17cf985f9e9" providerId="AD" clId="Web-{6E0134B2-B351-4C4D-B715-BE6B59DBECE0}" dt="2020-06-02T09:04:22.091" v="813" actId="14100"/>
        <pc:sldMkLst>
          <pc:docMk/>
          <pc:sldMk cId="1517221763" sldId="341"/>
        </pc:sldMkLst>
        <pc:spChg chg="mod">
          <ac:chgData name="Amy Peace" userId="S::amy.peace@leicester.gov.uk::caef7dc3-0d83-4f8b-849b-f17cf985f9e9" providerId="AD" clId="Web-{6E0134B2-B351-4C4D-B715-BE6B59DBECE0}" dt="2020-06-02T09:04:18.482" v="811" actId="20577"/>
          <ac:spMkLst>
            <pc:docMk/>
            <pc:sldMk cId="1517221763" sldId="341"/>
            <ac:spMk id="7" creationId="{54D08E84-512E-4E4F-BFB9-2FDB5D3D6BE1}"/>
          </ac:spMkLst>
        </pc:spChg>
        <pc:spChg chg="add mod">
          <ac:chgData name="Amy Peace" userId="S::amy.peace@leicester.gov.uk::caef7dc3-0d83-4f8b-849b-f17cf985f9e9" providerId="AD" clId="Web-{6E0134B2-B351-4C4D-B715-BE6B59DBECE0}" dt="2020-06-02T08:46:54.086" v="502"/>
          <ac:spMkLst>
            <pc:docMk/>
            <pc:sldMk cId="1517221763" sldId="341"/>
            <ac:spMk id="9" creationId="{018843D7-D735-472F-8880-D99A7E6020D2}"/>
          </ac:spMkLst>
        </pc:spChg>
        <pc:spChg chg="del mod">
          <ac:chgData name="Amy Peace" userId="S::amy.peace@leicester.gov.uk::caef7dc3-0d83-4f8b-849b-f17cf985f9e9" providerId="AD" clId="Web-{6E0134B2-B351-4C4D-B715-BE6B59DBECE0}" dt="2020-06-02T08:47:21.869" v="513"/>
          <ac:spMkLst>
            <pc:docMk/>
            <pc:sldMk cId="1517221763" sldId="341"/>
            <ac:spMk id="9" creationId="{6B2B8F0F-F70B-44B1-8B28-5F70D5F918A3}"/>
          </ac:spMkLst>
        </pc:spChg>
        <pc:spChg chg="del">
          <ac:chgData name="Amy Peace" userId="S::amy.peace@leicester.gov.uk::caef7dc3-0d83-4f8b-849b-f17cf985f9e9" providerId="AD" clId="Web-{6E0134B2-B351-4C4D-B715-BE6B59DBECE0}" dt="2020-06-02T08:47:53.481" v="612"/>
          <ac:spMkLst>
            <pc:docMk/>
            <pc:sldMk cId="1517221763" sldId="341"/>
            <ac:spMk id="11" creationId="{018843D7-D735-472F-8880-D99A7E6020D2}"/>
          </ac:spMkLst>
        </pc:spChg>
        <pc:picChg chg="add mod">
          <ac:chgData name="Amy Peace" userId="S::amy.peace@leicester.gov.uk::caef7dc3-0d83-4f8b-849b-f17cf985f9e9" providerId="AD" clId="Web-{6E0134B2-B351-4C4D-B715-BE6B59DBECE0}" dt="2020-06-02T09:03:59.027" v="806" actId="1076"/>
          <ac:picMkLst>
            <pc:docMk/>
            <pc:sldMk cId="1517221763" sldId="341"/>
            <ac:picMk id="4" creationId="{4B65BAC3-9E00-480B-81B0-CE200E150853}"/>
          </ac:picMkLst>
        </pc:picChg>
        <pc:picChg chg="add mod">
          <ac:chgData name="Amy Peace" userId="S::amy.peace@leicester.gov.uk::caef7dc3-0d83-4f8b-849b-f17cf985f9e9" providerId="AD" clId="Web-{6E0134B2-B351-4C4D-B715-BE6B59DBECE0}" dt="2020-06-02T08:39:37.917" v="349" actId="1076"/>
          <ac:picMkLst>
            <pc:docMk/>
            <pc:sldMk cId="1517221763" sldId="341"/>
            <ac:picMk id="6" creationId="{5E3B311D-6434-431D-839E-0BCFA7219A58}"/>
          </ac:picMkLst>
        </pc:picChg>
        <pc:picChg chg="mod">
          <ac:chgData name="Amy Peace" userId="S::amy.peace@leicester.gov.uk::caef7dc3-0d83-4f8b-849b-f17cf985f9e9" providerId="AD" clId="Web-{6E0134B2-B351-4C4D-B715-BE6B59DBECE0}" dt="2020-06-02T09:04:22.091" v="813" actId="14100"/>
          <ac:picMkLst>
            <pc:docMk/>
            <pc:sldMk cId="1517221763" sldId="341"/>
            <ac:picMk id="8" creationId="{63B6E699-A264-46D3-8EE9-2AB890B41B4E}"/>
          </ac:picMkLst>
        </pc:picChg>
        <pc:picChg chg="mod">
          <ac:chgData name="Amy Peace" userId="S::amy.peace@leicester.gov.uk::caef7dc3-0d83-4f8b-849b-f17cf985f9e9" providerId="AD" clId="Web-{6E0134B2-B351-4C4D-B715-BE6B59DBECE0}" dt="2020-06-02T09:03:54.168" v="804" actId="1076"/>
          <ac:picMkLst>
            <pc:docMk/>
            <pc:sldMk cId="1517221763" sldId="341"/>
            <ac:picMk id="10" creationId="{3B4AF6A7-8627-4C37-8FCF-D63FDCBEE26E}"/>
          </ac:picMkLst>
        </pc:picChg>
      </pc:sldChg>
      <pc:sldChg chg="addSp delSp modSp">
        <pc:chgData name="Amy Peace" userId="S::amy.peace@leicester.gov.uk::caef7dc3-0d83-4f8b-849b-f17cf985f9e9" providerId="AD" clId="Web-{6E0134B2-B351-4C4D-B715-BE6B59DBECE0}" dt="2020-06-02T09:16:51.796" v="816" actId="20577"/>
        <pc:sldMkLst>
          <pc:docMk/>
          <pc:sldMk cId="197160869" sldId="343"/>
        </pc:sldMkLst>
        <pc:spChg chg="add mod">
          <ac:chgData name="Amy Peace" userId="S::amy.peace@leicester.gov.uk::caef7dc3-0d83-4f8b-849b-f17cf985f9e9" providerId="AD" clId="Web-{6E0134B2-B351-4C4D-B715-BE6B59DBECE0}" dt="2020-06-02T09:16:51.796" v="816" actId="20577"/>
          <ac:spMkLst>
            <pc:docMk/>
            <pc:sldMk cId="197160869" sldId="343"/>
            <ac:spMk id="9" creationId="{BDC06E8A-7F5A-454B-98FF-D253488FE69E}"/>
          </ac:spMkLst>
        </pc:spChg>
        <pc:spChg chg="add mod">
          <ac:chgData name="Amy Peace" userId="S::amy.peace@leicester.gov.uk::caef7dc3-0d83-4f8b-849b-f17cf985f9e9" providerId="AD" clId="Web-{6E0134B2-B351-4C4D-B715-BE6B59DBECE0}" dt="2020-06-02T08:32:03.888" v="344" actId="1076"/>
          <ac:spMkLst>
            <pc:docMk/>
            <pc:sldMk cId="197160869" sldId="343"/>
            <ac:spMk id="12" creationId="{BEB80E7C-9247-4055-81EE-BB94BB84F205}"/>
          </ac:spMkLst>
        </pc:spChg>
        <pc:grpChg chg="mod ord">
          <ac:chgData name="Amy Peace" userId="S::amy.peace@leicester.gov.uk::caef7dc3-0d83-4f8b-849b-f17cf985f9e9" providerId="AD" clId="Web-{6E0134B2-B351-4C4D-B715-BE6B59DBECE0}" dt="2020-06-02T08:29:14.940" v="242" actId="1076"/>
          <ac:grpSpMkLst>
            <pc:docMk/>
            <pc:sldMk cId="197160869" sldId="343"/>
            <ac:grpSpMk id="8" creationId="{8186A4C6-33AE-4DF8-BD8F-219945526E05}"/>
          </ac:grpSpMkLst>
        </pc:grpChg>
        <pc:picChg chg="add del mod ord modCrop">
          <ac:chgData name="Amy Peace" userId="S::amy.peace@leicester.gov.uk::caef7dc3-0d83-4f8b-849b-f17cf985f9e9" providerId="AD" clId="Web-{6E0134B2-B351-4C4D-B715-BE6B59DBECE0}" dt="2020-06-02T08:29:06.220" v="240" actId="1076"/>
          <ac:picMkLst>
            <pc:docMk/>
            <pc:sldMk cId="197160869" sldId="343"/>
            <ac:picMk id="4" creationId="{20577872-742E-4814-BFA3-D2358BBC0C4A}"/>
          </ac:picMkLst>
        </pc:picChg>
        <pc:picChg chg="mod">
          <ac:chgData name="Amy Peace" userId="S::amy.peace@leicester.gov.uk::caef7dc3-0d83-4f8b-849b-f17cf985f9e9" providerId="AD" clId="Web-{6E0134B2-B351-4C4D-B715-BE6B59DBECE0}" dt="2020-06-02T08:29:10.129" v="241" actId="1076"/>
          <ac:picMkLst>
            <pc:docMk/>
            <pc:sldMk cId="197160869" sldId="343"/>
            <ac:picMk id="5" creationId="{3B48F4E1-BAD6-48A4-A73A-ED30D3F4A66A}"/>
          </ac:picMkLst>
        </pc:picChg>
        <pc:picChg chg="add mod ord">
          <ac:chgData name="Amy Peace" userId="S::amy.peace@leicester.gov.uk::caef7dc3-0d83-4f8b-849b-f17cf985f9e9" providerId="AD" clId="Web-{6E0134B2-B351-4C4D-B715-BE6B59DBECE0}" dt="2020-06-02T08:30:45.445" v="255" actId="14100"/>
          <ac:picMkLst>
            <pc:docMk/>
            <pc:sldMk cId="197160869" sldId="343"/>
            <ac:picMk id="10" creationId="{A74210BD-BB25-42AE-93D4-84F203D88299}"/>
          </ac:picMkLst>
        </pc:picChg>
        <pc:picChg chg="add mod">
          <ac:chgData name="Amy Peace" userId="S::amy.peace@leicester.gov.uk::caef7dc3-0d83-4f8b-849b-f17cf985f9e9" providerId="AD" clId="Web-{6E0134B2-B351-4C4D-B715-BE6B59DBECE0}" dt="2020-06-02T08:30:33.898" v="253" actId="14100"/>
          <ac:picMkLst>
            <pc:docMk/>
            <pc:sldMk cId="197160869" sldId="343"/>
            <ac:picMk id="11" creationId="{861AFDA9-168B-4ECC-9BA9-169BABEC7BB1}"/>
          </ac:picMkLst>
        </pc:picChg>
      </pc:sldChg>
      <pc:sldChg chg="addSp modSp">
        <pc:chgData name="Amy Peace" userId="S::amy.peace@leicester.gov.uk::caef7dc3-0d83-4f8b-849b-f17cf985f9e9" providerId="AD" clId="Web-{6E0134B2-B351-4C4D-B715-BE6B59DBECE0}" dt="2020-06-02T08:06:48.071" v="192" actId="1076"/>
        <pc:sldMkLst>
          <pc:docMk/>
          <pc:sldMk cId="3532880370" sldId="348"/>
        </pc:sldMkLst>
        <pc:spChg chg="add mod">
          <ac:chgData name="Amy Peace" userId="S::amy.peace@leicester.gov.uk::caef7dc3-0d83-4f8b-849b-f17cf985f9e9" providerId="AD" clId="Web-{6E0134B2-B351-4C4D-B715-BE6B59DBECE0}" dt="2020-06-02T08:06:27.773" v="189" actId="20577"/>
          <ac:spMkLst>
            <pc:docMk/>
            <pc:sldMk cId="3532880370" sldId="348"/>
            <ac:spMk id="6" creationId="{8BD8B106-103A-41A9-8701-F3669F277F44}"/>
          </ac:spMkLst>
        </pc:spChg>
        <pc:spChg chg="add mod">
          <ac:chgData name="Amy Peace" userId="S::amy.peace@leicester.gov.uk::caef7dc3-0d83-4f8b-849b-f17cf985f9e9" providerId="AD" clId="Web-{6E0134B2-B351-4C4D-B715-BE6B59DBECE0}" dt="2020-06-02T08:06:48.071" v="192" actId="1076"/>
          <ac:spMkLst>
            <pc:docMk/>
            <pc:sldMk cId="3532880370" sldId="348"/>
            <ac:spMk id="8" creationId="{9E87D325-C80A-407A-BB31-1CC2F958F43A}"/>
          </ac:spMkLst>
        </pc:spChg>
        <pc:picChg chg="add mod">
          <ac:chgData name="Amy Peace" userId="S::amy.peace@leicester.gov.uk::caef7dc3-0d83-4f8b-849b-f17cf985f9e9" providerId="AD" clId="Web-{6E0134B2-B351-4C4D-B715-BE6B59DBECE0}" dt="2020-06-02T08:05:55.599" v="186" actId="1076"/>
          <ac:picMkLst>
            <pc:docMk/>
            <pc:sldMk cId="3532880370" sldId="348"/>
            <ac:picMk id="3" creationId="{9A7D1492-ECA5-4E5B-8C3D-D758FA07A936}"/>
          </ac:picMkLst>
        </pc:picChg>
        <pc:picChg chg="add mod">
          <ac:chgData name="Amy Peace" userId="S::amy.peace@leicester.gov.uk::caef7dc3-0d83-4f8b-849b-f17cf985f9e9" providerId="AD" clId="Web-{6E0134B2-B351-4C4D-B715-BE6B59DBECE0}" dt="2020-06-02T08:05:53.958" v="185" actId="1076"/>
          <ac:picMkLst>
            <pc:docMk/>
            <pc:sldMk cId="3532880370" sldId="348"/>
            <ac:picMk id="4" creationId="{EC8E78F6-30BA-485B-B0F4-61A884878120}"/>
          </ac:picMkLst>
        </pc:picChg>
        <pc:picChg chg="add mod">
          <ac:chgData name="Amy Peace" userId="S::amy.peace@leicester.gov.uk::caef7dc3-0d83-4f8b-849b-f17cf985f9e9" providerId="AD" clId="Web-{6E0134B2-B351-4C4D-B715-BE6B59DBECE0}" dt="2020-06-02T08:05:31.692" v="169" actId="14100"/>
          <ac:picMkLst>
            <pc:docMk/>
            <pc:sldMk cId="3532880370" sldId="348"/>
            <ac:picMk id="5" creationId="{E282535A-E360-48C0-BBFF-F84025697B8A}"/>
          </ac:picMkLst>
        </pc:picChg>
        <pc:picChg chg="add mod">
          <ac:chgData name="Amy Peace" userId="S::amy.peace@leicester.gov.uk::caef7dc3-0d83-4f8b-849b-f17cf985f9e9" providerId="AD" clId="Web-{6E0134B2-B351-4C4D-B715-BE6B59DBECE0}" dt="2020-06-02T08:05:51.489" v="184" actId="14100"/>
          <ac:picMkLst>
            <pc:docMk/>
            <pc:sldMk cId="3532880370" sldId="348"/>
            <ac:picMk id="7" creationId="{9C2729CE-A56B-430C-BC09-0FE348375262}"/>
          </ac:picMkLst>
        </pc:picChg>
      </pc:sldChg>
      <pc:sldChg chg="addSp modSp">
        <pc:chgData name="Amy Peace" userId="S::amy.peace@leicester.gov.uk::caef7dc3-0d83-4f8b-849b-f17cf985f9e9" providerId="AD" clId="Web-{6E0134B2-B351-4C4D-B715-BE6B59DBECE0}" dt="2020-06-02T09:34:33.239" v="988" actId="1076"/>
        <pc:sldMkLst>
          <pc:docMk/>
          <pc:sldMk cId="47349724" sldId="349"/>
        </pc:sldMkLst>
        <pc:spChg chg="add mod">
          <ac:chgData name="Amy Peace" userId="S::amy.peace@leicester.gov.uk::caef7dc3-0d83-4f8b-849b-f17cf985f9e9" providerId="AD" clId="Web-{6E0134B2-B351-4C4D-B715-BE6B59DBECE0}" dt="2020-06-02T09:23:56.339" v="845" actId="20577"/>
          <ac:spMkLst>
            <pc:docMk/>
            <pc:sldMk cId="47349724" sldId="349"/>
            <ac:spMk id="3" creationId="{3599578B-7B8C-4B1E-9412-D3EE4E04B274}"/>
          </ac:spMkLst>
        </pc:spChg>
        <pc:spChg chg="add mod">
          <ac:chgData name="Amy Peace" userId="S::amy.peace@leicester.gov.uk::caef7dc3-0d83-4f8b-849b-f17cf985f9e9" providerId="AD" clId="Web-{6E0134B2-B351-4C4D-B715-BE6B59DBECE0}" dt="2020-06-02T09:23:53.229" v="843" actId="20577"/>
          <ac:spMkLst>
            <pc:docMk/>
            <pc:sldMk cId="47349724" sldId="349"/>
            <ac:spMk id="5" creationId="{029881E2-3E78-49B5-BED4-035B3006A07E}"/>
          </ac:spMkLst>
        </pc:spChg>
        <pc:picChg chg="add mod">
          <ac:chgData name="Amy Peace" userId="S::amy.peace@leicester.gov.uk::caef7dc3-0d83-4f8b-849b-f17cf985f9e9" providerId="AD" clId="Web-{6E0134B2-B351-4C4D-B715-BE6B59DBECE0}" dt="2020-06-02T09:34:33.239" v="988" actId="1076"/>
          <ac:picMkLst>
            <pc:docMk/>
            <pc:sldMk cId="47349724" sldId="349"/>
            <ac:picMk id="4" creationId="{46CAFB11-E6FB-401A-B4EF-0259298102AF}"/>
          </ac:picMkLst>
        </pc:picChg>
        <pc:picChg chg="add mod">
          <ac:chgData name="Amy Peace" userId="S::amy.peace@leicester.gov.uk::caef7dc3-0d83-4f8b-849b-f17cf985f9e9" providerId="AD" clId="Web-{6E0134B2-B351-4C4D-B715-BE6B59DBECE0}" dt="2020-06-02T09:34:31.505" v="987" actId="1076"/>
          <ac:picMkLst>
            <pc:docMk/>
            <pc:sldMk cId="47349724" sldId="349"/>
            <ac:picMk id="6" creationId="{EDDC678D-3E33-496D-8CDB-6AE214F2A78B}"/>
          </ac:picMkLst>
        </pc:picChg>
      </pc:sldChg>
      <pc:sldChg chg="addSp modSp add mod replId setBg">
        <pc:chgData name="Amy Peace" userId="S::amy.peace@leicester.gov.uk::caef7dc3-0d83-4f8b-849b-f17cf985f9e9" providerId="AD" clId="Web-{6E0134B2-B351-4C4D-B715-BE6B59DBECE0}" dt="2020-06-02T09:33:18.141" v="974" actId="20577"/>
        <pc:sldMkLst>
          <pc:docMk/>
          <pc:sldMk cId="639548101" sldId="362"/>
        </pc:sldMkLst>
        <pc:spChg chg="mod">
          <ac:chgData name="Amy Peace" userId="S::amy.peace@leicester.gov.uk::caef7dc3-0d83-4f8b-849b-f17cf985f9e9" providerId="AD" clId="Web-{6E0134B2-B351-4C4D-B715-BE6B59DBECE0}" dt="2020-06-02T09:30:35.349" v="910"/>
          <ac:spMkLst>
            <pc:docMk/>
            <pc:sldMk cId="639548101" sldId="362"/>
            <ac:spMk id="2" creationId="{D257C081-CDAA-4D3F-BB4F-07C0369CAD51}"/>
          </ac:spMkLst>
        </pc:spChg>
        <pc:spChg chg="mod">
          <ac:chgData name="Amy Peace" userId="S::amy.peace@leicester.gov.uk::caef7dc3-0d83-4f8b-849b-f17cf985f9e9" providerId="AD" clId="Web-{6E0134B2-B351-4C4D-B715-BE6B59DBECE0}" dt="2020-06-02T09:33:18.141" v="974" actId="20577"/>
          <ac:spMkLst>
            <pc:docMk/>
            <pc:sldMk cId="639548101" sldId="362"/>
            <ac:spMk id="3" creationId="{2085E4E1-2621-4281-A2BE-198E29EDA903}"/>
          </ac:spMkLst>
        </pc:spChg>
        <pc:spChg chg="add">
          <ac:chgData name="Amy Peace" userId="S::amy.peace@leicester.gov.uk::caef7dc3-0d83-4f8b-849b-f17cf985f9e9" providerId="AD" clId="Web-{6E0134B2-B351-4C4D-B715-BE6B59DBECE0}" dt="2020-06-02T09:30:35.349" v="910"/>
          <ac:spMkLst>
            <pc:docMk/>
            <pc:sldMk cId="639548101" sldId="362"/>
            <ac:spMk id="8" creationId="{3B854194-185D-494D-905C-7C7CB2E30F6E}"/>
          </ac:spMkLst>
        </pc:spChg>
        <pc:spChg chg="add">
          <ac:chgData name="Amy Peace" userId="S::amy.peace@leicester.gov.uk::caef7dc3-0d83-4f8b-849b-f17cf985f9e9" providerId="AD" clId="Web-{6E0134B2-B351-4C4D-B715-BE6B59DBECE0}" dt="2020-06-02T09:30:35.349" v="910"/>
          <ac:spMkLst>
            <pc:docMk/>
            <pc:sldMk cId="639548101" sldId="362"/>
            <ac:spMk id="10" creationId="{B4F5FA0D-0104-4987-8241-EFF7C85B88DE}"/>
          </ac:spMkLst>
        </pc:spChg>
        <pc:picChg chg="add">
          <ac:chgData name="Amy Peace" userId="S::amy.peace@leicester.gov.uk::caef7dc3-0d83-4f8b-849b-f17cf985f9e9" providerId="AD" clId="Web-{6E0134B2-B351-4C4D-B715-BE6B59DBECE0}" dt="2020-06-02T09:30:35.349" v="910"/>
          <ac:picMkLst>
            <pc:docMk/>
            <pc:sldMk cId="639548101" sldId="362"/>
            <ac:picMk id="12" creationId="{2897127E-6CEF-446C-BE87-93B7C46E49D1}"/>
          </ac:picMkLst>
        </pc:picChg>
      </pc:sldChg>
    </pc:docChg>
  </pc:docChgLst>
  <pc:docChgLst>
    <pc:chgData name="Amy Peace" userId="S::amy.peace@leicester.gov.uk::caef7dc3-0d83-4f8b-849b-f17cf985f9e9" providerId="AD" clId="Web-{F086C395-7148-4603-96B2-5C207AC28ECD}"/>
    <pc:docChg chg="addSld modSld sldOrd">
      <pc:chgData name="Amy Peace" userId="S::amy.peace@leicester.gov.uk::caef7dc3-0d83-4f8b-849b-f17cf985f9e9" providerId="AD" clId="Web-{F086C395-7148-4603-96B2-5C207AC28ECD}" dt="2020-05-19T12:27:11.455" v="298" actId="1076"/>
      <pc:docMkLst>
        <pc:docMk/>
      </pc:docMkLst>
      <pc:sldChg chg="modSp">
        <pc:chgData name="Amy Peace" userId="S::amy.peace@leicester.gov.uk::caef7dc3-0d83-4f8b-849b-f17cf985f9e9" providerId="AD" clId="Web-{F086C395-7148-4603-96B2-5C207AC28ECD}" dt="2020-05-19T12:18:19.343" v="1" actId="20577"/>
        <pc:sldMkLst>
          <pc:docMk/>
          <pc:sldMk cId="1362260283" sldId="262"/>
        </pc:sldMkLst>
        <pc:spChg chg="mod">
          <ac:chgData name="Amy Peace" userId="S::amy.peace@leicester.gov.uk::caef7dc3-0d83-4f8b-849b-f17cf985f9e9" providerId="AD" clId="Web-{F086C395-7148-4603-96B2-5C207AC28ECD}" dt="2020-05-19T12:18:19.343" v="1" actId="20577"/>
          <ac:spMkLst>
            <pc:docMk/>
            <pc:sldMk cId="1362260283" sldId="262"/>
            <ac:spMk id="3" creationId="{24E98E51-A193-4087-9499-CF2F2B23E83F}"/>
          </ac:spMkLst>
        </pc:spChg>
      </pc:sldChg>
      <pc:sldChg chg="addSp modSp new ord">
        <pc:chgData name="Amy Peace" userId="S::amy.peace@leicester.gov.uk::caef7dc3-0d83-4f8b-849b-f17cf985f9e9" providerId="AD" clId="Web-{F086C395-7148-4603-96B2-5C207AC28ECD}" dt="2020-05-19T12:27:11.455" v="298" actId="1076"/>
        <pc:sldMkLst>
          <pc:docMk/>
          <pc:sldMk cId="1517221763" sldId="341"/>
        </pc:sldMkLst>
        <pc:spChg chg="mod">
          <ac:chgData name="Amy Peace" userId="S::amy.peace@leicester.gov.uk::caef7dc3-0d83-4f8b-849b-f17cf985f9e9" providerId="AD" clId="Web-{F086C395-7148-4603-96B2-5C207AC28ECD}" dt="2020-05-19T12:18:37.250" v="23" actId="20577"/>
          <ac:spMkLst>
            <pc:docMk/>
            <pc:sldMk cId="1517221763" sldId="341"/>
            <ac:spMk id="2" creationId="{7DB796B0-A031-476D-990F-75A7AB1F9573}"/>
          </ac:spMkLst>
        </pc:spChg>
        <pc:spChg chg="add mod">
          <ac:chgData name="Amy Peace" userId="S::amy.peace@leicester.gov.uk::caef7dc3-0d83-4f8b-849b-f17cf985f9e9" providerId="AD" clId="Web-{F086C395-7148-4603-96B2-5C207AC28ECD}" dt="2020-05-19T12:23:56.833" v="291" actId="20577"/>
          <ac:spMkLst>
            <pc:docMk/>
            <pc:sldMk cId="1517221763" sldId="341"/>
            <ac:spMk id="7" creationId="{54D08E84-512E-4E4F-BFB9-2FDB5D3D6BE1}"/>
          </ac:spMkLst>
        </pc:spChg>
        <pc:picChg chg="add mod">
          <ac:chgData name="Amy Peace" userId="S::amy.peace@leicester.gov.uk::caef7dc3-0d83-4f8b-849b-f17cf985f9e9" providerId="AD" clId="Web-{F086C395-7148-4603-96B2-5C207AC28ECD}" dt="2020-05-19T12:18:42.954" v="27" actId="1076"/>
          <ac:picMkLst>
            <pc:docMk/>
            <pc:sldMk cId="1517221763" sldId="341"/>
            <ac:picMk id="3" creationId="{1087E773-8E17-49A3-A23D-505287179926}"/>
          </ac:picMkLst>
        </pc:picChg>
        <pc:picChg chg="add mod">
          <ac:chgData name="Amy Peace" userId="S::amy.peace@leicester.gov.uk::caef7dc3-0d83-4f8b-849b-f17cf985f9e9" providerId="AD" clId="Web-{F086C395-7148-4603-96B2-5C207AC28ECD}" dt="2020-05-19T12:23:34.207" v="283" actId="1076"/>
          <ac:picMkLst>
            <pc:docMk/>
            <pc:sldMk cId="1517221763" sldId="341"/>
            <ac:picMk id="5" creationId="{C0C440D9-9591-437C-9D90-109BB2DE71BF}"/>
          </ac:picMkLst>
        </pc:picChg>
        <pc:picChg chg="add mod">
          <ac:chgData name="Amy Peace" userId="S::amy.peace@leicester.gov.uk::caef7dc3-0d83-4f8b-849b-f17cf985f9e9" providerId="AD" clId="Web-{F086C395-7148-4603-96B2-5C207AC28ECD}" dt="2020-05-19T12:25:02.853" v="296" actId="1076"/>
          <ac:picMkLst>
            <pc:docMk/>
            <pc:sldMk cId="1517221763" sldId="341"/>
            <ac:picMk id="8" creationId="{63B6E699-A264-46D3-8EE9-2AB890B41B4E}"/>
          </ac:picMkLst>
        </pc:picChg>
        <pc:picChg chg="add mod">
          <ac:chgData name="Amy Peace" userId="S::amy.peace@leicester.gov.uk::caef7dc3-0d83-4f8b-849b-f17cf985f9e9" providerId="AD" clId="Web-{F086C395-7148-4603-96B2-5C207AC28ECD}" dt="2020-05-19T12:27:11.455" v="298" actId="1076"/>
          <ac:picMkLst>
            <pc:docMk/>
            <pc:sldMk cId="1517221763" sldId="341"/>
            <ac:picMk id="10" creationId="{3B4AF6A7-8627-4C37-8FCF-D63FDCBEE26E}"/>
          </ac:picMkLst>
        </pc:picChg>
      </pc:sldChg>
      <pc:sldChg chg="modSp new">
        <pc:chgData name="Amy Peace" userId="S::amy.peace@leicester.gov.uk::caef7dc3-0d83-4f8b-849b-f17cf985f9e9" providerId="AD" clId="Web-{F086C395-7148-4603-96B2-5C207AC28ECD}" dt="2020-05-19T12:20:06.084" v="56" actId="20577"/>
        <pc:sldMkLst>
          <pc:docMk/>
          <pc:sldMk cId="3737343423" sldId="342"/>
        </pc:sldMkLst>
        <pc:spChg chg="mod">
          <ac:chgData name="Amy Peace" userId="S::amy.peace@leicester.gov.uk::caef7dc3-0d83-4f8b-849b-f17cf985f9e9" providerId="AD" clId="Web-{F086C395-7148-4603-96B2-5C207AC28ECD}" dt="2020-05-19T12:20:06.084" v="56" actId="20577"/>
          <ac:spMkLst>
            <pc:docMk/>
            <pc:sldMk cId="3737343423" sldId="342"/>
            <ac:spMk id="2" creationId="{BFF99B76-6CF8-4984-A102-3AB21491A75E}"/>
          </ac:spMkLst>
        </pc:spChg>
      </pc:sldChg>
      <pc:sldChg chg="modSp new">
        <pc:chgData name="Amy Peace" userId="S::amy.peace@leicester.gov.uk::caef7dc3-0d83-4f8b-849b-f17cf985f9e9" providerId="AD" clId="Web-{F086C395-7148-4603-96B2-5C207AC28ECD}" dt="2020-05-19T12:20:26.929" v="83" actId="20577"/>
        <pc:sldMkLst>
          <pc:docMk/>
          <pc:sldMk cId="197160869" sldId="343"/>
        </pc:sldMkLst>
        <pc:spChg chg="mod">
          <ac:chgData name="Amy Peace" userId="S::amy.peace@leicester.gov.uk::caef7dc3-0d83-4f8b-849b-f17cf985f9e9" providerId="AD" clId="Web-{F086C395-7148-4603-96B2-5C207AC28ECD}" dt="2020-05-19T12:20:26.929" v="83" actId="20577"/>
          <ac:spMkLst>
            <pc:docMk/>
            <pc:sldMk cId="197160869" sldId="343"/>
            <ac:spMk id="2" creationId="{508951B7-4C5D-44C3-BCE1-72AF9A25DFE4}"/>
          </ac:spMkLst>
        </pc:spChg>
      </pc:sldChg>
      <pc:sldChg chg="modSp add replId">
        <pc:chgData name="Amy Peace" userId="S::amy.peace@leicester.gov.uk::caef7dc3-0d83-4f8b-849b-f17cf985f9e9" providerId="AD" clId="Web-{F086C395-7148-4603-96B2-5C207AC28ECD}" dt="2020-05-19T12:20:41.571" v="102" actId="20577"/>
        <pc:sldMkLst>
          <pc:docMk/>
          <pc:sldMk cId="2650759797" sldId="344"/>
        </pc:sldMkLst>
        <pc:spChg chg="mod">
          <ac:chgData name="Amy Peace" userId="S::amy.peace@leicester.gov.uk::caef7dc3-0d83-4f8b-849b-f17cf985f9e9" providerId="AD" clId="Web-{F086C395-7148-4603-96B2-5C207AC28ECD}" dt="2020-05-19T12:20:41.571" v="102" actId="20577"/>
          <ac:spMkLst>
            <pc:docMk/>
            <pc:sldMk cId="2650759797" sldId="344"/>
            <ac:spMk id="2" creationId="{508951B7-4C5D-44C3-BCE1-72AF9A25DFE4}"/>
          </ac:spMkLst>
        </pc:spChg>
      </pc:sldChg>
      <pc:sldChg chg="modSp add replId">
        <pc:chgData name="Amy Peace" userId="S::amy.peace@leicester.gov.uk::caef7dc3-0d83-4f8b-849b-f17cf985f9e9" providerId="AD" clId="Web-{F086C395-7148-4603-96B2-5C207AC28ECD}" dt="2020-05-19T12:20:47.821" v="113" actId="20577"/>
        <pc:sldMkLst>
          <pc:docMk/>
          <pc:sldMk cId="3475232404" sldId="345"/>
        </pc:sldMkLst>
        <pc:spChg chg="mod">
          <ac:chgData name="Amy Peace" userId="S::amy.peace@leicester.gov.uk::caef7dc3-0d83-4f8b-849b-f17cf985f9e9" providerId="AD" clId="Web-{F086C395-7148-4603-96B2-5C207AC28ECD}" dt="2020-05-19T12:20:47.821" v="113" actId="20577"/>
          <ac:spMkLst>
            <pc:docMk/>
            <pc:sldMk cId="3475232404" sldId="345"/>
            <ac:spMk id="2" creationId="{508951B7-4C5D-44C3-BCE1-72AF9A25DFE4}"/>
          </ac:spMkLst>
        </pc:spChg>
      </pc:sldChg>
      <pc:sldChg chg="modSp add replId">
        <pc:chgData name="Amy Peace" userId="S::amy.peace@leicester.gov.uk::caef7dc3-0d83-4f8b-849b-f17cf985f9e9" providerId="AD" clId="Web-{F086C395-7148-4603-96B2-5C207AC28ECD}" dt="2020-05-19T12:20:56.572" v="124" actId="20577"/>
        <pc:sldMkLst>
          <pc:docMk/>
          <pc:sldMk cId="1903727217" sldId="346"/>
        </pc:sldMkLst>
        <pc:spChg chg="mod">
          <ac:chgData name="Amy Peace" userId="S::amy.peace@leicester.gov.uk::caef7dc3-0d83-4f8b-849b-f17cf985f9e9" providerId="AD" clId="Web-{F086C395-7148-4603-96B2-5C207AC28ECD}" dt="2020-05-19T12:20:56.572" v="124" actId="20577"/>
          <ac:spMkLst>
            <pc:docMk/>
            <pc:sldMk cId="1903727217" sldId="346"/>
            <ac:spMk id="2" creationId="{508951B7-4C5D-44C3-BCE1-72AF9A25DFE4}"/>
          </ac:spMkLst>
        </pc:spChg>
      </pc:sldChg>
      <pc:sldChg chg="modSp add replId">
        <pc:chgData name="Amy Peace" userId="S::amy.peace@leicester.gov.uk::caef7dc3-0d83-4f8b-849b-f17cf985f9e9" providerId="AD" clId="Web-{F086C395-7148-4603-96B2-5C207AC28ECD}" dt="2020-05-19T12:21:07.166" v="159" actId="20577"/>
        <pc:sldMkLst>
          <pc:docMk/>
          <pc:sldMk cId="1954933495" sldId="347"/>
        </pc:sldMkLst>
        <pc:spChg chg="mod">
          <ac:chgData name="Amy Peace" userId="S::amy.peace@leicester.gov.uk::caef7dc3-0d83-4f8b-849b-f17cf985f9e9" providerId="AD" clId="Web-{F086C395-7148-4603-96B2-5C207AC28ECD}" dt="2020-05-19T12:21:07.166" v="159" actId="20577"/>
          <ac:spMkLst>
            <pc:docMk/>
            <pc:sldMk cId="1954933495" sldId="347"/>
            <ac:spMk id="2" creationId="{508951B7-4C5D-44C3-BCE1-72AF9A25DFE4}"/>
          </ac:spMkLst>
        </pc:spChg>
      </pc:sldChg>
      <pc:sldChg chg="modSp add replId">
        <pc:chgData name="Amy Peace" userId="S::amy.peace@leicester.gov.uk::caef7dc3-0d83-4f8b-849b-f17cf985f9e9" providerId="AD" clId="Web-{F086C395-7148-4603-96B2-5C207AC28ECD}" dt="2020-05-19T12:21:16.354" v="189" actId="20577"/>
        <pc:sldMkLst>
          <pc:docMk/>
          <pc:sldMk cId="3532880370" sldId="348"/>
        </pc:sldMkLst>
        <pc:spChg chg="mod">
          <ac:chgData name="Amy Peace" userId="S::amy.peace@leicester.gov.uk::caef7dc3-0d83-4f8b-849b-f17cf985f9e9" providerId="AD" clId="Web-{F086C395-7148-4603-96B2-5C207AC28ECD}" dt="2020-05-19T12:21:16.354" v="189" actId="20577"/>
          <ac:spMkLst>
            <pc:docMk/>
            <pc:sldMk cId="3532880370" sldId="348"/>
            <ac:spMk id="2" creationId="{508951B7-4C5D-44C3-BCE1-72AF9A25DFE4}"/>
          </ac:spMkLst>
        </pc:spChg>
      </pc:sldChg>
      <pc:sldChg chg="modSp add replId">
        <pc:chgData name="Amy Peace" userId="S::amy.peace@leicester.gov.uk::caef7dc3-0d83-4f8b-849b-f17cf985f9e9" providerId="AD" clId="Web-{F086C395-7148-4603-96B2-5C207AC28ECD}" dt="2020-05-19T12:21:29.011" v="218" actId="20577"/>
        <pc:sldMkLst>
          <pc:docMk/>
          <pc:sldMk cId="47349724" sldId="349"/>
        </pc:sldMkLst>
        <pc:spChg chg="mod">
          <ac:chgData name="Amy Peace" userId="S::amy.peace@leicester.gov.uk::caef7dc3-0d83-4f8b-849b-f17cf985f9e9" providerId="AD" clId="Web-{F086C395-7148-4603-96B2-5C207AC28ECD}" dt="2020-05-19T12:21:29.011" v="218" actId="20577"/>
          <ac:spMkLst>
            <pc:docMk/>
            <pc:sldMk cId="47349724" sldId="349"/>
            <ac:spMk id="2" creationId="{508951B7-4C5D-44C3-BCE1-72AF9A25DFE4}"/>
          </ac:spMkLst>
        </pc:spChg>
      </pc:sldChg>
      <pc:sldChg chg="modSp add replId">
        <pc:chgData name="Amy Peace" userId="S::amy.peace@leicester.gov.uk::caef7dc3-0d83-4f8b-849b-f17cf985f9e9" providerId="AD" clId="Web-{F086C395-7148-4603-96B2-5C207AC28ECD}" dt="2020-05-19T12:21:45.106" v="253" actId="20577"/>
        <pc:sldMkLst>
          <pc:docMk/>
          <pc:sldMk cId="1277716220" sldId="350"/>
        </pc:sldMkLst>
        <pc:spChg chg="mod">
          <ac:chgData name="Amy Peace" userId="S::amy.peace@leicester.gov.uk::caef7dc3-0d83-4f8b-849b-f17cf985f9e9" providerId="AD" clId="Web-{F086C395-7148-4603-96B2-5C207AC28ECD}" dt="2020-05-19T12:21:45.106" v="253" actId="20577"/>
          <ac:spMkLst>
            <pc:docMk/>
            <pc:sldMk cId="1277716220" sldId="350"/>
            <ac:spMk id="2" creationId="{508951B7-4C5D-44C3-BCE1-72AF9A25DFE4}"/>
          </ac:spMkLst>
        </pc:spChg>
      </pc:sldChg>
      <pc:sldChg chg="modSp add replId">
        <pc:chgData name="Amy Peace" userId="S::amy.peace@leicester.gov.uk::caef7dc3-0d83-4f8b-849b-f17cf985f9e9" providerId="AD" clId="Web-{F086C395-7148-4603-96B2-5C207AC28ECD}" dt="2020-05-19T12:21:54.591" v="276" actId="20577"/>
        <pc:sldMkLst>
          <pc:docMk/>
          <pc:sldMk cId="442778398" sldId="351"/>
        </pc:sldMkLst>
        <pc:spChg chg="mod">
          <ac:chgData name="Amy Peace" userId="S::amy.peace@leicester.gov.uk::caef7dc3-0d83-4f8b-849b-f17cf985f9e9" providerId="AD" clId="Web-{F086C395-7148-4603-96B2-5C207AC28ECD}" dt="2020-05-19T12:21:54.591" v="276" actId="20577"/>
          <ac:spMkLst>
            <pc:docMk/>
            <pc:sldMk cId="442778398" sldId="351"/>
            <ac:spMk id="2" creationId="{508951B7-4C5D-44C3-BCE1-72AF9A25DFE4}"/>
          </ac:spMkLst>
        </pc:spChg>
      </pc:sldChg>
    </pc:docChg>
  </pc:docChgLst>
  <pc:docChgLst>
    <pc:chgData name="Amy Peace" userId="S::amy.peace@leicester.gov.uk::caef7dc3-0d83-4f8b-849b-f17cf985f9e9" providerId="AD" clId="Web-{1B84E087-B142-4AD1-B70B-D2F622EDABDC}"/>
    <pc:docChg chg="modSld">
      <pc:chgData name="Amy Peace" userId="S::amy.peace@leicester.gov.uk::caef7dc3-0d83-4f8b-849b-f17cf985f9e9" providerId="AD" clId="Web-{1B84E087-B142-4AD1-B70B-D2F622EDABDC}" dt="2020-05-19T15:09:34.826" v="258" actId="20577"/>
      <pc:docMkLst>
        <pc:docMk/>
      </pc:docMkLst>
      <pc:sldChg chg="addSp delSp modSp">
        <pc:chgData name="Amy Peace" userId="S::amy.peace@leicester.gov.uk::caef7dc3-0d83-4f8b-849b-f17cf985f9e9" providerId="AD" clId="Web-{1B84E087-B142-4AD1-B70B-D2F622EDABDC}" dt="2020-05-19T15:09:34.826" v="257" actId="20577"/>
        <pc:sldMkLst>
          <pc:docMk/>
          <pc:sldMk cId="3737343423" sldId="342"/>
        </pc:sldMkLst>
        <pc:spChg chg="mod">
          <ac:chgData name="Amy Peace" userId="S::amy.peace@leicester.gov.uk::caef7dc3-0d83-4f8b-849b-f17cf985f9e9" providerId="AD" clId="Web-{1B84E087-B142-4AD1-B70B-D2F622EDABDC}" dt="2020-05-19T14:44:04.666" v="15" actId="20577"/>
          <ac:spMkLst>
            <pc:docMk/>
            <pc:sldMk cId="3737343423" sldId="342"/>
            <ac:spMk id="2" creationId="{BFF99B76-6CF8-4984-A102-3AB21491A75E}"/>
          </ac:spMkLst>
        </pc:spChg>
        <pc:spChg chg="add mod">
          <ac:chgData name="Amy Peace" userId="S::amy.peace@leicester.gov.uk::caef7dc3-0d83-4f8b-849b-f17cf985f9e9" providerId="AD" clId="Web-{1B84E087-B142-4AD1-B70B-D2F622EDABDC}" dt="2020-05-19T15:09:34.826" v="257" actId="20577"/>
          <ac:spMkLst>
            <pc:docMk/>
            <pc:sldMk cId="3737343423" sldId="342"/>
            <ac:spMk id="18" creationId="{428C0F17-9A91-44F5-83EE-450D940D4F98}"/>
          </ac:spMkLst>
        </pc:spChg>
        <pc:spChg chg="add mod">
          <ac:chgData name="Amy Peace" userId="S::amy.peace@leicester.gov.uk::caef7dc3-0d83-4f8b-849b-f17cf985f9e9" providerId="AD" clId="Web-{1B84E087-B142-4AD1-B70B-D2F622EDABDC}" dt="2020-05-19T14:51:03.116" v="125" actId="20577"/>
          <ac:spMkLst>
            <pc:docMk/>
            <pc:sldMk cId="3737343423" sldId="342"/>
            <ac:spMk id="19" creationId="{DCB3EF55-EAC0-4B60-A74A-E3280E705CDE}"/>
          </ac:spMkLst>
        </pc:spChg>
        <pc:grpChg chg="add del mod">
          <ac:chgData name="Amy Peace" userId="S::amy.peace@leicester.gov.uk::caef7dc3-0d83-4f8b-849b-f17cf985f9e9" providerId="AD" clId="Web-{1B84E087-B142-4AD1-B70B-D2F622EDABDC}" dt="2020-05-19T14:42:19.183" v="2"/>
          <ac:grpSpMkLst>
            <pc:docMk/>
            <pc:sldMk cId="3737343423" sldId="342"/>
            <ac:grpSpMk id="3" creationId="{5F302865-BE6E-44A0-B965-F8EE473C4C1E}"/>
          </ac:grpSpMkLst>
        </pc:grpChg>
        <pc:picChg chg="add">
          <ac:chgData name="Amy Peace" userId="S::amy.peace@leicester.gov.uk::caef7dc3-0d83-4f8b-849b-f17cf985f9e9" providerId="AD" clId="Web-{1B84E087-B142-4AD1-B70B-D2F622EDABDC}" dt="2020-05-19T14:41:50.495" v="0"/>
          <ac:picMkLst>
            <pc:docMk/>
            <pc:sldMk cId="3737343423" sldId="342"/>
            <ac:picMk id="4" creationId="{538ABF58-8577-4FEA-85F0-1838CE2914AB}"/>
          </ac:picMkLst>
        </pc:picChg>
        <pc:picChg chg="add">
          <ac:chgData name="Amy Peace" userId="S::amy.peace@leicester.gov.uk::caef7dc3-0d83-4f8b-849b-f17cf985f9e9" providerId="AD" clId="Web-{1B84E087-B142-4AD1-B70B-D2F622EDABDC}" dt="2020-05-19T14:41:50.495" v="0"/>
          <ac:picMkLst>
            <pc:docMk/>
            <pc:sldMk cId="3737343423" sldId="342"/>
            <ac:picMk id="5" creationId="{10B03AEA-C9EA-4C12-8A6B-BAA13339ED45}"/>
          </ac:picMkLst>
        </pc:picChg>
        <pc:picChg chg="add mod">
          <ac:chgData name="Amy Peace" userId="S::amy.peace@leicester.gov.uk::caef7dc3-0d83-4f8b-849b-f17cf985f9e9" providerId="AD" clId="Web-{1B84E087-B142-4AD1-B70B-D2F622EDABDC}" dt="2020-05-19T15:05:11.062" v="196" actId="1076"/>
          <ac:picMkLst>
            <pc:docMk/>
            <pc:sldMk cId="3737343423" sldId="342"/>
            <ac:picMk id="6" creationId="{AFA71458-90B7-47A8-9E0A-741DB0522418}"/>
          </ac:picMkLst>
        </pc:picChg>
        <pc:picChg chg="add mod">
          <ac:chgData name="Amy Peace" userId="S::amy.peace@leicester.gov.uk::caef7dc3-0d83-4f8b-849b-f17cf985f9e9" providerId="AD" clId="Web-{1B84E087-B142-4AD1-B70B-D2F622EDABDC}" dt="2020-05-19T15:04:13.094" v="179" actId="14100"/>
          <ac:picMkLst>
            <pc:docMk/>
            <pc:sldMk cId="3737343423" sldId="342"/>
            <ac:picMk id="8" creationId="{E667B5BA-12B4-4AAF-8FD1-217EE7B29BF6}"/>
          </ac:picMkLst>
        </pc:picChg>
        <pc:picChg chg="add mod">
          <ac:chgData name="Amy Peace" userId="S::amy.peace@leicester.gov.uk::caef7dc3-0d83-4f8b-849b-f17cf985f9e9" providerId="AD" clId="Web-{1B84E087-B142-4AD1-B70B-D2F622EDABDC}" dt="2020-05-19T15:05:02.391" v="194" actId="1076"/>
          <ac:picMkLst>
            <pc:docMk/>
            <pc:sldMk cId="3737343423" sldId="342"/>
            <ac:picMk id="10" creationId="{73441476-B304-41FC-BA24-3838F6A4B9D2}"/>
          </ac:picMkLst>
        </pc:picChg>
        <pc:picChg chg="add mod">
          <ac:chgData name="Amy Peace" userId="S::amy.peace@leicester.gov.uk::caef7dc3-0d83-4f8b-849b-f17cf985f9e9" providerId="AD" clId="Web-{1B84E087-B142-4AD1-B70B-D2F622EDABDC}" dt="2020-05-19T15:04:08.016" v="177" actId="14100"/>
          <ac:picMkLst>
            <pc:docMk/>
            <pc:sldMk cId="3737343423" sldId="342"/>
            <ac:picMk id="12" creationId="{065959CA-B3FD-49C4-9F6E-E382754F1360}"/>
          </ac:picMkLst>
        </pc:picChg>
        <pc:picChg chg="add mod">
          <ac:chgData name="Amy Peace" userId="S::amy.peace@leicester.gov.uk::caef7dc3-0d83-4f8b-849b-f17cf985f9e9" providerId="AD" clId="Web-{1B84E087-B142-4AD1-B70B-D2F622EDABDC}" dt="2020-05-19T15:04:51.235" v="191" actId="1076"/>
          <ac:picMkLst>
            <pc:docMk/>
            <pc:sldMk cId="3737343423" sldId="342"/>
            <ac:picMk id="14" creationId="{6E148E87-96B6-470D-9975-8C4C93CADE21}"/>
          </ac:picMkLst>
        </pc:picChg>
        <pc:picChg chg="add mod modCrop">
          <ac:chgData name="Amy Peace" userId="S::amy.peace@leicester.gov.uk::caef7dc3-0d83-4f8b-849b-f17cf985f9e9" providerId="AD" clId="Web-{1B84E087-B142-4AD1-B70B-D2F622EDABDC}" dt="2020-05-19T14:44:20.697" v="21"/>
          <ac:picMkLst>
            <pc:docMk/>
            <pc:sldMk cId="3737343423" sldId="342"/>
            <ac:picMk id="16" creationId="{6FAC2A7B-105D-46D6-A515-563EA6F5F95D}"/>
          </ac:picMkLst>
        </pc:picChg>
      </pc:sldChg>
    </pc:docChg>
  </pc:docChgLst>
  <pc:docChgLst>
    <pc:chgData name="Amy Peace" userId="S::amy.peace@leicester.gov.uk::caef7dc3-0d83-4f8b-849b-f17cf985f9e9" providerId="AD" clId="Web-{D9D1239A-93CB-47D4-A318-490963101E0E}"/>
    <pc:docChg chg="modSld">
      <pc:chgData name="Amy Peace" userId="S::amy.peace@leicester.gov.uk::caef7dc3-0d83-4f8b-849b-f17cf985f9e9" providerId="AD" clId="Web-{D9D1239A-93CB-47D4-A318-490963101E0E}" dt="2020-05-18T10:30:43.956" v="7" actId="20577"/>
      <pc:docMkLst>
        <pc:docMk/>
      </pc:docMkLst>
      <pc:sldChg chg="modSp">
        <pc:chgData name="Amy Peace" userId="S::amy.peace@leicester.gov.uk::caef7dc3-0d83-4f8b-849b-f17cf985f9e9" providerId="AD" clId="Web-{D9D1239A-93CB-47D4-A318-490963101E0E}" dt="2020-05-18T10:30:43.956" v="7" actId="20577"/>
        <pc:sldMkLst>
          <pc:docMk/>
          <pc:sldMk cId="1362260283" sldId="262"/>
        </pc:sldMkLst>
        <pc:spChg chg="mod">
          <ac:chgData name="Amy Peace" userId="S::amy.peace@leicester.gov.uk::caef7dc3-0d83-4f8b-849b-f17cf985f9e9" providerId="AD" clId="Web-{D9D1239A-93CB-47D4-A318-490963101E0E}" dt="2020-05-18T10:30:43.956" v="7" actId="20577"/>
          <ac:spMkLst>
            <pc:docMk/>
            <pc:sldMk cId="1362260283" sldId="262"/>
            <ac:spMk id="3" creationId="{24E98E51-A193-4087-9499-CF2F2B23E83F}"/>
          </ac:spMkLst>
        </pc:spChg>
      </pc:sldChg>
    </pc:docChg>
  </pc:docChgLst>
  <pc:docChgLst>
    <pc:chgData name="Lee Jowett" userId="b4c18200-571b-4fac-968d-92e9fa7f3d31" providerId="ADAL" clId="{8DE8F250-18A9-4352-AF19-A9DEA1DD78A6}"/>
    <pc:docChg chg="undo custSel mod addSld modSld sldOrd">
      <pc:chgData name="Lee Jowett" userId="b4c18200-571b-4fac-968d-92e9fa7f3d31" providerId="ADAL" clId="{8DE8F250-18A9-4352-AF19-A9DEA1DD78A6}" dt="2020-06-02T10:44:03.955" v="2975" actId="20577"/>
      <pc:docMkLst>
        <pc:docMk/>
      </pc:docMkLst>
      <pc:sldChg chg="modSp">
        <pc:chgData name="Lee Jowett" userId="b4c18200-571b-4fac-968d-92e9fa7f3d31" providerId="ADAL" clId="{8DE8F250-18A9-4352-AF19-A9DEA1DD78A6}" dt="2020-06-01T13:57:59.920" v="149" actId="255"/>
        <pc:sldMkLst>
          <pc:docMk/>
          <pc:sldMk cId="899484424" sldId="256"/>
        </pc:sldMkLst>
        <pc:spChg chg="mod">
          <ac:chgData name="Lee Jowett" userId="b4c18200-571b-4fac-968d-92e9fa7f3d31" providerId="ADAL" clId="{8DE8F250-18A9-4352-AF19-A9DEA1DD78A6}" dt="2020-06-01T13:57:59.920" v="149" actId="255"/>
          <ac:spMkLst>
            <pc:docMk/>
            <pc:sldMk cId="899484424" sldId="256"/>
            <ac:spMk id="3" creationId="{3DCFFD74-8732-46D0-A805-FC99D462827D}"/>
          </ac:spMkLst>
        </pc:spChg>
      </pc:sldChg>
      <pc:sldChg chg="modSp">
        <pc:chgData name="Lee Jowett" userId="b4c18200-571b-4fac-968d-92e9fa7f3d31" providerId="ADAL" clId="{8DE8F250-18A9-4352-AF19-A9DEA1DD78A6}" dt="2020-06-02T10:44:03.955" v="2975" actId="20577"/>
        <pc:sldMkLst>
          <pc:docMk/>
          <pc:sldMk cId="4117300112" sldId="260"/>
        </pc:sldMkLst>
        <pc:spChg chg="mod">
          <ac:chgData name="Lee Jowett" userId="b4c18200-571b-4fac-968d-92e9fa7f3d31" providerId="ADAL" clId="{8DE8F250-18A9-4352-AF19-A9DEA1DD78A6}" dt="2020-06-02T10:44:03.955" v="2975" actId="20577"/>
          <ac:spMkLst>
            <pc:docMk/>
            <pc:sldMk cId="4117300112" sldId="260"/>
            <ac:spMk id="3" creationId="{BF2DE177-777C-4EB3-A52F-F923850ADD26}"/>
          </ac:spMkLst>
        </pc:spChg>
      </pc:sldChg>
      <pc:sldChg chg="modSp">
        <pc:chgData name="Lee Jowett" userId="b4c18200-571b-4fac-968d-92e9fa7f3d31" providerId="ADAL" clId="{8DE8F250-18A9-4352-AF19-A9DEA1DD78A6}" dt="2020-06-02T10:39:15.743" v="2840" actId="1076"/>
        <pc:sldMkLst>
          <pc:docMk/>
          <pc:sldMk cId="1362260283" sldId="262"/>
        </pc:sldMkLst>
        <pc:spChg chg="mod">
          <ac:chgData name="Lee Jowett" userId="b4c18200-571b-4fac-968d-92e9fa7f3d31" providerId="ADAL" clId="{8DE8F250-18A9-4352-AF19-A9DEA1DD78A6}" dt="2020-06-02T10:39:15.743" v="2840" actId="1076"/>
          <ac:spMkLst>
            <pc:docMk/>
            <pc:sldMk cId="1362260283" sldId="262"/>
            <ac:spMk id="3" creationId="{24E98E51-A193-4087-9499-CF2F2B23E83F}"/>
          </ac:spMkLst>
        </pc:spChg>
      </pc:sldChg>
      <pc:sldChg chg="modSp">
        <pc:chgData name="Lee Jowett" userId="b4c18200-571b-4fac-968d-92e9fa7f3d31" providerId="ADAL" clId="{8DE8F250-18A9-4352-AF19-A9DEA1DD78A6}" dt="2020-06-02T10:40:15.203" v="2888" actId="20577"/>
        <pc:sldMkLst>
          <pc:docMk/>
          <pc:sldMk cId="2769446588" sldId="265"/>
        </pc:sldMkLst>
        <pc:graphicFrameChg chg="mod">
          <ac:chgData name="Lee Jowett" userId="b4c18200-571b-4fac-968d-92e9fa7f3d31" providerId="ADAL" clId="{8DE8F250-18A9-4352-AF19-A9DEA1DD78A6}" dt="2020-06-02T10:40:15.203" v="2888" actId="20577"/>
          <ac:graphicFrameMkLst>
            <pc:docMk/>
            <pc:sldMk cId="2769446588" sldId="265"/>
            <ac:graphicFrameMk id="7" creationId="{3E33473A-9132-4F33-9D1B-53DFAD7E6C2E}"/>
          </ac:graphicFrameMkLst>
        </pc:graphicFrameChg>
      </pc:sldChg>
      <pc:sldChg chg="modSp">
        <pc:chgData name="Lee Jowett" userId="b4c18200-571b-4fac-968d-92e9fa7f3d31" providerId="ADAL" clId="{8DE8F250-18A9-4352-AF19-A9DEA1DD78A6}" dt="2020-06-02T10:43:48.906" v="2973" actId="20577"/>
        <pc:sldMkLst>
          <pc:docMk/>
          <pc:sldMk cId="1872542749" sldId="287"/>
        </pc:sldMkLst>
        <pc:spChg chg="mod">
          <ac:chgData name="Lee Jowett" userId="b4c18200-571b-4fac-968d-92e9fa7f3d31" providerId="ADAL" clId="{8DE8F250-18A9-4352-AF19-A9DEA1DD78A6}" dt="2020-06-02T10:43:48.906" v="2973" actId="20577"/>
          <ac:spMkLst>
            <pc:docMk/>
            <pc:sldMk cId="1872542749" sldId="287"/>
            <ac:spMk id="12" creationId="{216AC0B8-B2D6-4E4E-951F-0D10B9A2873D}"/>
          </ac:spMkLst>
        </pc:spChg>
      </pc:sldChg>
      <pc:sldChg chg="modSp">
        <pc:chgData name="Lee Jowett" userId="b4c18200-571b-4fac-968d-92e9fa7f3d31" providerId="ADAL" clId="{8DE8F250-18A9-4352-AF19-A9DEA1DD78A6}" dt="2020-06-01T14:00:30.031" v="157" actId="20577"/>
        <pc:sldMkLst>
          <pc:docMk/>
          <pc:sldMk cId="2527096760" sldId="301"/>
        </pc:sldMkLst>
        <pc:graphicFrameChg chg="modGraphic">
          <ac:chgData name="Lee Jowett" userId="b4c18200-571b-4fac-968d-92e9fa7f3d31" providerId="ADAL" clId="{8DE8F250-18A9-4352-AF19-A9DEA1DD78A6}" dt="2020-06-01T14:00:30.031" v="157" actId="20577"/>
          <ac:graphicFrameMkLst>
            <pc:docMk/>
            <pc:sldMk cId="2527096760" sldId="301"/>
            <ac:graphicFrameMk id="20" creationId="{B2C3F2FD-9F42-41A3-BE40-ECCDC513CD06}"/>
          </ac:graphicFrameMkLst>
        </pc:graphicFrameChg>
      </pc:sldChg>
      <pc:sldChg chg="modSp">
        <pc:chgData name="Lee Jowett" userId="b4c18200-571b-4fac-968d-92e9fa7f3d31" providerId="ADAL" clId="{8DE8F250-18A9-4352-AF19-A9DEA1DD78A6}" dt="2020-06-02T09:44:50.622" v="2383" actId="20577"/>
        <pc:sldMkLst>
          <pc:docMk/>
          <pc:sldMk cId="1011326696" sldId="302"/>
        </pc:sldMkLst>
        <pc:spChg chg="mod">
          <ac:chgData name="Lee Jowett" userId="b4c18200-571b-4fac-968d-92e9fa7f3d31" providerId="ADAL" clId="{8DE8F250-18A9-4352-AF19-A9DEA1DD78A6}" dt="2020-06-02T09:44:50.622" v="2383" actId="20577"/>
          <ac:spMkLst>
            <pc:docMk/>
            <pc:sldMk cId="1011326696" sldId="302"/>
            <ac:spMk id="3" creationId="{2085E4E1-2621-4281-A2BE-198E29EDA903}"/>
          </ac:spMkLst>
        </pc:spChg>
      </pc:sldChg>
      <pc:sldChg chg="addSp modSp">
        <pc:chgData name="Lee Jowett" userId="b4c18200-571b-4fac-968d-92e9fa7f3d31" providerId="ADAL" clId="{8DE8F250-18A9-4352-AF19-A9DEA1DD78A6}" dt="2020-06-02T09:33:56.376" v="1872" actId="6549"/>
        <pc:sldMkLst>
          <pc:docMk/>
          <pc:sldMk cId="1517221763" sldId="341"/>
        </pc:sldMkLst>
        <pc:spChg chg="mod">
          <ac:chgData name="Lee Jowett" userId="b4c18200-571b-4fac-968d-92e9fa7f3d31" providerId="ADAL" clId="{8DE8F250-18A9-4352-AF19-A9DEA1DD78A6}" dt="2020-06-02T09:30:02.924" v="1841" actId="1076"/>
          <ac:spMkLst>
            <pc:docMk/>
            <pc:sldMk cId="1517221763" sldId="341"/>
            <ac:spMk id="2" creationId="{7DB796B0-A031-476D-990F-75A7AB1F9573}"/>
          </ac:spMkLst>
        </pc:spChg>
        <pc:spChg chg="mod">
          <ac:chgData name="Lee Jowett" userId="b4c18200-571b-4fac-968d-92e9fa7f3d31" providerId="ADAL" clId="{8DE8F250-18A9-4352-AF19-A9DEA1DD78A6}" dt="2020-06-02T09:33:56.376" v="1872" actId="6549"/>
          <ac:spMkLst>
            <pc:docMk/>
            <pc:sldMk cId="1517221763" sldId="341"/>
            <ac:spMk id="7" creationId="{54D08E84-512E-4E4F-BFB9-2FDB5D3D6BE1}"/>
          </ac:spMkLst>
        </pc:spChg>
        <pc:spChg chg="add mod">
          <ac:chgData name="Lee Jowett" userId="b4c18200-571b-4fac-968d-92e9fa7f3d31" providerId="ADAL" clId="{8DE8F250-18A9-4352-AF19-A9DEA1DD78A6}" dt="2020-06-02T08:47:03.065" v="380" actId="1076"/>
          <ac:spMkLst>
            <pc:docMk/>
            <pc:sldMk cId="1517221763" sldId="341"/>
            <ac:spMk id="9" creationId="{6B2B8F0F-F70B-44B1-8B28-5F70D5F918A3}"/>
          </ac:spMkLst>
        </pc:spChg>
        <pc:picChg chg="mod">
          <ac:chgData name="Lee Jowett" userId="b4c18200-571b-4fac-968d-92e9fa7f3d31" providerId="ADAL" clId="{8DE8F250-18A9-4352-AF19-A9DEA1DD78A6}" dt="2020-06-02T09:33:36.559" v="1854" actId="1076"/>
          <ac:picMkLst>
            <pc:docMk/>
            <pc:sldMk cId="1517221763" sldId="341"/>
            <ac:picMk id="4" creationId="{4B65BAC3-9E00-480B-81B0-CE200E150853}"/>
          </ac:picMkLst>
        </pc:picChg>
        <pc:picChg chg="mod">
          <ac:chgData name="Lee Jowett" userId="b4c18200-571b-4fac-968d-92e9fa7f3d31" providerId="ADAL" clId="{8DE8F250-18A9-4352-AF19-A9DEA1DD78A6}" dt="2020-06-02T09:28:19.396" v="1738" actId="1076"/>
          <ac:picMkLst>
            <pc:docMk/>
            <pc:sldMk cId="1517221763" sldId="341"/>
            <ac:picMk id="5" creationId="{C0C440D9-9591-437C-9D90-109BB2DE71BF}"/>
          </ac:picMkLst>
        </pc:picChg>
        <pc:picChg chg="mod">
          <ac:chgData name="Lee Jowett" userId="b4c18200-571b-4fac-968d-92e9fa7f3d31" providerId="ADAL" clId="{8DE8F250-18A9-4352-AF19-A9DEA1DD78A6}" dt="2020-06-02T09:30:27.946" v="1852" actId="1076"/>
          <ac:picMkLst>
            <pc:docMk/>
            <pc:sldMk cId="1517221763" sldId="341"/>
            <ac:picMk id="8" creationId="{63B6E699-A264-46D3-8EE9-2AB890B41B4E}"/>
          </ac:picMkLst>
        </pc:picChg>
        <pc:picChg chg="mod">
          <ac:chgData name="Lee Jowett" userId="b4c18200-571b-4fac-968d-92e9fa7f3d31" providerId="ADAL" clId="{8DE8F250-18A9-4352-AF19-A9DEA1DD78A6}" dt="2020-06-02T09:33:35.139" v="1853" actId="1076"/>
          <ac:picMkLst>
            <pc:docMk/>
            <pc:sldMk cId="1517221763" sldId="341"/>
            <ac:picMk id="10" creationId="{3B4AF6A7-8627-4C37-8FCF-D63FDCBEE26E}"/>
          </ac:picMkLst>
        </pc:picChg>
      </pc:sldChg>
      <pc:sldChg chg="addSp delSp modSp">
        <pc:chgData name="Lee Jowett" userId="b4c18200-571b-4fac-968d-92e9fa7f3d31" providerId="ADAL" clId="{8DE8F250-18A9-4352-AF19-A9DEA1DD78A6}" dt="2020-06-02T09:01:56.780" v="855" actId="1076"/>
        <pc:sldMkLst>
          <pc:docMk/>
          <pc:sldMk cId="3737343423" sldId="342"/>
        </pc:sldMkLst>
        <pc:spChg chg="mod">
          <ac:chgData name="Lee Jowett" userId="b4c18200-571b-4fac-968d-92e9fa7f3d31" providerId="ADAL" clId="{8DE8F250-18A9-4352-AF19-A9DEA1DD78A6}" dt="2020-06-02T08:53:34.842" v="695" actId="1076"/>
          <ac:spMkLst>
            <pc:docMk/>
            <pc:sldMk cId="3737343423" sldId="342"/>
            <ac:spMk id="2" creationId="{BFF99B76-6CF8-4984-A102-3AB21491A75E}"/>
          </ac:spMkLst>
        </pc:spChg>
        <pc:spChg chg="mod">
          <ac:chgData name="Lee Jowett" userId="b4c18200-571b-4fac-968d-92e9fa7f3d31" providerId="ADAL" clId="{8DE8F250-18A9-4352-AF19-A9DEA1DD78A6}" dt="2020-06-02T09:01:18.169" v="843" actId="1076"/>
          <ac:spMkLst>
            <pc:docMk/>
            <pc:sldMk cId="3737343423" sldId="342"/>
            <ac:spMk id="18" creationId="{428C0F17-9A91-44F5-83EE-450D940D4F98}"/>
          </ac:spMkLst>
        </pc:spChg>
        <pc:spChg chg="mod">
          <ac:chgData name="Lee Jowett" userId="b4c18200-571b-4fac-968d-92e9fa7f3d31" providerId="ADAL" clId="{8DE8F250-18A9-4352-AF19-A9DEA1DD78A6}" dt="2020-06-02T09:01:20.982" v="844" actId="1076"/>
          <ac:spMkLst>
            <pc:docMk/>
            <pc:sldMk cId="3737343423" sldId="342"/>
            <ac:spMk id="19" creationId="{DCB3EF55-EAC0-4B60-A74A-E3280E705CDE}"/>
          </ac:spMkLst>
        </pc:spChg>
        <pc:picChg chg="add mod">
          <ac:chgData name="Lee Jowett" userId="b4c18200-571b-4fac-968d-92e9fa7f3d31" providerId="ADAL" clId="{8DE8F250-18A9-4352-AF19-A9DEA1DD78A6}" dt="2020-06-02T08:56:48.210" v="705" actId="14100"/>
          <ac:picMkLst>
            <pc:docMk/>
            <pc:sldMk cId="3737343423" sldId="342"/>
            <ac:picMk id="3" creationId="{578129B5-52BF-48B1-8BB9-C79ECBC5006D}"/>
          </ac:picMkLst>
        </pc:picChg>
        <pc:picChg chg="add mod">
          <ac:chgData name="Lee Jowett" userId="b4c18200-571b-4fac-968d-92e9fa7f3d31" providerId="ADAL" clId="{8DE8F250-18A9-4352-AF19-A9DEA1DD78A6}" dt="2020-06-02T08:56:57.435" v="708" actId="1076"/>
          <ac:picMkLst>
            <pc:docMk/>
            <pc:sldMk cId="3737343423" sldId="342"/>
            <ac:picMk id="4" creationId="{8D5E3BCB-8412-4345-8974-B12769285CC4}"/>
          </ac:picMkLst>
        </pc:picChg>
        <pc:picChg chg="add mod">
          <ac:chgData name="Lee Jowett" userId="b4c18200-571b-4fac-968d-92e9fa7f3d31" providerId="ADAL" clId="{8DE8F250-18A9-4352-AF19-A9DEA1DD78A6}" dt="2020-06-02T08:57:19.766" v="714" actId="1076"/>
          <ac:picMkLst>
            <pc:docMk/>
            <pc:sldMk cId="3737343423" sldId="342"/>
            <ac:picMk id="5" creationId="{65F11F35-1B06-4874-9378-B8803775AB44}"/>
          </ac:picMkLst>
        </pc:picChg>
        <pc:picChg chg="del">
          <ac:chgData name="Lee Jowett" userId="b4c18200-571b-4fac-968d-92e9fa7f3d31" providerId="ADAL" clId="{8DE8F250-18A9-4352-AF19-A9DEA1DD78A6}" dt="2020-06-02T08:56:45.106" v="703" actId="478"/>
          <ac:picMkLst>
            <pc:docMk/>
            <pc:sldMk cId="3737343423" sldId="342"/>
            <ac:picMk id="6" creationId="{AFA71458-90B7-47A8-9E0A-741DB0522418}"/>
          </ac:picMkLst>
        </pc:picChg>
        <pc:picChg chg="add mod">
          <ac:chgData name="Lee Jowett" userId="b4c18200-571b-4fac-968d-92e9fa7f3d31" providerId="ADAL" clId="{8DE8F250-18A9-4352-AF19-A9DEA1DD78A6}" dt="2020-06-02T08:57:26.032" v="716" actId="14100"/>
          <ac:picMkLst>
            <pc:docMk/>
            <pc:sldMk cId="3737343423" sldId="342"/>
            <ac:picMk id="7" creationId="{86192EB7-6D8B-424E-B30E-57ADD678882E}"/>
          </ac:picMkLst>
        </pc:picChg>
        <pc:picChg chg="del">
          <ac:chgData name="Lee Jowett" userId="b4c18200-571b-4fac-968d-92e9fa7f3d31" providerId="ADAL" clId="{8DE8F250-18A9-4352-AF19-A9DEA1DD78A6}" dt="2020-06-02T08:56:42.673" v="699" actId="478"/>
          <ac:picMkLst>
            <pc:docMk/>
            <pc:sldMk cId="3737343423" sldId="342"/>
            <ac:picMk id="8" creationId="{E667B5BA-12B4-4AAF-8FD1-217EE7B29BF6}"/>
          </ac:picMkLst>
        </pc:picChg>
        <pc:picChg chg="add mod">
          <ac:chgData name="Lee Jowett" userId="b4c18200-571b-4fac-968d-92e9fa7f3d31" providerId="ADAL" clId="{8DE8F250-18A9-4352-AF19-A9DEA1DD78A6}" dt="2020-06-02T08:57:35.876" v="719" actId="1076"/>
          <ac:picMkLst>
            <pc:docMk/>
            <pc:sldMk cId="3737343423" sldId="342"/>
            <ac:picMk id="9" creationId="{AD7DB08B-F6A9-4B57-9D2D-DED995D39310}"/>
          </ac:picMkLst>
        </pc:picChg>
        <pc:picChg chg="del">
          <ac:chgData name="Lee Jowett" userId="b4c18200-571b-4fac-968d-92e9fa7f3d31" providerId="ADAL" clId="{8DE8F250-18A9-4352-AF19-A9DEA1DD78A6}" dt="2020-06-02T08:56:44.225" v="702" actId="478"/>
          <ac:picMkLst>
            <pc:docMk/>
            <pc:sldMk cId="3737343423" sldId="342"/>
            <ac:picMk id="10" creationId="{73441476-B304-41FC-BA24-3838F6A4B9D2}"/>
          </ac:picMkLst>
        </pc:picChg>
        <pc:picChg chg="add mod">
          <ac:chgData name="Lee Jowett" userId="b4c18200-571b-4fac-968d-92e9fa7f3d31" providerId="ADAL" clId="{8DE8F250-18A9-4352-AF19-A9DEA1DD78A6}" dt="2020-06-02T08:59:29.198" v="724" actId="14100"/>
          <ac:picMkLst>
            <pc:docMk/>
            <pc:sldMk cId="3737343423" sldId="342"/>
            <ac:picMk id="11" creationId="{F5F5ACF0-683D-44A7-81BE-612022850E27}"/>
          </ac:picMkLst>
        </pc:picChg>
        <pc:picChg chg="del">
          <ac:chgData name="Lee Jowett" userId="b4c18200-571b-4fac-968d-92e9fa7f3d31" providerId="ADAL" clId="{8DE8F250-18A9-4352-AF19-A9DEA1DD78A6}" dt="2020-06-02T08:56:43.338" v="700" actId="478"/>
          <ac:picMkLst>
            <pc:docMk/>
            <pc:sldMk cId="3737343423" sldId="342"/>
            <ac:picMk id="12" creationId="{065959CA-B3FD-49C4-9F6E-E382754F1360}"/>
          </ac:picMkLst>
        </pc:picChg>
        <pc:picChg chg="add mod">
          <ac:chgData name="Lee Jowett" userId="b4c18200-571b-4fac-968d-92e9fa7f3d31" providerId="ADAL" clId="{8DE8F250-18A9-4352-AF19-A9DEA1DD78A6}" dt="2020-06-02T09:01:56.780" v="855" actId="1076"/>
          <ac:picMkLst>
            <pc:docMk/>
            <pc:sldMk cId="3737343423" sldId="342"/>
            <ac:picMk id="13" creationId="{CB8EC8A9-003B-4326-AD3A-A3DB8EDCE573}"/>
          </ac:picMkLst>
        </pc:picChg>
        <pc:picChg chg="del">
          <ac:chgData name="Lee Jowett" userId="b4c18200-571b-4fac-968d-92e9fa7f3d31" providerId="ADAL" clId="{8DE8F250-18A9-4352-AF19-A9DEA1DD78A6}" dt="2020-06-02T08:56:43.780" v="701" actId="478"/>
          <ac:picMkLst>
            <pc:docMk/>
            <pc:sldMk cId="3737343423" sldId="342"/>
            <ac:picMk id="14" creationId="{6E148E87-96B6-470D-9975-8C4C93CADE21}"/>
          </ac:picMkLst>
        </pc:picChg>
        <pc:picChg chg="add mod">
          <ac:chgData name="Lee Jowett" userId="b4c18200-571b-4fac-968d-92e9fa7f3d31" providerId="ADAL" clId="{8DE8F250-18A9-4352-AF19-A9DEA1DD78A6}" dt="2020-06-02T09:01:54.879" v="854" actId="1076"/>
          <ac:picMkLst>
            <pc:docMk/>
            <pc:sldMk cId="3737343423" sldId="342"/>
            <ac:picMk id="15" creationId="{11BFA060-C370-4453-A7E3-29C8FAF2A13F}"/>
          </ac:picMkLst>
        </pc:picChg>
        <pc:picChg chg="mod">
          <ac:chgData name="Lee Jowett" userId="b4c18200-571b-4fac-968d-92e9fa7f3d31" providerId="ADAL" clId="{8DE8F250-18A9-4352-AF19-A9DEA1DD78A6}" dt="2020-06-02T08:57:38.688" v="720" actId="1076"/>
          <ac:picMkLst>
            <pc:docMk/>
            <pc:sldMk cId="3737343423" sldId="342"/>
            <ac:picMk id="16" creationId="{6FAC2A7B-105D-46D6-A515-563EA6F5F95D}"/>
          </ac:picMkLst>
        </pc:picChg>
      </pc:sldChg>
      <pc:sldChg chg="modSp">
        <pc:chgData name="Lee Jowett" userId="b4c18200-571b-4fac-968d-92e9fa7f3d31" providerId="ADAL" clId="{8DE8F250-18A9-4352-AF19-A9DEA1DD78A6}" dt="2020-06-02T09:04:38.127" v="949" actId="14100"/>
        <pc:sldMkLst>
          <pc:docMk/>
          <pc:sldMk cId="197160869" sldId="343"/>
        </pc:sldMkLst>
        <pc:spChg chg="mod">
          <ac:chgData name="Lee Jowett" userId="b4c18200-571b-4fac-968d-92e9fa7f3d31" providerId="ADAL" clId="{8DE8F250-18A9-4352-AF19-A9DEA1DD78A6}" dt="2020-06-02T08:48:58.287" v="426" actId="1076"/>
          <ac:spMkLst>
            <pc:docMk/>
            <pc:sldMk cId="197160869" sldId="343"/>
            <ac:spMk id="2" creationId="{508951B7-4C5D-44C3-BCE1-72AF9A25DFE4}"/>
          </ac:spMkLst>
        </pc:spChg>
        <pc:spChg chg="mod">
          <ac:chgData name="Lee Jowett" userId="b4c18200-571b-4fac-968d-92e9fa7f3d31" providerId="ADAL" clId="{8DE8F250-18A9-4352-AF19-A9DEA1DD78A6}" dt="2020-06-02T08:47:59.047" v="424" actId="20577"/>
          <ac:spMkLst>
            <pc:docMk/>
            <pc:sldMk cId="197160869" sldId="343"/>
            <ac:spMk id="3" creationId="{05314AAC-EDC9-4EFC-805D-6EFBC22AC8C0}"/>
          </ac:spMkLst>
        </pc:spChg>
        <pc:spChg chg="mod">
          <ac:chgData name="Lee Jowett" userId="b4c18200-571b-4fac-968d-92e9fa7f3d31" providerId="ADAL" clId="{8DE8F250-18A9-4352-AF19-A9DEA1DD78A6}" dt="2020-06-02T09:04:38.127" v="949" actId="14100"/>
          <ac:spMkLst>
            <pc:docMk/>
            <pc:sldMk cId="197160869" sldId="343"/>
            <ac:spMk id="9" creationId="{BDC06E8A-7F5A-454B-98FF-D253488FE69E}"/>
          </ac:spMkLst>
        </pc:spChg>
        <pc:grpChg chg="mod">
          <ac:chgData name="Lee Jowett" userId="b4c18200-571b-4fac-968d-92e9fa7f3d31" providerId="ADAL" clId="{8DE8F250-18A9-4352-AF19-A9DEA1DD78A6}" dt="2020-06-02T09:03:55.478" v="928" actId="1076"/>
          <ac:grpSpMkLst>
            <pc:docMk/>
            <pc:sldMk cId="197160869" sldId="343"/>
            <ac:grpSpMk id="8" creationId="{8186A4C6-33AE-4DF8-BD8F-219945526E05}"/>
          </ac:grpSpMkLst>
        </pc:grpChg>
      </pc:sldChg>
      <pc:sldChg chg="modSp modAnim">
        <pc:chgData name="Lee Jowett" userId="b4c18200-571b-4fac-968d-92e9fa7f3d31" providerId="ADAL" clId="{8DE8F250-18A9-4352-AF19-A9DEA1DD78A6}" dt="2020-06-02T09:55:42.423" v="2554" actId="113"/>
        <pc:sldMkLst>
          <pc:docMk/>
          <pc:sldMk cId="2650759797" sldId="344"/>
        </pc:sldMkLst>
        <pc:spChg chg="mod">
          <ac:chgData name="Lee Jowett" userId="b4c18200-571b-4fac-968d-92e9fa7f3d31" providerId="ADAL" clId="{8DE8F250-18A9-4352-AF19-A9DEA1DD78A6}" dt="2020-06-02T09:03:47.657" v="927" actId="113"/>
          <ac:spMkLst>
            <pc:docMk/>
            <pc:sldMk cId="2650759797" sldId="344"/>
            <ac:spMk id="2" creationId="{508951B7-4C5D-44C3-BCE1-72AF9A25DFE4}"/>
          </ac:spMkLst>
        </pc:spChg>
        <pc:spChg chg="mod">
          <ac:chgData name="Lee Jowett" userId="b4c18200-571b-4fac-968d-92e9fa7f3d31" providerId="ADAL" clId="{8DE8F250-18A9-4352-AF19-A9DEA1DD78A6}" dt="2020-06-02T09:03:14.158" v="921" actId="1076"/>
          <ac:spMkLst>
            <pc:docMk/>
            <pc:sldMk cId="2650759797" sldId="344"/>
            <ac:spMk id="3" creationId="{39710AD7-0282-4B5F-B5F7-E774C6E97025}"/>
          </ac:spMkLst>
        </pc:spChg>
        <pc:spChg chg="mod">
          <ac:chgData name="Lee Jowett" userId="b4c18200-571b-4fac-968d-92e9fa7f3d31" providerId="ADAL" clId="{8DE8F250-18A9-4352-AF19-A9DEA1DD78A6}" dt="2020-06-02T09:03:18.515" v="922" actId="1076"/>
          <ac:spMkLst>
            <pc:docMk/>
            <pc:sldMk cId="2650759797" sldId="344"/>
            <ac:spMk id="7" creationId="{56B673D0-D079-4344-8E27-96BFADE3781A}"/>
          </ac:spMkLst>
        </pc:spChg>
        <pc:spChg chg="mod">
          <ac:chgData name="Lee Jowett" userId="b4c18200-571b-4fac-968d-92e9fa7f3d31" providerId="ADAL" clId="{8DE8F250-18A9-4352-AF19-A9DEA1DD78A6}" dt="2020-06-02T09:55:42.423" v="2554" actId="113"/>
          <ac:spMkLst>
            <pc:docMk/>
            <pc:sldMk cId="2650759797" sldId="344"/>
            <ac:spMk id="8" creationId="{C691EA4D-93A9-44C2-A9B5-540BFA9A4B39}"/>
          </ac:spMkLst>
        </pc:spChg>
        <pc:picChg chg="mod">
          <ac:chgData name="Lee Jowett" userId="b4c18200-571b-4fac-968d-92e9fa7f3d31" providerId="ADAL" clId="{8DE8F250-18A9-4352-AF19-A9DEA1DD78A6}" dt="2020-06-02T09:03:30.845" v="926" actId="1076"/>
          <ac:picMkLst>
            <pc:docMk/>
            <pc:sldMk cId="2650759797" sldId="344"/>
            <ac:picMk id="5" creationId="{63497683-7099-4595-BC2C-7DAAA85E713A}"/>
          </ac:picMkLst>
        </pc:picChg>
        <pc:picChg chg="mod">
          <ac:chgData name="Lee Jowett" userId="b4c18200-571b-4fac-968d-92e9fa7f3d31" providerId="ADAL" clId="{8DE8F250-18A9-4352-AF19-A9DEA1DD78A6}" dt="2020-06-02T09:03:19.819" v="923" actId="1076"/>
          <ac:picMkLst>
            <pc:docMk/>
            <pc:sldMk cId="2650759797" sldId="344"/>
            <ac:picMk id="6" creationId="{24D24571-A989-426F-8BA9-6E3F61417073}"/>
          </ac:picMkLst>
        </pc:picChg>
      </pc:sldChg>
      <pc:sldChg chg="addSp delSp modSp">
        <pc:chgData name="Lee Jowett" userId="b4c18200-571b-4fac-968d-92e9fa7f3d31" providerId="ADAL" clId="{8DE8F250-18A9-4352-AF19-A9DEA1DD78A6}" dt="2020-06-02T09:26:57.269" v="1725" actId="20577"/>
        <pc:sldMkLst>
          <pc:docMk/>
          <pc:sldMk cId="3475232404" sldId="345"/>
        </pc:sldMkLst>
        <pc:spChg chg="mod">
          <ac:chgData name="Lee Jowett" userId="b4c18200-571b-4fac-968d-92e9fa7f3d31" providerId="ADAL" clId="{8DE8F250-18A9-4352-AF19-A9DEA1DD78A6}" dt="2020-06-02T09:26:46.866" v="1704" actId="1076"/>
          <ac:spMkLst>
            <pc:docMk/>
            <pc:sldMk cId="3475232404" sldId="345"/>
            <ac:spMk id="2" creationId="{508951B7-4C5D-44C3-BCE1-72AF9A25DFE4}"/>
          </ac:spMkLst>
        </pc:spChg>
        <pc:spChg chg="mod">
          <ac:chgData name="Lee Jowett" userId="b4c18200-571b-4fac-968d-92e9fa7f3d31" providerId="ADAL" clId="{8DE8F250-18A9-4352-AF19-A9DEA1DD78A6}" dt="2020-06-02T08:41:56.590" v="342" actId="1076"/>
          <ac:spMkLst>
            <pc:docMk/>
            <pc:sldMk cId="3475232404" sldId="345"/>
            <ac:spMk id="4" creationId="{E9E3B046-19A3-4D01-9CC2-0F443FD9F432}"/>
          </ac:spMkLst>
        </pc:spChg>
        <pc:spChg chg="mod">
          <ac:chgData name="Lee Jowett" userId="b4c18200-571b-4fac-968d-92e9fa7f3d31" providerId="ADAL" clId="{8DE8F250-18A9-4352-AF19-A9DEA1DD78A6}" dt="2020-06-02T09:26:57.269" v="1725" actId="20577"/>
          <ac:spMkLst>
            <pc:docMk/>
            <pc:sldMk cId="3475232404" sldId="345"/>
            <ac:spMk id="5" creationId="{CECBF485-250D-46AB-A506-85B2E3FFBFA1}"/>
          </ac:spMkLst>
        </pc:spChg>
        <pc:spChg chg="mod">
          <ac:chgData name="Lee Jowett" userId="b4c18200-571b-4fac-968d-92e9fa7f3d31" providerId="ADAL" clId="{8DE8F250-18A9-4352-AF19-A9DEA1DD78A6}" dt="2020-06-02T09:26:42.703" v="1702" actId="1076"/>
          <ac:spMkLst>
            <pc:docMk/>
            <pc:sldMk cId="3475232404" sldId="345"/>
            <ac:spMk id="10" creationId="{B429DE2F-E3D3-47FA-8BE9-0CA784883602}"/>
          </ac:spMkLst>
        </pc:spChg>
        <pc:picChg chg="del">
          <ac:chgData name="Lee Jowett" userId="b4c18200-571b-4fac-968d-92e9fa7f3d31" providerId="ADAL" clId="{8DE8F250-18A9-4352-AF19-A9DEA1DD78A6}" dt="2020-06-02T08:40:35.736" v="322" actId="478"/>
          <ac:picMkLst>
            <pc:docMk/>
            <pc:sldMk cId="3475232404" sldId="345"/>
            <ac:picMk id="6" creationId="{7C245A61-A7EF-40B0-B6CF-E8693D4B50DD}"/>
          </ac:picMkLst>
        </pc:picChg>
        <pc:picChg chg="add mod">
          <ac:chgData name="Lee Jowett" userId="b4c18200-571b-4fac-968d-92e9fa7f3d31" providerId="ADAL" clId="{8DE8F250-18A9-4352-AF19-A9DEA1DD78A6}" dt="2020-06-02T08:43:10.401" v="371" actId="1035"/>
          <ac:picMkLst>
            <pc:docMk/>
            <pc:sldMk cId="3475232404" sldId="345"/>
            <ac:picMk id="7" creationId="{5FAAD491-6C9F-45FA-8B76-6871275C5042}"/>
          </ac:picMkLst>
        </pc:picChg>
        <pc:picChg chg="del">
          <ac:chgData name="Lee Jowett" userId="b4c18200-571b-4fac-968d-92e9fa7f3d31" providerId="ADAL" clId="{8DE8F250-18A9-4352-AF19-A9DEA1DD78A6}" dt="2020-06-02T08:40:37.557" v="323" actId="478"/>
          <ac:picMkLst>
            <pc:docMk/>
            <pc:sldMk cId="3475232404" sldId="345"/>
            <ac:picMk id="8" creationId="{F254FD9D-0B7E-4AC7-8DBC-531C5F972EC2}"/>
          </ac:picMkLst>
        </pc:picChg>
        <pc:picChg chg="add mod">
          <ac:chgData name="Lee Jowett" userId="b4c18200-571b-4fac-968d-92e9fa7f3d31" providerId="ADAL" clId="{8DE8F250-18A9-4352-AF19-A9DEA1DD78A6}" dt="2020-06-02T08:43:10.401" v="371" actId="1035"/>
          <ac:picMkLst>
            <pc:docMk/>
            <pc:sldMk cId="3475232404" sldId="345"/>
            <ac:picMk id="9" creationId="{45B8CBBB-0B1D-43EE-8A74-C07261CCC4B7}"/>
          </ac:picMkLst>
        </pc:picChg>
        <pc:picChg chg="add mod">
          <ac:chgData name="Lee Jowett" userId="b4c18200-571b-4fac-968d-92e9fa7f3d31" providerId="ADAL" clId="{8DE8F250-18A9-4352-AF19-A9DEA1DD78A6}" dt="2020-06-02T08:43:10.401" v="371" actId="1035"/>
          <ac:picMkLst>
            <pc:docMk/>
            <pc:sldMk cId="3475232404" sldId="345"/>
            <ac:picMk id="12" creationId="{68DDED11-41FB-4C0F-B3D7-CCAB4BAE9D0B}"/>
          </ac:picMkLst>
        </pc:picChg>
        <pc:picChg chg="add mod">
          <ac:chgData name="Lee Jowett" userId="b4c18200-571b-4fac-968d-92e9fa7f3d31" providerId="ADAL" clId="{8DE8F250-18A9-4352-AF19-A9DEA1DD78A6}" dt="2020-06-02T09:25:42.770" v="1609" actId="1076"/>
          <ac:picMkLst>
            <pc:docMk/>
            <pc:sldMk cId="3475232404" sldId="345"/>
            <ac:picMk id="13" creationId="{3FB9F6A9-505A-4AE2-A2B0-2C1522477AEE}"/>
          </ac:picMkLst>
        </pc:picChg>
      </pc:sldChg>
      <pc:sldChg chg="addSp modSp">
        <pc:chgData name="Lee Jowett" userId="b4c18200-571b-4fac-968d-92e9fa7f3d31" providerId="ADAL" clId="{8DE8F250-18A9-4352-AF19-A9DEA1DD78A6}" dt="2020-06-02T09:25:15.556" v="1606" actId="20577"/>
        <pc:sldMkLst>
          <pc:docMk/>
          <pc:sldMk cId="1903727217" sldId="346"/>
        </pc:sldMkLst>
        <pc:spChg chg="mod">
          <ac:chgData name="Lee Jowett" userId="b4c18200-571b-4fac-968d-92e9fa7f3d31" providerId="ADAL" clId="{8DE8F250-18A9-4352-AF19-A9DEA1DD78A6}" dt="2020-06-02T09:20:00.603" v="1331" actId="1076"/>
          <ac:spMkLst>
            <pc:docMk/>
            <pc:sldMk cId="1903727217" sldId="346"/>
            <ac:spMk id="2" creationId="{508951B7-4C5D-44C3-BCE1-72AF9A25DFE4}"/>
          </ac:spMkLst>
        </pc:spChg>
        <pc:spChg chg="mod">
          <ac:chgData name="Lee Jowett" userId="b4c18200-571b-4fac-968d-92e9fa7f3d31" providerId="ADAL" clId="{8DE8F250-18A9-4352-AF19-A9DEA1DD78A6}" dt="2020-06-02T09:24:42.362" v="1597" actId="20577"/>
          <ac:spMkLst>
            <pc:docMk/>
            <pc:sldMk cId="1903727217" sldId="346"/>
            <ac:spMk id="6" creationId="{9245F9F1-53E7-4E88-B814-2FF7CDB10E15}"/>
          </ac:spMkLst>
        </pc:spChg>
        <pc:spChg chg="add mod">
          <ac:chgData name="Lee Jowett" userId="b4c18200-571b-4fac-968d-92e9fa7f3d31" providerId="ADAL" clId="{8DE8F250-18A9-4352-AF19-A9DEA1DD78A6}" dt="2020-06-02T09:25:15.556" v="1606" actId="20577"/>
          <ac:spMkLst>
            <pc:docMk/>
            <pc:sldMk cId="1903727217" sldId="346"/>
            <ac:spMk id="10" creationId="{82F00165-29A5-4B50-95D6-255A8196871D}"/>
          </ac:spMkLst>
        </pc:spChg>
        <pc:picChg chg="mod">
          <ac:chgData name="Lee Jowett" userId="b4c18200-571b-4fac-968d-92e9fa7f3d31" providerId="ADAL" clId="{8DE8F250-18A9-4352-AF19-A9DEA1DD78A6}" dt="2020-06-02T09:23:37.318" v="1523" actId="1076"/>
          <ac:picMkLst>
            <pc:docMk/>
            <pc:sldMk cId="1903727217" sldId="346"/>
            <ac:picMk id="3" creationId="{5B8C13CF-8A40-49D1-BF51-2E632E072998}"/>
          </ac:picMkLst>
        </pc:picChg>
        <pc:picChg chg="mod">
          <ac:chgData name="Lee Jowett" userId="b4c18200-571b-4fac-968d-92e9fa7f3d31" providerId="ADAL" clId="{8DE8F250-18A9-4352-AF19-A9DEA1DD78A6}" dt="2020-06-02T09:20:48.714" v="1340" actId="1076"/>
          <ac:picMkLst>
            <pc:docMk/>
            <pc:sldMk cId="1903727217" sldId="346"/>
            <ac:picMk id="4" creationId="{91155407-8B2F-468F-A6D9-EDF4C3A0D366}"/>
          </ac:picMkLst>
        </pc:picChg>
        <pc:picChg chg="mod modCrop">
          <ac:chgData name="Lee Jowett" userId="b4c18200-571b-4fac-968d-92e9fa7f3d31" providerId="ADAL" clId="{8DE8F250-18A9-4352-AF19-A9DEA1DD78A6}" dt="2020-06-02T09:24:59.445" v="1598" actId="732"/>
          <ac:picMkLst>
            <pc:docMk/>
            <pc:sldMk cId="1903727217" sldId="346"/>
            <ac:picMk id="5" creationId="{F4D48030-ECCF-4B46-8760-7B0B1FBBE97D}"/>
          </ac:picMkLst>
        </pc:picChg>
        <pc:picChg chg="mod">
          <ac:chgData name="Lee Jowett" userId="b4c18200-571b-4fac-968d-92e9fa7f3d31" providerId="ADAL" clId="{8DE8F250-18A9-4352-AF19-A9DEA1DD78A6}" dt="2020-06-02T09:20:47.373" v="1339" actId="1076"/>
          <ac:picMkLst>
            <pc:docMk/>
            <pc:sldMk cId="1903727217" sldId="346"/>
            <ac:picMk id="7" creationId="{AC482CBF-67B1-4DC0-8EBB-C6C134913B34}"/>
          </ac:picMkLst>
        </pc:picChg>
        <pc:picChg chg="add mod modCrop">
          <ac:chgData name="Lee Jowett" userId="b4c18200-571b-4fac-968d-92e9fa7f3d31" providerId="ADAL" clId="{8DE8F250-18A9-4352-AF19-A9DEA1DD78A6}" dt="2020-06-02T09:25:05.575" v="1600" actId="1076"/>
          <ac:picMkLst>
            <pc:docMk/>
            <pc:sldMk cId="1903727217" sldId="346"/>
            <ac:picMk id="9" creationId="{CD35B5B8-5A5D-40D1-930C-E5E4AC7F097C}"/>
          </ac:picMkLst>
        </pc:picChg>
      </pc:sldChg>
      <pc:sldChg chg="addSp delSp modSp modAnim">
        <pc:chgData name="Lee Jowett" userId="b4c18200-571b-4fac-968d-92e9fa7f3d31" providerId="ADAL" clId="{8DE8F250-18A9-4352-AF19-A9DEA1DD78A6}" dt="2020-06-02T09:52:31.566" v="2479"/>
        <pc:sldMkLst>
          <pc:docMk/>
          <pc:sldMk cId="1954933495" sldId="347"/>
        </pc:sldMkLst>
        <pc:spChg chg="mod">
          <ac:chgData name="Lee Jowett" userId="b4c18200-571b-4fac-968d-92e9fa7f3d31" providerId="ADAL" clId="{8DE8F250-18A9-4352-AF19-A9DEA1DD78A6}" dt="2020-06-02T09:19:42.788" v="1327" actId="1076"/>
          <ac:spMkLst>
            <pc:docMk/>
            <pc:sldMk cId="1954933495" sldId="347"/>
            <ac:spMk id="2" creationId="{508951B7-4C5D-44C3-BCE1-72AF9A25DFE4}"/>
          </ac:spMkLst>
        </pc:spChg>
        <pc:spChg chg="add mod">
          <ac:chgData name="Lee Jowett" userId="b4c18200-571b-4fac-968d-92e9fa7f3d31" providerId="ADAL" clId="{8DE8F250-18A9-4352-AF19-A9DEA1DD78A6}" dt="2020-06-02T09:19:50.945" v="1330" actId="1076"/>
          <ac:spMkLst>
            <pc:docMk/>
            <pc:sldMk cId="1954933495" sldId="347"/>
            <ac:spMk id="5" creationId="{01357CEA-5CE5-4720-A8CE-E7AC8CEDA0D3}"/>
          </ac:spMkLst>
        </pc:spChg>
        <pc:spChg chg="mod">
          <ac:chgData name="Lee Jowett" userId="b4c18200-571b-4fac-968d-92e9fa7f3d31" providerId="ADAL" clId="{8DE8F250-18A9-4352-AF19-A9DEA1DD78A6}" dt="2020-06-02T09:19:44.528" v="1328" actId="1076"/>
          <ac:spMkLst>
            <pc:docMk/>
            <pc:sldMk cId="1954933495" sldId="347"/>
            <ac:spMk id="7" creationId="{59AC1063-CEC7-4BB1-B348-636AC37F4EBF}"/>
          </ac:spMkLst>
        </pc:spChg>
        <pc:picChg chg="del mod">
          <ac:chgData name="Lee Jowett" userId="b4c18200-571b-4fac-968d-92e9fa7f3d31" providerId="ADAL" clId="{8DE8F250-18A9-4352-AF19-A9DEA1DD78A6}" dt="2020-06-02T09:05:41.523" v="988" actId="478"/>
          <ac:picMkLst>
            <pc:docMk/>
            <pc:sldMk cId="1954933495" sldId="347"/>
            <ac:picMk id="4" creationId="{B9B16A67-80A2-48C4-9396-37AA8AED9464}"/>
          </ac:picMkLst>
        </pc:picChg>
        <pc:picChg chg="mod">
          <ac:chgData name="Lee Jowett" userId="b4c18200-571b-4fac-968d-92e9fa7f3d31" providerId="ADAL" clId="{8DE8F250-18A9-4352-AF19-A9DEA1DD78A6}" dt="2020-06-02T09:09:40.244" v="1091" actId="1076"/>
          <ac:picMkLst>
            <pc:docMk/>
            <pc:sldMk cId="1954933495" sldId="347"/>
            <ac:picMk id="8" creationId="{804DCED8-8864-40C3-97A4-B815955AACFE}"/>
          </ac:picMkLst>
        </pc:picChg>
        <pc:picChg chg="mod">
          <ac:chgData name="Lee Jowett" userId="b4c18200-571b-4fac-968d-92e9fa7f3d31" providerId="ADAL" clId="{8DE8F250-18A9-4352-AF19-A9DEA1DD78A6}" dt="2020-06-02T09:19:36.203" v="1325" actId="1076"/>
          <ac:picMkLst>
            <pc:docMk/>
            <pc:sldMk cId="1954933495" sldId="347"/>
            <ac:picMk id="10" creationId="{FB360E47-50BD-4071-89EC-2CD05C9806DA}"/>
          </ac:picMkLst>
        </pc:picChg>
        <pc:picChg chg="add">
          <ac:chgData name="Lee Jowett" userId="b4c18200-571b-4fac-968d-92e9fa7f3d31" providerId="ADAL" clId="{8DE8F250-18A9-4352-AF19-A9DEA1DD78A6}" dt="2020-06-02T09:05:41.892" v="989"/>
          <ac:picMkLst>
            <pc:docMk/>
            <pc:sldMk cId="1954933495" sldId="347"/>
            <ac:picMk id="11" creationId="{CEAD0E51-60EB-4463-8B50-8A094E4038B5}"/>
          </ac:picMkLst>
        </pc:picChg>
      </pc:sldChg>
      <pc:sldChg chg="delSp modSp">
        <pc:chgData name="Lee Jowett" userId="b4c18200-571b-4fac-968d-92e9fa7f3d31" providerId="ADAL" clId="{8DE8F250-18A9-4352-AF19-A9DEA1DD78A6}" dt="2020-06-02T09:09:13.962" v="1088" actId="478"/>
        <pc:sldMkLst>
          <pc:docMk/>
          <pc:sldMk cId="3532880370" sldId="348"/>
        </pc:sldMkLst>
        <pc:spChg chg="mod">
          <ac:chgData name="Lee Jowett" userId="b4c18200-571b-4fac-968d-92e9fa7f3d31" providerId="ADAL" clId="{8DE8F250-18A9-4352-AF19-A9DEA1DD78A6}" dt="2020-06-02T09:06:57.043" v="1012" actId="1076"/>
          <ac:spMkLst>
            <pc:docMk/>
            <pc:sldMk cId="3532880370" sldId="348"/>
            <ac:spMk id="2" creationId="{508951B7-4C5D-44C3-BCE1-72AF9A25DFE4}"/>
          </ac:spMkLst>
        </pc:spChg>
        <pc:spChg chg="mod">
          <ac:chgData name="Lee Jowett" userId="b4c18200-571b-4fac-968d-92e9fa7f3d31" providerId="ADAL" clId="{8DE8F250-18A9-4352-AF19-A9DEA1DD78A6}" dt="2020-06-02T09:08:53.647" v="1077" actId="1076"/>
          <ac:spMkLst>
            <pc:docMk/>
            <pc:sldMk cId="3532880370" sldId="348"/>
            <ac:spMk id="6" creationId="{8BD8B106-103A-41A9-8701-F3669F277F44}"/>
          </ac:spMkLst>
        </pc:spChg>
        <pc:spChg chg="mod">
          <ac:chgData name="Lee Jowett" userId="b4c18200-571b-4fac-968d-92e9fa7f3d31" providerId="ADAL" clId="{8DE8F250-18A9-4352-AF19-A9DEA1DD78A6}" dt="2020-06-02T09:08:22.820" v="1068" actId="6549"/>
          <ac:spMkLst>
            <pc:docMk/>
            <pc:sldMk cId="3532880370" sldId="348"/>
            <ac:spMk id="8" creationId="{9E87D325-C80A-407A-BB31-1CC2F958F43A}"/>
          </ac:spMkLst>
        </pc:spChg>
        <pc:picChg chg="del mod">
          <ac:chgData name="Lee Jowett" userId="b4c18200-571b-4fac-968d-92e9fa7f3d31" providerId="ADAL" clId="{8DE8F250-18A9-4352-AF19-A9DEA1DD78A6}" dt="2020-06-02T09:09:13.962" v="1088" actId="478"/>
          <ac:picMkLst>
            <pc:docMk/>
            <pc:sldMk cId="3532880370" sldId="348"/>
            <ac:picMk id="3" creationId="{9A7D1492-ECA5-4E5B-8C3D-D758FA07A936}"/>
          </ac:picMkLst>
        </pc:picChg>
        <pc:picChg chg="mod">
          <ac:chgData name="Lee Jowett" userId="b4c18200-571b-4fac-968d-92e9fa7f3d31" providerId="ADAL" clId="{8DE8F250-18A9-4352-AF19-A9DEA1DD78A6}" dt="2020-06-02T09:09:05.085" v="1083" actId="1076"/>
          <ac:picMkLst>
            <pc:docMk/>
            <pc:sldMk cId="3532880370" sldId="348"/>
            <ac:picMk id="4" creationId="{EC8E78F6-30BA-485B-B0F4-61A884878120}"/>
          </ac:picMkLst>
        </pc:picChg>
        <pc:picChg chg="mod">
          <ac:chgData name="Lee Jowett" userId="b4c18200-571b-4fac-968d-92e9fa7f3d31" providerId="ADAL" clId="{8DE8F250-18A9-4352-AF19-A9DEA1DD78A6}" dt="2020-06-02T09:09:11.805" v="1087" actId="1076"/>
          <ac:picMkLst>
            <pc:docMk/>
            <pc:sldMk cId="3532880370" sldId="348"/>
            <ac:picMk id="5" creationId="{E282535A-E360-48C0-BBFF-F84025697B8A}"/>
          </ac:picMkLst>
        </pc:picChg>
        <pc:picChg chg="mod">
          <ac:chgData name="Lee Jowett" userId="b4c18200-571b-4fac-968d-92e9fa7f3d31" providerId="ADAL" clId="{8DE8F250-18A9-4352-AF19-A9DEA1DD78A6}" dt="2020-06-02T09:09:07.012" v="1084" actId="1076"/>
          <ac:picMkLst>
            <pc:docMk/>
            <pc:sldMk cId="3532880370" sldId="348"/>
            <ac:picMk id="7" creationId="{9C2729CE-A56B-430C-BC09-0FE348375262}"/>
          </ac:picMkLst>
        </pc:picChg>
      </pc:sldChg>
      <pc:sldChg chg="modSp">
        <pc:chgData name="Lee Jowett" userId="b4c18200-571b-4fac-968d-92e9fa7f3d31" providerId="ADAL" clId="{8DE8F250-18A9-4352-AF19-A9DEA1DD78A6}" dt="2020-06-02T09:59:37.290" v="2688" actId="1076"/>
        <pc:sldMkLst>
          <pc:docMk/>
          <pc:sldMk cId="47349724" sldId="349"/>
        </pc:sldMkLst>
        <pc:spChg chg="mod">
          <ac:chgData name="Lee Jowett" userId="b4c18200-571b-4fac-968d-92e9fa7f3d31" providerId="ADAL" clId="{8DE8F250-18A9-4352-AF19-A9DEA1DD78A6}" dt="2020-06-02T09:59:37.290" v="2688" actId="1076"/>
          <ac:spMkLst>
            <pc:docMk/>
            <pc:sldMk cId="47349724" sldId="349"/>
            <ac:spMk id="2" creationId="{508951B7-4C5D-44C3-BCE1-72AF9A25DFE4}"/>
          </ac:spMkLst>
        </pc:spChg>
        <pc:spChg chg="mod">
          <ac:chgData name="Lee Jowett" userId="b4c18200-571b-4fac-968d-92e9fa7f3d31" providerId="ADAL" clId="{8DE8F250-18A9-4352-AF19-A9DEA1DD78A6}" dt="2020-06-02T09:59:32.555" v="2687" actId="12"/>
          <ac:spMkLst>
            <pc:docMk/>
            <pc:sldMk cId="47349724" sldId="349"/>
            <ac:spMk id="3" creationId="{3599578B-7B8C-4B1E-9412-D3EE4E04B274}"/>
          </ac:spMkLst>
        </pc:spChg>
      </pc:sldChg>
      <pc:sldChg chg="addSp delSp modSp ord">
        <pc:chgData name="Lee Jowett" userId="b4c18200-571b-4fac-968d-92e9fa7f3d31" providerId="ADAL" clId="{8DE8F250-18A9-4352-AF19-A9DEA1DD78A6}" dt="2020-06-02T09:05:45.448" v="990"/>
        <pc:sldMkLst>
          <pc:docMk/>
          <pc:sldMk cId="1277716220" sldId="350"/>
        </pc:sldMkLst>
        <pc:spChg chg="mod">
          <ac:chgData name="Lee Jowett" userId="b4c18200-571b-4fac-968d-92e9fa7f3d31" providerId="ADAL" clId="{8DE8F250-18A9-4352-AF19-A9DEA1DD78A6}" dt="2020-06-01T16:01:08.343" v="180" actId="1076"/>
          <ac:spMkLst>
            <pc:docMk/>
            <pc:sldMk cId="1277716220" sldId="350"/>
            <ac:spMk id="2" creationId="{508951B7-4C5D-44C3-BCE1-72AF9A25DFE4}"/>
          </ac:spMkLst>
        </pc:spChg>
        <pc:spChg chg="add mod">
          <ac:chgData name="Lee Jowett" userId="b4c18200-571b-4fac-968d-92e9fa7f3d31" providerId="ADAL" clId="{8DE8F250-18A9-4352-AF19-A9DEA1DD78A6}" dt="2020-06-01T16:01:59.788" v="191" actId="14100"/>
          <ac:spMkLst>
            <pc:docMk/>
            <pc:sldMk cId="1277716220" sldId="350"/>
            <ac:spMk id="3" creationId="{08A5001B-799F-4447-8933-96DF32CA6AD0}"/>
          </ac:spMkLst>
        </pc:spChg>
        <pc:spChg chg="add mod">
          <ac:chgData name="Lee Jowett" userId="b4c18200-571b-4fac-968d-92e9fa7f3d31" providerId="ADAL" clId="{8DE8F250-18A9-4352-AF19-A9DEA1DD78A6}" dt="2020-06-01T16:06:11.971" v="211" actId="20577"/>
          <ac:spMkLst>
            <pc:docMk/>
            <pc:sldMk cId="1277716220" sldId="350"/>
            <ac:spMk id="4" creationId="{DD454A5F-89E3-4668-BA5E-B9A1021D0E85}"/>
          </ac:spMkLst>
        </pc:spChg>
        <pc:spChg chg="add mod">
          <ac:chgData name="Lee Jowett" userId="b4c18200-571b-4fac-968d-92e9fa7f3d31" providerId="ADAL" clId="{8DE8F250-18A9-4352-AF19-A9DEA1DD78A6}" dt="2020-06-01T16:07:22.325" v="215" actId="1076"/>
          <ac:spMkLst>
            <pc:docMk/>
            <pc:sldMk cId="1277716220" sldId="350"/>
            <ac:spMk id="8" creationId="{44ED3A97-49A0-48EE-8A59-93DF2ADAD19C}"/>
          </ac:spMkLst>
        </pc:spChg>
        <pc:picChg chg="add del">
          <ac:chgData name="Lee Jowett" userId="b4c18200-571b-4fac-968d-92e9fa7f3d31" providerId="ADAL" clId="{8DE8F250-18A9-4352-AF19-A9DEA1DD78A6}" dt="2020-06-01T16:02:25.425" v="193" actId="478"/>
          <ac:picMkLst>
            <pc:docMk/>
            <pc:sldMk cId="1277716220" sldId="350"/>
            <ac:picMk id="5" creationId="{C3EC4001-8C13-4855-8F8C-19C292838CCD}"/>
          </ac:picMkLst>
        </pc:picChg>
        <pc:picChg chg="add mod">
          <ac:chgData name="Lee Jowett" userId="b4c18200-571b-4fac-968d-92e9fa7f3d31" providerId="ADAL" clId="{8DE8F250-18A9-4352-AF19-A9DEA1DD78A6}" dt="2020-06-01T16:06:06.489" v="209" actId="1035"/>
          <ac:picMkLst>
            <pc:docMk/>
            <pc:sldMk cId="1277716220" sldId="350"/>
            <ac:picMk id="6" creationId="{0237950F-B90A-429D-8F62-89E369941589}"/>
          </ac:picMkLst>
        </pc:picChg>
        <pc:picChg chg="add mod">
          <ac:chgData name="Lee Jowett" userId="b4c18200-571b-4fac-968d-92e9fa7f3d31" providerId="ADAL" clId="{8DE8F250-18A9-4352-AF19-A9DEA1DD78A6}" dt="2020-06-01T16:06:06.489" v="209" actId="1035"/>
          <ac:picMkLst>
            <pc:docMk/>
            <pc:sldMk cId="1277716220" sldId="350"/>
            <ac:picMk id="7" creationId="{A360DB4B-1A9E-46E4-966A-50EBAB875ECB}"/>
          </ac:picMkLst>
        </pc:picChg>
        <pc:picChg chg="add mod">
          <ac:chgData name="Lee Jowett" userId="b4c18200-571b-4fac-968d-92e9fa7f3d31" providerId="ADAL" clId="{8DE8F250-18A9-4352-AF19-A9DEA1DD78A6}" dt="2020-06-01T16:02:33.032" v="197" actId="14100"/>
          <ac:picMkLst>
            <pc:docMk/>
            <pc:sldMk cId="1277716220" sldId="350"/>
            <ac:picMk id="1026" creationId="{837964B5-774F-499C-AABE-158481B5A1CA}"/>
          </ac:picMkLst>
        </pc:picChg>
      </pc:sldChg>
      <pc:sldChg chg="addSp modSp mod setBg">
        <pc:chgData name="Lee Jowett" userId="b4c18200-571b-4fac-968d-92e9fa7f3d31" providerId="ADAL" clId="{8DE8F250-18A9-4352-AF19-A9DEA1DD78A6}" dt="2020-06-01T16:23:00.568" v="302" actId="20577"/>
        <pc:sldMkLst>
          <pc:docMk/>
          <pc:sldMk cId="442778398" sldId="351"/>
        </pc:sldMkLst>
        <pc:spChg chg="mod">
          <ac:chgData name="Lee Jowett" userId="b4c18200-571b-4fac-968d-92e9fa7f3d31" providerId="ADAL" clId="{8DE8F250-18A9-4352-AF19-A9DEA1DD78A6}" dt="2020-06-01T16:22:22.982" v="233" actId="1076"/>
          <ac:spMkLst>
            <pc:docMk/>
            <pc:sldMk cId="442778398" sldId="351"/>
            <ac:spMk id="2" creationId="{508951B7-4C5D-44C3-BCE1-72AF9A25DFE4}"/>
          </ac:spMkLst>
        </pc:spChg>
        <pc:spChg chg="add mod">
          <ac:chgData name="Lee Jowett" userId="b4c18200-571b-4fac-968d-92e9fa7f3d31" providerId="ADAL" clId="{8DE8F250-18A9-4352-AF19-A9DEA1DD78A6}" dt="2020-06-01T16:23:00.568" v="302" actId="20577"/>
          <ac:spMkLst>
            <pc:docMk/>
            <pc:sldMk cId="442778398" sldId="351"/>
            <ac:spMk id="8" creationId="{23EFC79E-F732-455D-B713-34A1E8E4DB8E}"/>
          </ac:spMkLst>
        </pc:spChg>
        <pc:spChg chg="add">
          <ac:chgData name="Lee Jowett" userId="b4c18200-571b-4fac-968d-92e9fa7f3d31" providerId="ADAL" clId="{8DE8F250-18A9-4352-AF19-A9DEA1DD78A6}" dt="2020-06-01T16:22:16.751" v="232" actId="26606"/>
          <ac:spMkLst>
            <pc:docMk/>
            <pc:sldMk cId="442778398" sldId="351"/>
            <ac:spMk id="12" creationId="{928F64C6-FE22-4FC1-A763-DFCC514811BD}"/>
          </ac:spMkLst>
        </pc:spChg>
        <pc:picChg chg="add mod ord">
          <ac:chgData name="Lee Jowett" userId="b4c18200-571b-4fac-968d-92e9fa7f3d31" providerId="ADAL" clId="{8DE8F250-18A9-4352-AF19-A9DEA1DD78A6}" dt="2020-06-01T16:22:16.751" v="232" actId="26606"/>
          <ac:picMkLst>
            <pc:docMk/>
            <pc:sldMk cId="442778398" sldId="351"/>
            <ac:picMk id="3" creationId="{96E4975C-71FF-444F-9F66-F799BE60E782}"/>
          </ac:picMkLst>
        </pc:picChg>
        <pc:picChg chg="add mod ord">
          <ac:chgData name="Lee Jowett" userId="b4c18200-571b-4fac-968d-92e9fa7f3d31" providerId="ADAL" clId="{8DE8F250-18A9-4352-AF19-A9DEA1DD78A6}" dt="2020-06-01T16:22:16.751" v="232" actId="26606"/>
          <ac:picMkLst>
            <pc:docMk/>
            <pc:sldMk cId="442778398" sldId="351"/>
            <ac:picMk id="4" creationId="{B5401F6D-1382-4603-8583-D53A4262C334}"/>
          </ac:picMkLst>
        </pc:picChg>
        <pc:picChg chg="add mod">
          <ac:chgData name="Lee Jowett" userId="b4c18200-571b-4fac-968d-92e9fa7f3d31" providerId="ADAL" clId="{8DE8F250-18A9-4352-AF19-A9DEA1DD78A6}" dt="2020-06-01T16:22:16.751" v="232" actId="26606"/>
          <ac:picMkLst>
            <pc:docMk/>
            <pc:sldMk cId="442778398" sldId="351"/>
            <ac:picMk id="5" creationId="{51D70D11-ED7E-4E18-A455-80C5CEAC118C}"/>
          </ac:picMkLst>
        </pc:picChg>
        <pc:picChg chg="add mod ord">
          <ac:chgData name="Lee Jowett" userId="b4c18200-571b-4fac-968d-92e9fa7f3d31" providerId="ADAL" clId="{8DE8F250-18A9-4352-AF19-A9DEA1DD78A6}" dt="2020-06-01T16:22:16.751" v="232" actId="26606"/>
          <ac:picMkLst>
            <pc:docMk/>
            <pc:sldMk cId="442778398" sldId="351"/>
            <ac:picMk id="6" creationId="{4766DCBC-1852-4BAA-9E3B-A614E8B7E4B6}"/>
          </ac:picMkLst>
        </pc:picChg>
        <pc:picChg chg="add mod">
          <ac:chgData name="Lee Jowett" userId="b4c18200-571b-4fac-968d-92e9fa7f3d31" providerId="ADAL" clId="{8DE8F250-18A9-4352-AF19-A9DEA1DD78A6}" dt="2020-06-01T16:22:16.751" v="232" actId="26606"/>
          <ac:picMkLst>
            <pc:docMk/>
            <pc:sldMk cId="442778398" sldId="351"/>
            <ac:picMk id="7" creationId="{B0EE1FE7-D1F1-4F98-9393-E2482D51834B}"/>
          </ac:picMkLst>
        </pc:picChg>
        <pc:cxnChg chg="add">
          <ac:chgData name="Lee Jowett" userId="b4c18200-571b-4fac-968d-92e9fa7f3d31" providerId="ADAL" clId="{8DE8F250-18A9-4352-AF19-A9DEA1DD78A6}" dt="2020-06-01T16:22:16.751" v="232" actId="26606"/>
          <ac:cxnSpMkLst>
            <pc:docMk/>
            <pc:sldMk cId="442778398" sldId="351"/>
            <ac:cxnSpMk id="14" creationId="{5C34627B-48E6-4F4D-B843-97717A86B490}"/>
          </ac:cxnSpMkLst>
        </pc:cxnChg>
      </pc:sldChg>
      <pc:sldChg chg="modSp">
        <pc:chgData name="Lee Jowett" userId="b4c18200-571b-4fac-968d-92e9fa7f3d31" providerId="ADAL" clId="{8DE8F250-18A9-4352-AF19-A9DEA1DD78A6}" dt="2020-06-02T09:51:26.252" v="2478" actId="5793"/>
        <pc:sldMkLst>
          <pc:docMk/>
          <pc:sldMk cId="2016140518" sldId="352"/>
        </pc:sldMkLst>
        <pc:spChg chg="mod">
          <ac:chgData name="Lee Jowett" userId="b4c18200-571b-4fac-968d-92e9fa7f3d31" providerId="ADAL" clId="{8DE8F250-18A9-4352-AF19-A9DEA1DD78A6}" dt="2020-06-02T09:51:26.252" v="2478" actId="5793"/>
          <ac:spMkLst>
            <pc:docMk/>
            <pc:sldMk cId="2016140518" sldId="352"/>
            <ac:spMk id="7" creationId="{331A7B2C-A205-4386-A974-05F4AC95D1F0}"/>
          </ac:spMkLst>
        </pc:spChg>
        <pc:picChg chg="mod">
          <ac:chgData name="Lee Jowett" userId="b4c18200-571b-4fac-968d-92e9fa7f3d31" providerId="ADAL" clId="{8DE8F250-18A9-4352-AF19-A9DEA1DD78A6}" dt="2020-06-02T09:51:18.481" v="2475" actId="1035"/>
          <ac:picMkLst>
            <pc:docMk/>
            <pc:sldMk cId="2016140518" sldId="352"/>
            <ac:picMk id="5" creationId="{ED385376-550D-431A-8298-0EED7C829B28}"/>
          </ac:picMkLst>
        </pc:picChg>
      </pc:sldChg>
      <pc:sldChg chg="modSp">
        <pc:chgData name="Lee Jowett" userId="b4c18200-571b-4fac-968d-92e9fa7f3d31" providerId="ADAL" clId="{8DE8F250-18A9-4352-AF19-A9DEA1DD78A6}" dt="2020-06-02T09:47:45.563" v="2398" actId="20577"/>
        <pc:sldMkLst>
          <pc:docMk/>
          <pc:sldMk cId="3613962394" sldId="353"/>
        </pc:sldMkLst>
        <pc:spChg chg="mod">
          <ac:chgData name="Lee Jowett" userId="b4c18200-571b-4fac-968d-92e9fa7f3d31" providerId="ADAL" clId="{8DE8F250-18A9-4352-AF19-A9DEA1DD78A6}" dt="2020-06-02T09:47:34.314" v="2391" actId="1076"/>
          <ac:spMkLst>
            <pc:docMk/>
            <pc:sldMk cId="3613962394" sldId="353"/>
            <ac:spMk id="2" creationId="{8CF8EFFB-0DD9-45E8-A525-5CCEC2FCD86D}"/>
          </ac:spMkLst>
        </pc:spChg>
        <pc:spChg chg="mod">
          <ac:chgData name="Lee Jowett" userId="b4c18200-571b-4fac-968d-92e9fa7f3d31" providerId="ADAL" clId="{8DE8F250-18A9-4352-AF19-A9DEA1DD78A6}" dt="2020-06-02T09:47:45.563" v="2398" actId="20577"/>
          <ac:spMkLst>
            <pc:docMk/>
            <pc:sldMk cId="3613962394" sldId="353"/>
            <ac:spMk id="3" creationId="{C51F5F99-FA75-4ED9-88AE-A6064F25D38B}"/>
          </ac:spMkLst>
        </pc:spChg>
      </pc:sldChg>
      <pc:sldChg chg="addSp delSp modSp modAnim">
        <pc:chgData name="Lee Jowett" userId="b4c18200-571b-4fac-968d-92e9fa7f3d31" providerId="ADAL" clId="{8DE8F250-18A9-4352-AF19-A9DEA1DD78A6}" dt="2020-06-02T09:49:00.040" v="2425" actId="1076"/>
        <pc:sldMkLst>
          <pc:docMk/>
          <pc:sldMk cId="3483845563" sldId="354"/>
        </pc:sldMkLst>
        <pc:spChg chg="mod">
          <ac:chgData name="Lee Jowett" userId="b4c18200-571b-4fac-968d-92e9fa7f3d31" providerId="ADAL" clId="{8DE8F250-18A9-4352-AF19-A9DEA1DD78A6}" dt="2020-06-02T09:48:22.158" v="2417" actId="20577"/>
          <ac:spMkLst>
            <pc:docMk/>
            <pc:sldMk cId="3483845563" sldId="354"/>
            <ac:spMk id="3" creationId="{EB4EEDAD-F3A4-4359-8D8A-CE15AA56DF21}"/>
          </ac:spMkLst>
        </pc:spChg>
        <pc:spChg chg="add del mod">
          <ac:chgData name="Lee Jowett" userId="b4c18200-571b-4fac-968d-92e9fa7f3d31" providerId="ADAL" clId="{8DE8F250-18A9-4352-AF19-A9DEA1DD78A6}" dt="2020-06-02T09:48:35.515" v="2419" actId="478"/>
          <ac:spMkLst>
            <pc:docMk/>
            <pc:sldMk cId="3483845563" sldId="354"/>
            <ac:spMk id="7" creationId="{8C10A71B-56FB-4D78-AA17-020C6929A95F}"/>
          </ac:spMkLst>
        </pc:spChg>
        <pc:picChg chg="del mod">
          <ac:chgData name="Lee Jowett" userId="b4c18200-571b-4fac-968d-92e9fa7f3d31" providerId="ADAL" clId="{8DE8F250-18A9-4352-AF19-A9DEA1DD78A6}" dt="2020-06-02T09:48:32.584" v="2418" actId="478"/>
          <ac:picMkLst>
            <pc:docMk/>
            <pc:sldMk cId="3483845563" sldId="354"/>
            <ac:picMk id="5" creationId="{D04C79B0-4E90-4F72-B0AF-9262834E082E}"/>
          </ac:picMkLst>
        </pc:picChg>
        <pc:picChg chg="add mod">
          <ac:chgData name="Lee Jowett" userId="b4c18200-571b-4fac-968d-92e9fa7f3d31" providerId="ADAL" clId="{8DE8F250-18A9-4352-AF19-A9DEA1DD78A6}" dt="2020-06-02T09:49:00.040" v="2425" actId="1076"/>
          <ac:picMkLst>
            <pc:docMk/>
            <pc:sldMk cId="3483845563" sldId="354"/>
            <ac:picMk id="8" creationId="{8C9430B2-9CAC-4930-8DDB-2D955E87A52E}"/>
          </ac:picMkLst>
        </pc:picChg>
      </pc:sldChg>
      <pc:sldChg chg="modSp">
        <pc:chgData name="Lee Jowett" userId="b4c18200-571b-4fac-968d-92e9fa7f3d31" providerId="ADAL" clId="{8DE8F250-18A9-4352-AF19-A9DEA1DD78A6}" dt="2020-06-02T09:47:59.086" v="2406" actId="5793"/>
        <pc:sldMkLst>
          <pc:docMk/>
          <pc:sldMk cId="1539774005" sldId="355"/>
        </pc:sldMkLst>
        <pc:spChg chg="mod">
          <ac:chgData name="Lee Jowett" userId="b4c18200-571b-4fac-968d-92e9fa7f3d31" providerId="ADAL" clId="{8DE8F250-18A9-4352-AF19-A9DEA1DD78A6}" dt="2020-06-01T15:58:16.443" v="166" actId="14100"/>
          <ac:spMkLst>
            <pc:docMk/>
            <pc:sldMk cId="1539774005" sldId="355"/>
            <ac:spMk id="2" creationId="{3748CB53-D071-4A5A-A42D-545BABE59A3B}"/>
          </ac:spMkLst>
        </pc:spChg>
        <pc:spChg chg="mod">
          <ac:chgData name="Lee Jowett" userId="b4c18200-571b-4fac-968d-92e9fa7f3d31" providerId="ADAL" clId="{8DE8F250-18A9-4352-AF19-A9DEA1DD78A6}" dt="2020-06-02T09:47:59.086" v="2406" actId="5793"/>
          <ac:spMkLst>
            <pc:docMk/>
            <pc:sldMk cId="1539774005" sldId="355"/>
            <ac:spMk id="3" creationId="{71F4D6F3-19E3-4CB6-9D86-135D57FB198F}"/>
          </ac:spMkLst>
        </pc:spChg>
      </pc:sldChg>
      <pc:sldChg chg="modSp">
        <pc:chgData name="Lee Jowett" userId="b4c18200-571b-4fac-968d-92e9fa7f3d31" providerId="ADAL" clId="{8DE8F250-18A9-4352-AF19-A9DEA1DD78A6}" dt="2020-06-02T09:48:08.749" v="2409" actId="5793"/>
        <pc:sldMkLst>
          <pc:docMk/>
          <pc:sldMk cId="3362024675" sldId="356"/>
        </pc:sldMkLst>
        <pc:spChg chg="mod">
          <ac:chgData name="Lee Jowett" userId="b4c18200-571b-4fac-968d-92e9fa7f3d31" providerId="ADAL" clId="{8DE8F250-18A9-4352-AF19-A9DEA1DD78A6}" dt="2020-06-01T15:58:03.572" v="164" actId="403"/>
          <ac:spMkLst>
            <pc:docMk/>
            <pc:sldMk cId="3362024675" sldId="356"/>
            <ac:spMk id="2" creationId="{7D7166B2-11BA-42B5-93C7-21E8BBA2B5AA}"/>
          </ac:spMkLst>
        </pc:spChg>
        <pc:spChg chg="mod">
          <ac:chgData name="Lee Jowett" userId="b4c18200-571b-4fac-968d-92e9fa7f3d31" providerId="ADAL" clId="{8DE8F250-18A9-4352-AF19-A9DEA1DD78A6}" dt="2020-06-02T09:48:08.749" v="2409" actId="5793"/>
          <ac:spMkLst>
            <pc:docMk/>
            <pc:sldMk cId="3362024675" sldId="356"/>
            <ac:spMk id="4" creationId="{43CE21AC-8916-48E9-98B5-9DB57CB22B8F}"/>
          </ac:spMkLst>
        </pc:spChg>
      </pc:sldChg>
      <pc:sldChg chg="modSp">
        <pc:chgData name="Lee Jowett" userId="b4c18200-571b-4fac-968d-92e9fa7f3d31" providerId="ADAL" clId="{8DE8F250-18A9-4352-AF19-A9DEA1DD78A6}" dt="2020-06-02T09:49:49.955" v="2441" actId="1076"/>
        <pc:sldMkLst>
          <pc:docMk/>
          <pc:sldMk cId="2718488089" sldId="357"/>
        </pc:sldMkLst>
        <pc:spChg chg="mod">
          <ac:chgData name="Lee Jowett" userId="b4c18200-571b-4fac-968d-92e9fa7f3d31" providerId="ADAL" clId="{8DE8F250-18A9-4352-AF19-A9DEA1DD78A6}" dt="2020-06-02T09:49:37.963" v="2438" actId="1076"/>
          <ac:spMkLst>
            <pc:docMk/>
            <pc:sldMk cId="2718488089" sldId="357"/>
            <ac:spMk id="2" creationId="{98CCF4BC-6C92-4257-8516-18B0D1E14631}"/>
          </ac:spMkLst>
        </pc:spChg>
        <pc:spChg chg="mod">
          <ac:chgData name="Lee Jowett" userId="b4c18200-571b-4fac-968d-92e9fa7f3d31" providerId="ADAL" clId="{8DE8F250-18A9-4352-AF19-A9DEA1DD78A6}" dt="2020-06-02T09:49:45.253" v="2440" actId="1076"/>
          <ac:spMkLst>
            <pc:docMk/>
            <pc:sldMk cId="2718488089" sldId="357"/>
            <ac:spMk id="3" creationId="{FE0A6144-33F7-4DBA-A058-6A78A042BD94}"/>
          </ac:spMkLst>
        </pc:spChg>
        <pc:picChg chg="mod">
          <ac:chgData name="Lee Jowett" userId="b4c18200-571b-4fac-968d-92e9fa7f3d31" providerId="ADAL" clId="{8DE8F250-18A9-4352-AF19-A9DEA1DD78A6}" dt="2020-06-02T09:49:49.955" v="2441" actId="1076"/>
          <ac:picMkLst>
            <pc:docMk/>
            <pc:sldMk cId="2718488089" sldId="357"/>
            <ac:picMk id="5" creationId="{2A0E7D24-11C6-41E8-8D66-BE4866A0AFAA}"/>
          </ac:picMkLst>
        </pc:picChg>
        <pc:picChg chg="mod">
          <ac:chgData name="Lee Jowett" userId="b4c18200-571b-4fac-968d-92e9fa7f3d31" providerId="ADAL" clId="{8DE8F250-18A9-4352-AF19-A9DEA1DD78A6}" dt="2020-06-02T09:49:34.589" v="2437" actId="1076"/>
          <ac:picMkLst>
            <pc:docMk/>
            <pc:sldMk cId="2718488089" sldId="357"/>
            <ac:picMk id="6" creationId="{363982C2-3292-4427-BBB7-615D834D1256}"/>
          </ac:picMkLst>
        </pc:picChg>
      </pc:sldChg>
      <pc:sldChg chg="modSp">
        <pc:chgData name="Lee Jowett" userId="b4c18200-571b-4fac-968d-92e9fa7f3d31" providerId="ADAL" clId="{8DE8F250-18A9-4352-AF19-A9DEA1DD78A6}" dt="2020-06-02T09:49:29.875" v="2436" actId="1076"/>
        <pc:sldMkLst>
          <pc:docMk/>
          <pc:sldMk cId="2426581775" sldId="358"/>
        </pc:sldMkLst>
        <pc:spChg chg="mod">
          <ac:chgData name="Lee Jowett" userId="b4c18200-571b-4fac-968d-92e9fa7f3d31" providerId="ADAL" clId="{8DE8F250-18A9-4352-AF19-A9DEA1DD78A6}" dt="2020-06-02T09:49:29.875" v="2436" actId="1076"/>
          <ac:spMkLst>
            <pc:docMk/>
            <pc:sldMk cId="2426581775" sldId="358"/>
            <ac:spMk id="2" creationId="{B3998FBF-D46D-438E-9D70-78DECC378350}"/>
          </ac:spMkLst>
        </pc:spChg>
        <pc:spChg chg="mod">
          <ac:chgData name="Lee Jowett" userId="b4c18200-571b-4fac-968d-92e9fa7f3d31" providerId="ADAL" clId="{8DE8F250-18A9-4352-AF19-A9DEA1DD78A6}" dt="2020-06-02T09:49:16.612" v="2426" actId="403"/>
          <ac:spMkLst>
            <pc:docMk/>
            <pc:sldMk cId="2426581775" sldId="358"/>
            <ac:spMk id="3" creationId="{87BB6CA9-481B-45A0-ABCF-A44E12BF03B4}"/>
          </ac:spMkLst>
        </pc:spChg>
      </pc:sldChg>
      <pc:sldChg chg="modSp">
        <pc:chgData name="Lee Jowett" userId="b4c18200-571b-4fac-968d-92e9fa7f3d31" providerId="ADAL" clId="{8DE8F250-18A9-4352-AF19-A9DEA1DD78A6}" dt="2020-06-02T09:50:04.750" v="2444" actId="20577"/>
        <pc:sldMkLst>
          <pc:docMk/>
          <pc:sldMk cId="4060683103" sldId="359"/>
        </pc:sldMkLst>
        <pc:graphicFrameChg chg="modGraphic">
          <ac:chgData name="Lee Jowett" userId="b4c18200-571b-4fac-968d-92e9fa7f3d31" providerId="ADAL" clId="{8DE8F250-18A9-4352-AF19-A9DEA1DD78A6}" dt="2020-06-02T09:50:04.750" v="2444" actId="20577"/>
          <ac:graphicFrameMkLst>
            <pc:docMk/>
            <pc:sldMk cId="4060683103" sldId="359"/>
            <ac:graphicFrameMk id="20" creationId="{7057E84B-E2A3-416E-A888-13D4B66B01F1}"/>
          </ac:graphicFrameMkLst>
        </pc:graphicFrameChg>
        <pc:picChg chg="mod">
          <ac:chgData name="Lee Jowett" userId="b4c18200-571b-4fac-968d-92e9fa7f3d31" providerId="ADAL" clId="{8DE8F250-18A9-4352-AF19-A9DEA1DD78A6}" dt="2020-06-02T09:50:01.054" v="2442" actId="1076"/>
          <ac:picMkLst>
            <pc:docMk/>
            <pc:sldMk cId="4060683103" sldId="359"/>
            <ac:picMk id="16" creationId="{13E2B011-AF8C-4F6C-A638-F80FAE0EB985}"/>
          </ac:picMkLst>
        </pc:picChg>
      </pc:sldChg>
      <pc:sldChg chg="modSp">
        <pc:chgData name="Lee Jowett" userId="b4c18200-571b-4fac-968d-92e9fa7f3d31" providerId="ADAL" clId="{8DE8F250-18A9-4352-AF19-A9DEA1DD78A6}" dt="2020-06-02T09:50:22.254" v="2451" actId="1076"/>
        <pc:sldMkLst>
          <pc:docMk/>
          <pc:sldMk cId="3596214448" sldId="360"/>
        </pc:sldMkLst>
        <pc:spChg chg="mod">
          <ac:chgData name="Lee Jowett" userId="b4c18200-571b-4fac-968d-92e9fa7f3d31" providerId="ADAL" clId="{8DE8F250-18A9-4352-AF19-A9DEA1DD78A6}" dt="2020-06-02T09:50:20.465" v="2450" actId="1076"/>
          <ac:spMkLst>
            <pc:docMk/>
            <pc:sldMk cId="3596214448" sldId="360"/>
            <ac:spMk id="2" creationId="{325C7AAA-7493-42AB-8089-5049ADE3A8F3}"/>
          </ac:spMkLst>
        </pc:spChg>
        <pc:spChg chg="mod">
          <ac:chgData name="Lee Jowett" userId="b4c18200-571b-4fac-968d-92e9fa7f3d31" providerId="ADAL" clId="{8DE8F250-18A9-4352-AF19-A9DEA1DD78A6}" dt="2020-06-02T09:50:22.254" v="2451" actId="1076"/>
          <ac:spMkLst>
            <pc:docMk/>
            <pc:sldMk cId="3596214448" sldId="360"/>
            <ac:spMk id="3" creationId="{8BF4880B-BA29-4F83-A429-A4E0AD6077B6}"/>
          </ac:spMkLst>
        </pc:spChg>
      </pc:sldChg>
      <pc:sldChg chg="addSp modSp add">
        <pc:chgData name="Lee Jowett" userId="b4c18200-571b-4fac-968d-92e9fa7f3d31" providerId="ADAL" clId="{8DE8F250-18A9-4352-AF19-A9DEA1DD78A6}" dt="2020-06-02T09:44:10.560" v="2370" actId="20577"/>
        <pc:sldMkLst>
          <pc:docMk/>
          <pc:sldMk cId="3927429009" sldId="363"/>
        </pc:sldMkLst>
        <pc:spChg chg="mod">
          <ac:chgData name="Lee Jowett" userId="b4c18200-571b-4fac-968d-92e9fa7f3d31" providerId="ADAL" clId="{8DE8F250-18A9-4352-AF19-A9DEA1DD78A6}" dt="2020-06-02T09:39:21.708" v="2095" actId="1076"/>
          <ac:spMkLst>
            <pc:docMk/>
            <pc:sldMk cId="3927429009" sldId="363"/>
            <ac:spMk id="2" creationId="{E26394C8-595C-4F47-8C17-56B082771A71}"/>
          </ac:spMkLst>
        </pc:spChg>
        <pc:spChg chg="add mod">
          <ac:chgData name="Lee Jowett" userId="b4c18200-571b-4fac-968d-92e9fa7f3d31" providerId="ADAL" clId="{8DE8F250-18A9-4352-AF19-A9DEA1DD78A6}" dt="2020-06-02T09:38:55.638" v="2092" actId="403"/>
          <ac:spMkLst>
            <pc:docMk/>
            <pc:sldMk cId="3927429009" sldId="363"/>
            <ac:spMk id="4" creationId="{61F4C92E-BF8F-4E78-9C86-BE1CD3236566}"/>
          </ac:spMkLst>
        </pc:spChg>
        <pc:spChg chg="add mod">
          <ac:chgData name="Lee Jowett" userId="b4c18200-571b-4fac-968d-92e9fa7f3d31" providerId="ADAL" clId="{8DE8F250-18A9-4352-AF19-A9DEA1DD78A6}" dt="2020-06-02T09:44:10.560" v="2370" actId="20577"/>
          <ac:spMkLst>
            <pc:docMk/>
            <pc:sldMk cId="3927429009" sldId="363"/>
            <ac:spMk id="10" creationId="{A1AC7676-B693-47FA-AA23-12878D27D522}"/>
          </ac:spMkLst>
        </pc:spChg>
        <pc:picChg chg="add mod">
          <ac:chgData name="Lee Jowett" userId="b4c18200-571b-4fac-968d-92e9fa7f3d31" providerId="ADAL" clId="{8DE8F250-18A9-4352-AF19-A9DEA1DD78A6}" dt="2020-06-02T09:43:30.621" v="2283" actId="1076"/>
          <ac:picMkLst>
            <pc:docMk/>
            <pc:sldMk cId="3927429009" sldId="363"/>
            <ac:picMk id="3" creationId="{08392629-7CC6-4984-BBA6-9AAFD4557B55}"/>
          </ac:picMkLst>
        </pc:picChg>
        <pc:picChg chg="add mod">
          <ac:chgData name="Lee Jowett" userId="b4c18200-571b-4fac-968d-92e9fa7f3d31" providerId="ADAL" clId="{8DE8F250-18A9-4352-AF19-A9DEA1DD78A6}" dt="2020-06-02T09:39:14.834" v="2094" actId="1076"/>
          <ac:picMkLst>
            <pc:docMk/>
            <pc:sldMk cId="3927429009" sldId="363"/>
            <ac:picMk id="5" creationId="{15753363-F39A-40AE-8EF2-F752B4F96E3E}"/>
          </ac:picMkLst>
        </pc:picChg>
        <pc:picChg chg="add mod modCrop">
          <ac:chgData name="Lee Jowett" userId="b4c18200-571b-4fac-968d-92e9fa7f3d31" providerId="ADAL" clId="{8DE8F250-18A9-4352-AF19-A9DEA1DD78A6}" dt="2020-06-02T09:42:20.698" v="2113" actId="1582"/>
          <ac:picMkLst>
            <pc:docMk/>
            <pc:sldMk cId="3927429009" sldId="363"/>
            <ac:picMk id="7" creationId="{BC6E1883-770C-48F7-B740-44E1B3C74AF8}"/>
          </ac:picMkLst>
        </pc:picChg>
        <pc:picChg chg="add mod modCrop">
          <ac:chgData name="Lee Jowett" userId="b4c18200-571b-4fac-968d-92e9fa7f3d31" providerId="ADAL" clId="{8DE8F250-18A9-4352-AF19-A9DEA1DD78A6}" dt="2020-06-02T09:43:27.392" v="2282" actId="1076"/>
          <ac:picMkLst>
            <pc:docMk/>
            <pc:sldMk cId="3927429009" sldId="363"/>
            <ac:picMk id="9" creationId="{2CCA70DA-2D7B-4BFB-883B-A8F3EBE3DBA4}"/>
          </ac:picMkLst>
        </pc:picChg>
      </pc:sldChg>
      <pc:sldChg chg="addSp delSp modSp add mod setBg setClrOvrMap">
        <pc:chgData name="Lee Jowett" userId="b4c18200-571b-4fac-968d-92e9fa7f3d31" providerId="ADAL" clId="{8DE8F250-18A9-4352-AF19-A9DEA1DD78A6}" dt="2020-06-02T09:59:15.318" v="2681" actId="14100"/>
        <pc:sldMkLst>
          <pc:docMk/>
          <pc:sldMk cId="856658309" sldId="364"/>
        </pc:sldMkLst>
        <pc:spChg chg="mod ord">
          <ac:chgData name="Lee Jowett" userId="b4c18200-571b-4fac-968d-92e9fa7f3d31" providerId="ADAL" clId="{8DE8F250-18A9-4352-AF19-A9DEA1DD78A6}" dt="2020-06-02T09:59:15.318" v="2681" actId="14100"/>
          <ac:spMkLst>
            <pc:docMk/>
            <pc:sldMk cId="856658309" sldId="364"/>
            <ac:spMk id="2" creationId="{AFFAF2DD-6E1C-4413-AB25-9A601D87D818}"/>
          </ac:spMkLst>
        </pc:spChg>
        <pc:spChg chg="add mod">
          <ac:chgData name="Lee Jowett" userId="b4c18200-571b-4fac-968d-92e9fa7f3d31" providerId="ADAL" clId="{8DE8F250-18A9-4352-AF19-A9DEA1DD78A6}" dt="2020-06-02T09:59:10.594" v="2680" actId="20577"/>
          <ac:spMkLst>
            <pc:docMk/>
            <pc:sldMk cId="856658309" sldId="364"/>
            <ac:spMk id="6" creationId="{DE9E2EB9-8B45-4618-9FC4-6A6F6D808575}"/>
          </ac:spMkLst>
        </pc:spChg>
        <pc:spChg chg="add">
          <ac:chgData name="Lee Jowett" userId="b4c18200-571b-4fac-968d-92e9fa7f3d31" providerId="ADAL" clId="{8DE8F250-18A9-4352-AF19-A9DEA1DD78A6}" dt="2020-06-02T09:57:43.562" v="2565" actId="26606"/>
          <ac:spMkLst>
            <pc:docMk/>
            <pc:sldMk cId="856658309" sldId="364"/>
            <ac:spMk id="10" creationId="{BCC55ACC-A2F6-403C-A3A4-D59B3734D45F}"/>
          </ac:spMkLst>
        </pc:spChg>
        <pc:picChg chg="add del mod">
          <ac:chgData name="Lee Jowett" userId="b4c18200-571b-4fac-968d-92e9fa7f3d31" providerId="ADAL" clId="{8DE8F250-18A9-4352-AF19-A9DEA1DD78A6}" dt="2020-06-02T09:57:04.363" v="2558" actId="478"/>
          <ac:picMkLst>
            <pc:docMk/>
            <pc:sldMk cId="856658309" sldId="364"/>
            <ac:picMk id="3" creationId="{C58DF203-622A-41D1-AF7E-FBFC5B8F4E56}"/>
          </ac:picMkLst>
        </pc:picChg>
        <pc:picChg chg="add mod">
          <ac:chgData name="Lee Jowett" userId="b4c18200-571b-4fac-968d-92e9fa7f3d31" providerId="ADAL" clId="{8DE8F250-18A9-4352-AF19-A9DEA1DD78A6}" dt="2020-06-02T09:57:43.562" v="2565" actId="26606"/>
          <ac:picMkLst>
            <pc:docMk/>
            <pc:sldMk cId="856658309" sldId="364"/>
            <ac:picMk id="4" creationId="{857FD6A9-8A77-4F82-869E-92CB165D4E7B}"/>
          </ac:picMkLst>
        </pc:picChg>
        <pc:picChg chg="add mod">
          <ac:chgData name="Lee Jowett" userId="b4c18200-571b-4fac-968d-92e9fa7f3d31" providerId="ADAL" clId="{8DE8F250-18A9-4352-AF19-A9DEA1DD78A6}" dt="2020-06-02T09:57:43.562" v="2565" actId="26606"/>
          <ac:picMkLst>
            <pc:docMk/>
            <pc:sldMk cId="856658309" sldId="364"/>
            <ac:picMk id="5" creationId="{196AE51A-FD7B-4E73-93A9-BD165F9EC5A6}"/>
          </ac:picMkLst>
        </pc:picChg>
      </pc:sldChg>
      <pc:sldChg chg="addSp delSp modSp add">
        <pc:chgData name="Lee Jowett" userId="b4c18200-571b-4fac-968d-92e9fa7f3d31" providerId="ADAL" clId="{8DE8F250-18A9-4352-AF19-A9DEA1DD78A6}" dt="2020-06-02T10:41:52.209" v="2937" actId="313"/>
        <pc:sldMkLst>
          <pc:docMk/>
          <pc:sldMk cId="3800304390" sldId="365"/>
        </pc:sldMkLst>
        <pc:spChg chg="del">
          <ac:chgData name="Lee Jowett" userId="b4c18200-571b-4fac-968d-92e9fa7f3d31" providerId="ADAL" clId="{8DE8F250-18A9-4352-AF19-A9DEA1DD78A6}" dt="2020-06-02T10:41:09.877" v="2894" actId="478"/>
          <ac:spMkLst>
            <pc:docMk/>
            <pc:sldMk cId="3800304390" sldId="365"/>
            <ac:spMk id="2" creationId="{A2A0AB5B-1D3C-4EF9-A54A-8CD6EC7745F5}"/>
          </ac:spMkLst>
        </pc:spChg>
        <pc:spChg chg="del">
          <ac:chgData name="Lee Jowett" userId="b4c18200-571b-4fac-968d-92e9fa7f3d31" providerId="ADAL" clId="{8DE8F250-18A9-4352-AF19-A9DEA1DD78A6}" dt="2020-06-02T10:41:14.162" v="2896" actId="478"/>
          <ac:spMkLst>
            <pc:docMk/>
            <pc:sldMk cId="3800304390" sldId="365"/>
            <ac:spMk id="3" creationId="{401813C6-AFA6-46AF-9802-E34A4F0EDB29}"/>
          </ac:spMkLst>
        </pc:spChg>
        <pc:spChg chg="del mod">
          <ac:chgData name="Lee Jowett" userId="b4c18200-571b-4fac-968d-92e9fa7f3d31" providerId="ADAL" clId="{8DE8F250-18A9-4352-AF19-A9DEA1DD78A6}" dt="2020-06-02T10:41:12.803" v="2895" actId="478"/>
          <ac:spMkLst>
            <pc:docMk/>
            <pc:sldMk cId="3800304390" sldId="365"/>
            <ac:spMk id="4" creationId="{E8D55828-B67D-4895-9D53-1E9441C406ED}"/>
          </ac:spMkLst>
        </pc:spChg>
        <pc:spChg chg="add mod">
          <ac:chgData name="Lee Jowett" userId="b4c18200-571b-4fac-968d-92e9fa7f3d31" providerId="ADAL" clId="{8DE8F250-18A9-4352-AF19-A9DEA1DD78A6}" dt="2020-06-02T10:41:24.414" v="2899" actId="1076"/>
          <ac:spMkLst>
            <pc:docMk/>
            <pc:sldMk cId="3800304390" sldId="365"/>
            <ac:spMk id="8" creationId="{5AC648EF-B1AB-48CE-B71D-098097CD317C}"/>
          </ac:spMkLst>
        </pc:spChg>
        <pc:spChg chg="add mod">
          <ac:chgData name="Lee Jowett" userId="b4c18200-571b-4fac-968d-92e9fa7f3d31" providerId="ADAL" clId="{8DE8F250-18A9-4352-AF19-A9DEA1DD78A6}" dt="2020-06-02T10:41:22.204" v="2898" actId="1076"/>
          <ac:spMkLst>
            <pc:docMk/>
            <pc:sldMk cId="3800304390" sldId="365"/>
            <ac:spMk id="9" creationId="{7BD3E0A6-9F1F-4658-93C6-5273959667A6}"/>
          </ac:spMkLst>
        </pc:spChg>
        <pc:spChg chg="add mod">
          <ac:chgData name="Lee Jowett" userId="b4c18200-571b-4fac-968d-92e9fa7f3d31" providerId="ADAL" clId="{8DE8F250-18A9-4352-AF19-A9DEA1DD78A6}" dt="2020-06-02T10:39:43.342" v="2841" actId="207"/>
          <ac:spMkLst>
            <pc:docMk/>
            <pc:sldMk cId="3800304390" sldId="365"/>
            <ac:spMk id="11" creationId="{ABA1093D-691E-4660-B9CC-5BEB332A8C1D}"/>
          </ac:spMkLst>
        </pc:spChg>
        <pc:spChg chg="add mod">
          <ac:chgData name="Lee Jowett" userId="b4c18200-571b-4fac-968d-92e9fa7f3d31" providerId="ADAL" clId="{8DE8F250-18A9-4352-AF19-A9DEA1DD78A6}" dt="2020-06-02T10:41:52.209" v="2937" actId="313"/>
          <ac:spMkLst>
            <pc:docMk/>
            <pc:sldMk cId="3800304390" sldId="365"/>
            <ac:spMk id="12" creationId="{C7F83052-CAD2-4E43-AEBB-1522519ADC67}"/>
          </ac:spMkLst>
        </pc:spChg>
        <pc:picChg chg="add mod">
          <ac:chgData name="Lee Jowett" userId="b4c18200-571b-4fac-968d-92e9fa7f3d31" providerId="ADAL" clId="{8DE8F250-18A9-4352-AF19-A9DEA1DD78A6}" dt="2020-06-02T10:41:18.317" v="2897" actId="1076"/>
          <ac:picMkLst>
            <pc:docMk/>
            <pc:sldMk cId="3800304390" sldId="365"/>
            <ac:picMk id="5" creationId="{14862E9B-C478-471E-8908-8E641A7DD613}"/>
          </ac:picMkLst>
        </pc:picChg>
        <pc:picChg chg="add del mod">
          <ac:chgData name="Lee Jowett" userId="b4c18200-571b-4fac-968d-92e9fa7f3d31" providerId="ADAL" clId="{8DE8F250-18A9-4352-AF19-A9DEA1DD78A6}" dt="2020-06-02T10:40:59.552" v="2890" actId="1076"/>
          <ac:picMkLst>
            <pc:docMk/>
            <pc:sldMk cId="3800304390" sldId="365"/>
            <ac:picMk id="6" creationId="{A889A214-DE07-40E5-9B77-C6014F67B620}"/>
          </ac:picMkLst>
        </pc:picChg>
        <pc:picChg chg="add mod">
          <ac:chgData name="Lee Jowett" userId="b4c18200-571b-4fac-968d-92e9fa7f3d31" providerId="ADAL" clId="{8DE8F250-18A9-4352-AF19-A9DEA1DD78A6}" dt="2020-06-02T10:41:02.701" v="2891" actId="1076"/>
          <ac:picMkLst>
            <pc:docMk/>
            <pc:sldMk cId="3800304390" sldId="365"/>
            <ac:picMk id="7" creationId="{F5A019E3-A22D-49F4-8C91-AA912355A45B}"/>
          </ac:picMkLst>
        </pc:picChg>
        <pc:picChg chg="add del mod">
          <ac:chgData name="Lee Jowett" userId="b4c18200-571b-4fac-968d-92e9fa7f3d31" providerId="ADAL" clId="{8DE8F250-18A9-4352-AF19-A9DEA1DD78A6}" dt="2020-06-02T10:14:59.408" v="2777"/>
          <ac:picMkLst>
            <pc:docMk/>
            <pc:sldMk cId="3800304390" sldId="365"/>
            <ac:picMk id="10" creationId="{A2863F93-D745-4459-8FBA-5CB2EED9F13E}"/>
          </ac:picMkLst>
        </pc:picChg>
      </pc:sldChg>
    </pc:docChg>
  </pc:docChgLst>
  <pc:docChgLst>
    <pc:chgData name="Amy Peace" userId="S::amy.peace@leicester.gov.uk::caef7dc3-0d83-4f8b-849b-f17cf985f9e9" providerId="AD" clId="Web-{BE45D70C-0624-45FD-A3BD-EDCC61375F61}"/>
    <pc:docChg chg="modSld">
      <pc:chgData name="Amy Peace" userId="S::amy.peace@leicester.gov.uk::caef7dc3-0d83-4f8b-849b-f17cf985f9e9" providerId="AD" clId="Web-{BE45D70C-0624-45FD-A3BD-EDCC61375F61}" dt="2020-06-03T10:48:37.273" v="4" actId="20577"/>
      <pc:docMkLst>
        <pc:docMk/>
      </pc:docMkLst>
      <pc:sldChg chg="modSp">
        <pc:chgData name="Amy Peace" userId="S::amy.peace@leicester.gov.uk::caef7dc3-0d83-4f8b-849b-f17cf985f9e9" providerId="AD" clId="Web-{BE45D70C-0624-45FD-A3BD-EDCC61375F61}" dt="2020-06-03T10:48:37.273" v="4" actId="20577"/>
        <pc:sldMkLst>
          <pc:docMk/>
          <pc:sldMk cId="3760693213" sldId="369"/>
        </pc:sldMkLst>
        <pc:spChg chg="mod">
          <ac:chgData name="Amy Peace" userId="S::amy.peace@leicester.gov.uk::caef7dc3-0d83-4f8b-849b-f17cf985f9e9" providerId="AD" clId="Web-{BE45D70C-0624-45FD-A3BD-EDCC61375F61}" dt="2020-06-03T10:48:37.273" v="4" actId="20577"/>
          <ac:spMkLst>
            <pc:docMk/>
            <pc:sldMk cId="3760693213" sldId="369"/>
            <ac:spMk id="3" creationId="{2085E4E1-2621-4281-A2BE-198E29EDA903}"/>
          </ac:spMkLst>
        </pc:spChg>
      </pc:sldChg>
    </pc:docChg>
  </pc:docChgLst>
  <pc:docChgLst>
    <pc:chgData name="Amy Peace" userId="S::amy.peace@leicester.gov.uk::caef7dc3-0d83-4f8b-849b-f17cf985f9e9" providerId="AD" clId="Web-{EBDEE63D-AAA3-43C5-96C1-DEAC0CB30773}"/>
    <pc:docChg chg="addSld modSld">
      <pc:chgData name="Amy Peace" userId="S::amy.peace@leicester.gov.uk::caef7dc3-0d83-4f8b-849b-f17cf985f9e9" providerId="AD" clId="Web-{EBDEE63D-AAA3-43C5-96C1-DEAC0CB30773}" dt="2020-05-19T09:08:34.403" v="287" actId="20577"/>
      <pc:docMkLst>
        <pc:docMk/>
      </pc:docMkLst>
      <pc:sldChg chg="modSp">
        <pc:chgData name="Amy Peace" userId="S::amy.peace@leicester.gov.uk::caef7dc3-0d83-4f8b-849b-f17cf985f9e9" providerId="AD" clId="Web-{EBDEE63D-AAA3-43C5-96C1-DEAC0CB30773}" dt="2020-05-19T09:03:32.369" v="118" actId="20577"/>
        <pc:sldMkLst>
          <pc:docMk/>
          <pc:sldMk cId="1362260283" sldId="262"/>
        </pc:sldMkLst>
        <pc:spChg chg="mod">
          <ac:chgData name="Amy Peace" userId="S::amy.peace@leicester.gov.uk::caef7dc3-0d83-4f8b-849b-f17cf985f9e9" providerId="AD" clId="Web-{EBDEE63D-AAA3-43C5-96C1-DEAC0CB30773}" dt="2020-05-19T09:03:32.369" v="118" actId="20577"/>
          <ac:spMkLst>
            <pc:docMk/>
            <pc:sldMk cId="1362260283" sldId="262"/>
            <ac:spMk id="3" creationId="{24E98E51-A193-4087-9499-CF2F2B23E83F}"/>
          </ac:spMkLst>
        </pc:spChg>
      </pc:sldChg>
      <pc:sldChg chg="addSp modSp new">
        <pc:chgData name="Amy Peace" userId="S::amy.peace@leicester.gov.uk::caef7dc3-0d83-4f8b-849b-f17cf985f9e9" providerId="AD" clId="Web-{EBDEE63D-AAA3-43C5-96C1-DEAC0CB30773}" dt="2020-05-19T09:08:34.403" v="286" actId="20577"/>
        <pc:sldMkLst>
          <pc:docMk/>
          <pc:sldMk cId="1011326696" sldId="302"/>
        </pc:sldMkLst>
        <pc:spChg chg="mod">
          <ac:chgData name="Amy Peace" userId="S::amy.peace@leicester.gov.uk::caef7dc3-0d83-4f8b-849b-f17cf985f9e9" providerId="AD" clId="Web-{EBDEE63D-AAA3-43C5-96C1-DEAC0CB30773}" dt="2020-05-19T09:03:41.838" v="126" actId="20577"/>
          <ac:spMkLst>
            <pc:docMk/>
            <pc:sldMk cId="1011326696" sldId="302"/>
            <ac:spMk id="2" creationId="{D257C081-CDAA-4D3F-BB4F-07C0369CAD51}"/>
          </ac:spMkLst>
        </pc:spChg>
        <pc:spChg chg="add mod">
          <ac:chgData name="Amy Peace" userId="S::amy.peace@leicester.gov.uk::caef7dc3-0d83-4f8b-849b-f17cf985f9e9" providerId="AD" clId="Web-{EBDEE63D-AAA3-43C5-96C1-DEAC0CB30773}" dt="2020-05-19T09:08:34.403" v="286" actId="20577"/>
          <ac:spMkLst>
            <pc:docMk/>
            <pc:sldMk cId="1011326696" sldId="302"/>
            <ac:spMk id="3" creationId="{2085E4E1-2621-4281-A2BE-198E29EDA903}"/>
          </ac:spMkLst>
        </pc:spChg>
      </pc:sldChg>
    </pc:docChg>
  </pc:docChgLst>
  <pc:docChgLst>
    <pc:chgData name="Amy Peace" userId="S::amy.peace@leicester.gov.uk::caef7dc3-0d83-4f8b-849b-f17cf985f9e9" providerId="AD" clId="Web-{156719EB-1EC9-4B27-B3F8-10F79CC04265}"/>
    <pc:docChg chg="modSld">
      <pc:chgData name="Amy Peace" userId="S::amy.peace@leicester.gov.uk::caef7dc3-0d83-4f8b-849b-f17cf985f9e9" providerId="AD" clId="Web-{156719EB-1EC9-4B27-B3F8-10F79CC04265}" dt="2020-06-03T10:15:28.492" v="11" actId="20577"/>
      <pc:docMkLst>
        <pc:docMk/>
      </pc:docMkLst>
      <pc:sldChg chg="modSp">
        <pc:chgData name="Amy Peace" userId="S::amy.peace@leicester.gov.uk::caef7dc3-0d83-4f8b-849b-f17cf985f9e9" providerId="AD" clId="Web-{156719EB-1EC9-4B27-B3F8-10F79CC04265}" dt="2020-06-03T10:15:28.492" v="11" actId="20577"/>
        <pc:sldMkLst>
          <pc:docMk/>
          <pc:sldMk cId="3760693213" sldId="369"/>
        </pc:sldMkLst>
        <pc:spChg chg="mod">
          <ac:chgData name="Amy Peace" userId="S::amy.peace@leicester.gov.uk::caef7dc3-0d83-4f8b-849b-f17cf985f9e9" providerId="AD" clId="Web-{156719EB-1EC9-4B27-B3F8-10F79CC04265}" dt="2020-06-03T10:15:28.492" v="11" actId="20577"/>
          <ac:spMkLst>
            <pc:docMk/>
            <pc:sldMk cId="3760693213" sldId="369"/>
            <ac:spMk id="3" creationId="{2085E4E1-2621-4281-A2BE-198E29EDA90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hyperlink" Target="https://www.grants4schools.info/" TargetMode="External"/><Relationship Id="rId7" Type="http://schemas.openxmlformats.org/officeDocument/2006/relationships/image" Target="../media/image149.svg"/><Relationship Id="rId2" Type="http://schemas.openxmlformats.org/officeDocument/2006/relationships/hyperlink" Target="https://www.eteach.com/recruit/blog/school-funding-grants-where-to-look" TargetMode="External"/><Relationship Id="rId1" Type="http://schemas.openxmlformats.org/officeDocument/2006/relationships/hyperlink" Target="https://www.ltl.org.uk/nature-grant/" TargetMode="Externa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 Id="rId9" Type="http://schemas.openxmlformats.org/officeDocument/2006/relationships/image" Target="../media/image1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hyperlink" Target="https://www.ltl.org.uk/nature-grant/" TargetMode="External"/><Relationship Id="rId7" Type="http://schemas.openxmlformats.org/officeDocument/2006/relationships/image" Target="../media/image150.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hyperlink" Target="https://www.eteach.com/recruit/blog/school-funding-grants-where-to-look" TargetMode="External"/><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hyperlink" Target="https://www.grants4schools.info/"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BD032-1E68-4833-ACB5-7F8FB2EFF5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F09F60-9AEC-4318-A240-1DEF0E478E6D}">
      <dgm:prSet/>
      <dgm:spPr/>
      <dgm:t>
        <a:bodyPr/>
        <a:lstStyle/>
        <a:p>
          <a:pPr>
            <a:lnSpc>
              <a:spcPct val="100000"/>
            </a:lnSpc>
          </a:pPr>
          <a:r>
            <a:rPr lang="en-US">
              <a:hlinkClick xmlns:r="http://schemas.openxmlformats.org/officeDocument/2006/relationships" r:id="rId1"/>
            </a:rPr>
            <a:t>Nature Grants – Learning through Landscapes</a:t>
          </a:r>
          <a:endParaRPr lang="en-US"/>
        </a:p>
      </dgm:t>
    </dgm:pt>
    <dgm:pt modelId="{670A80EB-FE5F-4A65-84FF-74D46A01F564}" type="parTrans" cxnId="{52FFF82F-4784-40C3-B30A-F3B1EC5233FE}">
      <dgm:prSet/>
      <dgm:spPr/>
      <dgm:t>
        <a:bodyPr/>
        <a:lstStyle/>
        <a:p>
          <a:endParaRPr lang="en-US"/>
        </a:p>
      </dgm:t>
    </dgm:pt>
    <dgm:pt modelId="{6C26AD3D-8C3E-4B3E-8C62-C8552B3344EC}" type="sibTrans" cxnId="{52FFF82F-4784-40C3-B30A-F3B1EC5233FE}">
      <dgm:prSet/>
      <dgm:spPr/>
      <dgm:t>
        <a:bodyPr/>
        <a:lstStyle/>
        <a:p>
          <a:endParaRPr lang="en-US"/>
        </a:p>
      </dgm:t>
    </dgm:pt>
    <dgm:pt modelId="{8D409A8A-6ED2-4F43-93EA-3A0542007482}">
      <dgm:prSet/>
      <dgm:spPr/>
      <dgm:t>
        <a:bodyPr/>
        <a:lstStyle/>
        <a:p>
          <a:pPr>
            <a:lnSpc>
              <a:spcPct val="100000"/>
            </a:lnSpc>
          </a:pPr>
          <a:r>
            <a:rPr lang="en-US"/>
            <a:t> </a:t>
          </a:r>
          <a:r>
            <a:rPr lang="en-US">
              <a:hlinkClick xmlns:r="http://schemas.openxmlformats.org/officeDocument/2006/relationships" r:id="rId2"/>
            </a:rPr>
            <a:t>eTeach link</a:t>
          </a:r>
          <a:r>
            <a:rPr lang="en-US"/>
            <a:t> </a:t>
          </a:r>
        </a:p>
      </dgm:t>
    </dgm:pt>
    <dgm:pt modelId="{5F5DE059-96B1-4A80-8759-DEE882D73F22}" type="parTrans" cxnId="{6CEBB33D-01D1-47E0-B9A0-D7A859901A95}">
      <dgm:prSet/>
      <dgm:spPr/>
      <dgm:t>
        <a:bodyPr/>
        <a:lstStyle/>
        <a:p>
          <a:endParaRPr lang="en-US"/>
        </a:p>
      </dgm:t>
    </dgm:pt>
    <dgm:pt modelId="{38D63BFC-4F25-4EF6-978C-AA393879F53C}" type="sibTrans" cxnId="{6CEBB33D-01D1-47E0-B9A0-D7A859901A95}">
      <dgm:prSet/>
      <dgm:spPr/>
      <dgm:t>
        <a:bodyPr/>
        <a:lstStyle/>
        <a:p>
          <a:endParaRPr lang="en-US"/>
        </a:p>
      </dgm:t>
    </dgm:pt>
    <dgm:pt modelId="{83036DCD-B4E8-420F-B885-466F1A3E6B18}">
      <dgm:prSet/>
      <dgm:spPr/>
      <dgm:t>
        <a:bodyPr/>
        <a:lstStyle/>
        <a:p>
          <a:pPr>
            <a:lnSpc>
              <a:spcPct val="100000"/>
            </a:lnSpc>
          </a:pPr>
          <a:r>
            <a:rPr lang="en-US">
              <a:hlinkClick xmlns:r="http://schemas.openxmlformats.org/officeDocument/2006/relationships" r:id="rId3"/>
            </a:rPr>
            <a:t>Grants 4 Schools</a:t>
          </a:r>
          <a:endParaRPr lang="en-US"/>
        </a:p>
      </dgm:t>
    </dgm:pt>
    <dgm:pt modelId="{183959A5-9398-4255-A25C-27A5D9B4A300}" type="parTrans" cxnId="{2A32F938-4ED1-4EAE-B917-9D4F2B7F0837}">
      <dgm:prSet/>
      <dgm:spPr/>
      <dgm:t>
        <a:bodyPr/>
        <a:lstStyle/>
        <a:p>
          <a:endParaRPr lang="en-US"/>
        </a:p>
      </dgm:t>
    </dgm:pt>
    <dgm:pt modelId="{661A8CD9-A354-4F23-822C-6E6BAED1D597}" type="sibTrans" cxnId="{2A32F938-4ED1-4EAE-B917-9D4F2B7F0837}">
      <dgm:prSet/>
      <dgm:spPr/>
      <dgm:t>
        <a:bodyPr/>
        <a:lstStyle/>
        <a:p>
          <a:endParaRPr lang="en-US"/>
        </a:p>
      </dgm:t>
    </dgm:pt>
    <dgm:pt modelId="{7E5CAF87-DA95-4361-9DD1-6629903C5051}" type="pres">
      <dgm:prSet presAssocID="{22FBD032-1E68-4833-ACB5-7F8FB2EFF545}" presName="root" presStyleCnt="0">
        <dgm:presLayoutVars>
          <dgm:dir/>
          <dgm:resizeHandles val="exact"/>
        </dgm:presLayoutVars>
      </dgm:prSet>
      <dgm:spPr/>
    </dgm:pt>
    <dgm:pt modelId="{0315FC38-79A0-494E-86E1-23D2D73C689F}" type="pres">
      <dgm:prSet presAssocID="{91F09F60-9AEC-4318-A240-1DEF0E478E6D}" presName="compNode" presStyleCnt="0"/>
      <dgm:spPr/>
    </dgm:pt>
    <dgm:pt modelId="{3CEDA36F-6EAD-4B06-AD0B-F3FA5F38FDE0}" type="pres">
      <dgm:prSet presAssocID="{91F09F60-9AEC-4318-A240-1DEF0E478E6D}" presName="bgRect" presStyleLbl="bgShp" presStyleIdx="0" presStyleCnt="3" custLinFactNeighborX="7432" custLinFactNeighborY="-43"/>
      <dgm:spPr/>
    </dgm:pt>
    <dgm:pt modelId="{D8113F92-B03F-4043-97A6-5071CC7B388C}" type="pres">
      <dgm:prSet presAssocID="{91F09F60-9AEC-4318-A240-1DEF0E478E6D}"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1B13379B-E88F-4FF1-A538-1191F1F55490}" type="pres">
      <dgm:prSet presAssocID="{91F09F60-9AEC-4318-A240-1DEF0E478E6D}" presName="spaceRect" presStyleCnt="0"/>
      <dgm:spPr/>
    </dgm:pt>
    <dgm:pt modelId="{34AFC9B7-C873-47DE-BA12-18C2FD24EE18}" type="pres">
      <dgm:prSet presAssocID="{91F09F60-9AEC-4318-A240-1DEF0E478E6D}" presName="parTx" presStyleLbl="revTx" presStyleIdx="0" presStyleCnt="3">
        <dgm:presLayoutVars>
          <dgm:chMax val="0"/>
          <dgm:chPref val="0"/>
        </dgm:presLayoutVars>
      </dgm:prSet>
      <dgm:spPr/>
    </dgm:pt>
    <dgm:pt modelId="{3C1B2A28-5FCF-4646-B6DD-9DDFA67305F5}" type="pres">
      <dgm:prSet presAssocID="{6C26AD3D-8C3E-4B3E-8C62-C8552B3344EC}" presName="sibTrans" presStyleCnt="0"/>
      <dgm:spPr/>
    </dgm:pt>
    <dgm:pt modelId="{41EB6675-6662-42CA-97F7-5C8B6CFEF2CF}" type="pres">
      <dgm:prSet presAssocID="{8D409A8A-6ED2-4F43-93EA-3A0542007482}" presName="compNode" presStyleCnt="0"/>
      <dgm:spPr/>
    </dgm:pt>
    <dgm:pt modelId="{4243C52E-1AEE-4AD5-B554-ED733B3922C7}" type="pres">
      <dgm:prSet presAssocID="{8D409A8A-6ED2-4F43-93EA-3A0542007482}" presName="bgRect" presStyleLbl="bgShp" presStyleIdx="1" presStyleCnt="3"/>
      <dgm:spPr/>
    </dgm:pt>
    <dgm:pt modelId="{D0764031-284A-4416-B673-4AC36582F3AE}" type="pres">
      <dgm:prSet presAssocID="{8D409A8A-6ED2-4F43-93EA-3A0542007482}"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Link"/>
        </a:ext>
      </dgm:extLst>
    </dgm:pt>
    <dgm:pt modelId="{60330DE4-3AAE-4B5F-BAC0-07B416F33DC6}" type="pres">
      <dgm:prSet presAssocID="{8D409A8A-6ED2-4F43-93EA-3A0542007482}" presName="spaceRect" presStyleCnt="0"/>
      <dgm:spPr/>
    </dgm:pt>
    <dgm:pt modelId="{5E95B3E6-FBE1-4D5F-8E14-EA465A01C640}" type="pres">
      <dgm:prSet presAssocID="{8D409A8A-6ED2-4F43-93EA-3A0542007482}" presName="parTx" presStyleLbl="revTx" presStyleIdx="1" presStyleCnt="3">
        <dgm:presLayoutVars>
          <dgm:chMax val="0"/>
          <dgm:chPref val="0"/>
        </dgm:presLayoutVars>
      </dgm:prSet>
      <dgm:spPr/>
    </dgm:pt>
    <dgm:pt modelId="{1144BAFB-AE0A-45F1-BAAC-78ED163B241A}" type="pres">
      <dgm:prSet presAssocID="{38D63BFC-4F25-4EF6-978C-AA393879F53C}" presName="sibTrans" presStyleCnt="0"/>
      <dgm:spPr/>
    </dgm:pt>
    <dgm:pt modelId="{9AADF6B8-30CA-4FAC-815C-66831DE35C4D}" type="pres">
      <dgm:prSet presAssocID="{83036DCD-B4E8-420F-B885-466F1A3E6B18}" presName="compNode" presStyleCnt="0"/>
      <dgm:spPr/>
    </dgm:pt>
    <dgm:pt modelId="{4EF14600-C868-4BD0-9B00-6A1EB4756D06}" type="pres">
      <dgm:prSet presAssocID="{83036DCD-B4E8-420F-B885-466F1A3E6B18}" presName="bgRect" presStyleLbl="bgShp" presStyleIdx="2" presStyleCnt="3"/>
      <dgm:spPr/>
    </dgm:pt>
    <dgm:pt modelId="{15866B43-EC77-4298-A67B-1E3631FAB4CB}" type="pres">
      <dgm:prSet presAssocID="{83036DCD-B4E8-420F-B885-466F1A3E6B18}"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ooks"/>
        </a:ext>
      </dgm:extLst>
    </dgm:pt>
    <dgm:pt modelId="{19B3B28D-E4BC-4C07-94D2-7067BF049721}" type="pres">
      <dgm:prSet presAssocID="{83036DCD-B4E8-420F-B885-466F1A3E6B18}" presName="spaceRect" presStyleCnt="0"/>
      <dgm:spPr/>
    </dgm:pt>
    <dgm:pt modelId="{761CE108-11C7-4733-B1A5-01014FAD81E9}" type="pres">
      <dgm:prSet presAssocID="{83036DCD-B4E8-420F-B885-466F1A3E6B18}" presName="parTx" presStyleLbl="revTx" presStyleIdx="2" presStyleCnt="3">
        <dgm:presLayoutVars>
          <dgm:chMax val="0"/>
          <dgm:chPref val="0"/>
        </dgm:presLayoutVars>
      </dgm:prSet>
      <dgm:spPr/>
    </dgm:pt>
  </dgm:ptLst>
  <dgm:cxnLst>
    <dgm:cxn modelId="{52FFF82F-4784-40C3-B30A-F3B1EC5233FE}" srcId="{22FBD032-1E68-4833-ACB5-7F8FB2EFF545}" destId="{91F09F60-9AEC-4318-A240-1DEF0E478E6D}" srcOrd="0" destOrd="0" parTransId="{670A80EB-FE5F-4A65-84FF-74D46A01F564}" sibTransId="{6C26AD3D-8C3E-4B3E-8C62-C8552B3344EC}"/>
    <dgm:cxn modelId="{2A32F938-4ED1-4EAE-B917-9D4F2B7F0837}" srcId="{22FBD032-1E68-4833-ACB5-7F8FB2EFF545}" destId="{83036DCD-B4E8-420F-B885-466F1A3E6B18}" srcOrd="2" destOrd="0" parTransId="{183959A5-9398-4255-A25C-27A5D9B4A300}" sibTransId="{661A8CD9-A354-4F23-822C-6E6BAED1D597}"/>
    <dgm:cxn modelId="{6CEBB33D-01D1-47E0-B9A0-D7A859901A95}" srcId="{22FBD032-1E68-4833-ACB5-7F8FB2EFF545}" destId="{8D409A8A-6ED2-4F43-93EA-3A0542007482}" srcOrd="1" destOrd="0" parTransId="{5F5DE059-96B1-4A80-8759-DEE882D73F22}" sibTransId="{38D63BFC-4F25-4EF6-978C-AA393879F53C}"/>
    <dgm:cxn modelId="{6A79A4C6-1114-40A4-AF81-F9D38D3CCD88}" type="presOf" srcId="{91F09F60-9AEC-4318-A240-1DEF0E478E6D}" destId="{34AFC9B7-C873-47DE-BA12-18C2FD24EE18}" srcOrd="0" destOrd="0" presId="urn:microsoft.com/office/officeart/2018/2/layout/IconVerticalSolidList"/>
    <dgm:cxn modelId="{86300DD0-25FC-4701-B832-A28795A52B4B}" type="presOf" srcId="{83036DCD-B4E8-420F-B885-466F1A3E6B18}" destId="{761CE108-11C7-4733-B1A5-01014FAD81E9}" srcOrd="0" destOrd="0" presId="urn:microsoft.com/office/officeart/2018/2/layout/IconVerticalSolidList"/>
    <dgm:cxn modelId="{43CCB5E4-ACE1-416E-A5BC-93E023D85336}" type="presOf" srcId="{22FBD032-1E68-4833-ACB5-7F8FB2EFF545}" destId="{7E5CAF87-DA95-4361-9DD1-6629903C5051}" srcOrd="0" destOrd="0" presId="urn:microsoft.com/office/officeart/2018/2/layout/IconVerticalSolidList"/>
    <dgm:cxn modelId="{1AC3CAFB-5834-4611-B1E1-1C48A493B241}" type="presOf" srcId="{8D409A8A-6ED2-4F43-93EA-3A0542007482}" destId="{5E95B3E6-FBE1-4D5F-8E14-EA465A01C640}" srcOrd="0" destOrd="0" presId="urn:microsoft.com/office/officeart/2018/2/layout/IconVerticalSolidList"/>
    <dgm:cxn modelId="{4F023422-4DFE-4915-9F47-417B4DF26061}" type="presParOf" srcId="{7E5CAF87-DA95-4361-9DD1-6629903C5051}" destId="{0315FC38-79A0-494E-86E1-23D2D73C689F}" srcOrd="0" destOrd="0" presId="urn:microsoft.com/office/officeart/2018/2/layout/IconVerticalSolidList"/>
    <dgm:cxn modelId="{E2A6A3A8-124A-4EEE-866A-1E76BC6875B3}" type="presParOf" srcId="{0315FC38-79A0-494E-86E1-23D2D73C689F}" destId="{3CEDA36F-6EAD-4B06-AD0B-F3FA5F38FDE0}" srcOrd="0" destOrd="0" presId="urn:microsoft.com/office/officeart/2018/2/layout/IconVerticalSolidList"/>
    <dgm:cxn modelId="{A63A91AB-D257-4C2B-A1FE-EF610972C98E}" type="presParOf" srcId="{0315FC38-79A0-494E-86E1-23D2D73C689F}" destId="{D8113F92-B03F-4043-97A6-5071CC7B388C}" srcOrd="1" destOrd="0" presId="urn:microsoft.com/office/officeart/2018/2/layout/IconVerticalSolidList"/>
    <dgm:cxn modelId="{49D77D69-3C31-46E1-9785-C799ED0041E9}" type="presParOf" srcId="{0315FC38-79A0-494E-86E1-23D2D73C689F}" destId="{1B13379B-E88F-4FF1-A538-1191F1F55490}" srcOrd="2" destOrd="0" presId="urn:microsoft.com/office/officeart/2018/2/layout/IconVerticalSolidList"/>
    <dgm:cxn modelId="{FAA7A237-A989-487C-95C9-210CC021BF36}" type="presParOf" srcId="{0315FC38-79A0-494E-86E1-23D2D73C689F}" destId="{34AFC9B7-C873-47DE-BA12-18C2FD24EE18}" srcOrd="3" destOrd="0" presId="urn:microsoft.com/office/officeart/2018/2/layout/IconVerticalSolidList"/>
    <dgm:cxn modelId="{40FFDC6F-DFF5-4A24-8A28-4FAC648A5927}" type="presParOf" srcId="{7E5CAF87-DA95-4361-9DD1-6629903C5051}" destId="{3C1B2A28-5FCF-4646-B6DD-9DDFA67305F5}" srcOrd="1" destOrd="0" presId="urn:microsoft.com/office/officeart/2018/2/layout/IconVerticalSolidList"/>
    <dgm:cxn modelId="{31B8E814-C262-4037-A4D6-6E4E0708219A}" type="presParOf" srcId="{7E5CAF87-DA95-4361-9DD1-6629903C5051}" destId="{41EB6675-6662-42CA-97F7-5C8B6CFEF2CF}" srcOrd="2" destOrd="0" presId="urn:microsoft.com/office/officeart/2018/2/layout/IconVerticalSolidList"/>
    <dgm:cxn modelId="{09146118-4DB1-4056-8BE3-63BC7D38816B}" type="presParOf" srcId="{41EB6675-6662-42CA-97F7-5C8B6CFEF2CF}" destId="{4243C52E-1AEE-4AD5-B554-ED733B3922C7}" srcOrd="0" destOrd="0" presId="urn:microsoft.com/office/officeart/2018/2/layout/IconVerticalSolidList"/>
    <dgm:cxn modelId="{834A0EAE-519D-4ED9-B6FD-466E47262BA9}" type="presParOf" srcId="{41EB6675-6662-42CA-97F7-5C8B6CFEF2CF}" destId="{D0764031-284A-4416-B673-4AC36582F3AE}" srcOrd="1" destOrd="0" presId="urn:microsoft.com/office/officeart/2018/2/layout/IconVerticalSolidList"/>
    <dgm:cxn modelId="{A2942A92-4123-4D3F-9830-4DD13798A18A}" type="presParOf" srcId="{41EB6675-6662-42CA-97F7-5C8B6CFEF2CF}" destId="{60330DE4-3AAE-4B5F-BAC0-07B416F33DC6}" srcOrd="2" destOrd="0" presId="urn:microsoft.com/office/officeart/2018/2/layout/IconVerticalSolidList"/>
    <dgm:cxn modelId="{19ED3892-DCE5-42CF-8285-E6DED2132E8B}" type="presParOf" srcId="{41EB6675-6662-42CA-97F7-5C8B6CFEF2CF}" destId="{5E95B3E6-FBE1-4D5F-8E14-EA465A01C640}" srcOrd="3" destOrd="0" presId="urn:microsoft.com/office/officeart/2018/2/layout/IconVerticalSolidList"/>
    <dgm:cxn modelId="{A618DB03-B678-4D91-8A9F-B1FA1B469E66}" type="presParOf" srcId="{7E5CAF87-DA95-4361-9DD1-6629903C5051}" destId="{1144BAFB-AE0A-45F1-BAAC-78ED163B241A}" srcOrd="3" destOrd="0" presId="urn:microsoft.com/office/officeart/2018/2/layout/IconVerticalSolidList"/>
    <dgm:cxn modelId="{F8FF3741-1914-4C35-9248-2AB52CE9F0DD}" type="presParOf" srcId="{7E5CAF87-DA95-4361-9DD1-6629903C5051}" destId="{9AADF6B8-30CA-4FAC-815C-66831DE35C4D}" srcOrd="4" destOrd="0" presId="urn:microsoft.com/office/officeart/2018/2/layout/IconVerticalSolidList"/>
    <dgm:cxn modelId="{6A819DAD-577E-4872-A82B-30373B0E64FA}" type="presParOf" srcId="{9AADF6B8-30CA-4FAC-815C-66831DE35C4D}" destId="{4EF14600-C868-4BD0-9B00-6A1EB4756D06}" srcOrd="0" destOrd="0" presId="urn:microsoft.com/office/officeart/2018/2/layout/IconVerticalSolidList"/>
    <dgm:cxn modelId="{EBE7493B-C0EB-4CBA-BCAE-26CF8AC4FA20}" type="presParOf" srcId="{9AADF6B8-30CA-4FAC-815C-66831DE35C4D}" destId="{15866B43-EC77-4298-A67B-1E3631FAB4CB}" srcOrd="1" destOrd="0" presId="urn:microsoft.com/office/officeart/2018/2/layout/IconVerticalSolidList"/>
    <dgm:cxn modelId="{60616D61-7EF3-4D36-AF41-720D2C2AA04B}" type="presParOf" srcId="{9AADF6B8-30CA-4FAC-815C-66831DE35C4D}" destId="{19B3B28D-E4BC-4C07-94D2-7067BF049721}" srcOrd="2" destOrd="0" presId="urn:microsoft.com/office/officeart/2018/2/layout/IconVerticalSolidList"/>
    <dgm:cxn modelId="{76BC46E0-9519-43D1-A919-652AAE03118E}" type="presParOf" srcId="{9AADF6B8-30CA-4FAC-815C-66831DE35C4D}" destId="{761CE108-11C7-4733-B1A5-01014FAD81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A36F-6EAD-4B06-AD0B-F3FA5F38FDE0}">
      <dsp:nvSpPr>
        <dsp:cNvPr id="0" name=""/>
        <dsp:cNvSpPr/>
      </dsp:nvSpPr>
      <dsp:spPr>
        <a:xfrm>
          <a:off x="0" y="0"/>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13F92-B03F-4043-97A6-5071CC7B388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FC9B7-C873-47DE-BA12-18C2FD24EE1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3"/>
            </a:rPr>
            <a:t>Nature Grants – Learning through Landscapes</a:t>
          </a:r>
          <a:endParaRPr lang="en-US" sz="2500" kern="1200"/>
        </a:p>
      </dsp:txBody>
      <dsp:txXfrm>
        <a:off x="1941716" y="718"/>
        <a:ext cx="4571887" cy="1681139"/>
      </dsp:txXfrm>
    </dsp:sp>
    <dsp:sp modelId="{4243C52E-1AEE-4AD5-B554-ED733B3922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64031-284A-4416-B673-4AC36582F3AE}">
      <dsp:nvSpPr>
        <dsp:cNvPr id="0" name=""/>
        <dsp:cNvSpPr/>
      </dsp:nvSpPr>
      <dsp:spPr>
        <a:xfrm>
          <a:off x="508544" y="2480399"/>
          <a:ext cx="924626" cy="924626"/>
        </a:xfrm>
        <a:prstGeom prst="rect">
          <a:avLst/>
        </a:prstGeom>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5B3E6-FBE1-4D5F-8E14-EA465A01C64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 </a:t>
          </a:r>
          <a:r>
            <a:rPr lang="en-US" sz="2500" kern="1200">
              <a:hlinkClick xmlns:r="http://schemas.openxmlformats.org/officeDocument/2006/relationships" r:id="rId6"/>
            </a:rPr>
            <a:t>eTeach link</a:t>
          </a:r>
          <a:r>
            <a:rPr lang="en-US" sz="2500" kern="1200"/>
            <a:t> </a:t>
          </a:r>
        </a:p>
      </dsp:txBody>
      <dsp:txXfrm>
        <a:off x="1941716" y="2102143"/>
        <a:ext cx="4571887" cy="1681139"/>
      </dsp:txXfrm>
    </dsp:sp>
    <dsp:sp modelId="{4EF14600-C868-4BD0-9B00-6A1EB4756D0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66B43-EC77-4298-A67B-1E3631FAB4CB}">
      <dsp:nvSpPr>
        <dsp:cNvPr id="0" name=""/>
        <dsp:cNvSpPr/>
      </dsp:nvSpPr>
      <dsp:spPr>
        <a:xfrm>
          <a:off x="508544" y="4581824"/>
          <a:ext cx="924626" cy="92462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E108-11C7-4733-B1A5-01014FAD81E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9"/>
            </a:rPr>
            <a:t>Grants 4 Schools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6/3/2020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E3C4EE-FCCE-4F4C-A1EC-054E6DF039D0}" type="slidenum">
              <a:rPr lang="en-US"/>
              <a:t>17</a:t>
            </a:fld>
            <a:endParaRPr lang="en-US"/>
          </a:p>
        </p:txBody>
      </p:sp>
    </p:spTree>
    <p:extLst>
      <p:ext uri="{BB962C8B-B14F-4D97-AF65-F5344CB8AC3E}">
        <p14:creationId xmlns:p14="http://schemas.microsoft.com/office/powerpoint/2010/main" val="405384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58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58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8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691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3437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0931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944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3902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166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2816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611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654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37555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3621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328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1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42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0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490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83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035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43257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25139876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19.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22.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eco-schools.org.uk/secondary-pathway/seven-steps/step-6-monitoring-and-evaluati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27.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10.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nature.scot/sites/default/files/2017-12/Biodiversity%20activities%20pack%20for%20children%20-%20Nature%20on%20your%20doorstep%20-%20Biodiversity%20trail.pdf" TargetMode="Externa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hyperlink" Target="http://www.lrwt.org.uk/grow-wild" TargetMode="External"/><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hyperlink" Target="http://www.lrwt.org.uk" TargetMode="External"/><Relationship Id="rId2" Type="http://schemas.openxmlformats.org/officeDocument/2006/relationships/slideLayout" Target="../slideLayouts/slideLayout15.xml"/><Relationship Id="rId1" Type="http://schemas.openxmlformats.org/officeDocument/2006/relationships/video" Target="https://www.youtube.com/embed/Vgp95mHfjck?feature=oembed"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hyperlink" Target="http://www.wildforestschool.org.uk/wild-activities" TargetMode="External"/><Relationship Id="rId2" Type="http://schemas.openxmlformats.org/officeDocument/2006/relationships/image" Target="../media/image61.jpe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lrwt.org.uk/30dayswild" TargetMode="External"/><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lrwt.org.uk/wildlife/rutland-ospreys/osprey-education/osprey-education-home" TargetMode="Externa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hyperlink" Target="https://schools.leicester.gov.uk/services/environment-health-and-well-being/environmental-education/upcoming-events-training/" TargetMode="Externa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hop.woodlandtrust.org.uk/" TargetMode="External"/><Relationship Id="rId7"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71.jpeg"/><Relationship Id="rId5" Type="http://schemas.openxmlformats.org/officeDocument/2006/relationships/hyperlink" Target="http://www.woodlandtrust.org.uk/plant-trees/schools-and-communities/" TargetMode="External"/><Relationship Id="rId4" Type="http://schemas.openxmlformats.org/officeDocument/2006/relationships/hyperlink" Target="https://www.woodlandtrust.org.uk/about-us/what-we-do/we-plant-trees/uk-sourced-and-grown-schem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treetoolsforschools.org.uk/categorymenu/?cat=activities" TargetMode="External"/><Relationship Id="rId2"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www.naturehood.uk/" TargetMode="External"/><Relationship Id="rId7"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hyperlink" Target="mailto:Donna.Oxborough@Leicester.gov.uk" TargetMode="External"/><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7.xml"/><Relationship Id="rId6" Type="http://schemas.openxmlformats.org/officeDocument/2006/relationships/image" Target="../media/image94.png"/><Relationship Id="rId5" Type="http://schemas.openxmlformats.org/officeDocument/2006/relationships/hyperlink" Target="http://www.opalexplorenature.org/" TargetMode="External"/><Relationship Id="rId4" Type="http://schemas.openxmlformats.org/officeDocument/2006/relationships/hyperlink" Target="http://www.polli-nation.co.uk/" TargetMode="External"/><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hyperlink" Target="https://citynaturechallenge.org/" TargetMode="External"/><Relationship Id="rId7" Type="http://schemas.openxmlformats.org/officeDocument/2006/relationships/hyperlink" Target="https://citynaturechallenge.org/education-toolkit/" TargetMode="External"/><Relationship Id="rId2" Type="http://schemas.openxmlformats.org/officeDocument/2006/relationships/slideLayout" Target="../slideLayouts/slideLayout17.xml"/><Relationship Id="rId1" Type="http://schemas.openxmlformats.org/officeDocument/2006/relationships/video" Target="https://www.youtube.com/embed/ZvBq9yZLWuQ?feature=oembed" TargetMode="Externa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hyperlink" Target="http://www.inaturalist.org/" TargetMode="External"/><Relationship Id="rId2" Type="http://schemas.openxmlformats.org/officeDocument/2006/relationships/image" Target="../media/image101.png"/><Relationship Id="rId1" Type="http://schemas.openxmlformats.org/officeDocument/2006/relationships/slideLayout" Target="../slideLayouts/slideLayout1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s://www.buglife.org.uk/" TargetMode="External"/><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www.buglife.org.uk/get-involved/children-and-schools" TargetMode="External"/><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Layout" Target="../slideLayouts/slideLayout17.xml"/><Relationship Id="rId6" Type="http://schemas.openxmlformats.org/officeDocument/2006/relationships/hyperlink" Target="mailto:Nature.Conservation@Leicester.gov.uk" TargetMode="External"/><Relationship Id="rId5" Type="http://schemas.openxmlformats.org/officeDocument/2006/relationships/hyperlink" Target="mailto:Nature.Conservation@leicester.gov.uk" TargetMode="External"/><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hyperlink" Target="https://www.rspb.org.uk/fun-and-learning/for-teachers/schools-birdwatch/resources" TargetMode="External"/><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slideLayout" Target="../slideLayouts/slideLayout17.xml"/><Relationship Id="rId1" Type="http://schemas.openxmlformats.org/officeDocument/2006/relationships/video" Target="https://www.youtube.com/embed/sLzR0LjL_gY?feature=oembed" TargetMode="Externa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7.xml"/><Relationship Id="rId5" Type="http://schemas.openxmlformats.org/officeDocument/2006/relationships/hyperlink" Target="https://www.rspb.org.uk/profile/wild-challenge" TargetMode="External"/><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7.xml"/><Relationship Id="rId1" Type="http://schemas.openxmlformats.org/officeDocument/2006/relationships/video" Target="https://www.youtube.com/embed/aG_vNjhyzrU" TargetMode="External"/><Relationship Id="rId6" Type="http://schemas.openxmlformats.org/officeDocument/2006/relationships/hyperlink" Target="https://www.bigbutterflycount.org/" TargetMode="External"/><Relationship Id="rId5" Type="http://schemas.openxmlformats.org/officeDocument/2006/relationships/image" Target="../media/image125.jpe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jpeg"/><Relationship Id="rId3" Type="http://schemas.openxmlformats.org/officeDocument/2006/relationships/hyperlink" Target="https://www.ltl.org.uk/projects/local-school-nature-grants/#nature-grant" TargetMode="External"/><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hyperlink" Target="https://www.ltl.org.uk/free-resources/" TargetMode="External"/><Relationship Id="rId1" Type="http://schemas.openxmlformats.org/officeDocument/2006/relationships/slideLayout" Target="../slideLayouts/slideLayout13.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hyperlink" Target="http://www.ltl.org.uk/" TargetMode="External"/><Relationship Id="rId9" Type="http://schemas.openxmlformats.org/officeDocument/2006/relationships/image" Target="../media/image130.jpeg"/><Relationship Id="rId1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www.greatplanthunt.org/gphweek" TargetMode="External"/><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primary.cleapss.org.uk/Resource/P060-Pond-safety-in-primary-schools.aspx" TargetMode="External"/><Relationship Id="rId4" Type="http://schemas.openxmlformats.org/officeDocument/2006/relationships/hyperlink" Target="https://www.rspb.org.uk/birds-and-wildlife/bird-songs/what-bird-is-that/"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143.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5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11.jpeg"/><Relationship Id="rId11" Type="http://schemas.openxmlformats.org/officeDocument/2006/relationships/image" Target="../media/image10.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15.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2043663"/>
            <a:ext cx="6105194" cy="2031055"/>
          </a:xfrm>
        </p:spPr>
        <p:txBody>
          <a:bodyPr>
            <a:normAutofit/>
          </a:bodyPr>
          <a:lstStyle/>
          <a:p>
            <a:r>
              <a:rPr lang="en-GB" sz="5100">
                <a:solidFill>
                  <a:srgbClr val="FFFFFF"/>
                </a:solidFill>
              </a:rPr>
              <a:t>#EcoTeach Webinar </a:t>
            </a:r>
            <a:br>
              <a:rPr lang="en-GB" sz="5100">
                <a:solidFill>
                  <a:srgbClr val="FFFFFF"/>
                </a:solidFill>
                <a:cs typeface="Calibri Light"/>
              </a:rPr>
            </a:br>
            <a:r>
              <a:rPr lang="en-GB" sz="5100">
                <a:solidFill>
                  <a:srgbClr val="FFFFFF"/>
                </a:solidFill>
              </a:rPr>
              <a:t>Biodiversity</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4074718"/>
            <a:ext cx="6105194" cy="1180863"/>
          </a:xfrm>
        </p:spPr>
        <p:txBody>
          <a:bodyPr vert="horz" lIns="91440" tIns="45720" rIns="91440" bIns="45720" rtlCol="0">
            <a:normAutofit/>
          </a:bodyPr>
          <a:lstStyle/>
          <a:p>
            <a:r>
              <a:rPr lang="en-GB" sz="3200">
                <a:solidFill>
                  <a:srgbClr val="FFFFFF"/>
                </a:solidFill>
              </a:rPr>
              <a:t>The webinar will start here soon….</a:t>
            </a:r>
            <a:endParaRPr lang="en-GB" sz="3200">
              <a:solidFill>
                <a:srgbClr val="FFFFFF"/>
              </a:solidFill>
              <a:cs typeface="Calibri"/>
            </a:endParaRPr>
          </a:p>
        </p:txBody>
      </p:sp>
    </p:spTree>
    <p:extLst>
      <p:ext uri="{BB962C8B-B14F-4D97-AF65-F5344CB8AC3E}">
        <p14:creationId xmlns:p14="http://schemas.microsoft.com/office/powerpoint/2010/main" val="89948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a:cs typeface="Calibri"/>
              </a:rPr>
              <a:t>Step 3 – Action Plan – Decide on topic actions, based on the result of the Environmental Review</a:t>
            </a:r>
          </a:p>
          <a:p>
            <a:endParaRPr lang="en-US">
              <a:cs typeface="Calibri"/>
            </a:endParaRPr>
          </a:p>
          <a:p>
            <a:pPr lvl="1"/>
            <a:r>
              <a:rPr lang="en-US">
                <a:cs typeface="Calibri"/>
              </a:rPr>
              <a:t>The action plan is influenced by the review</a:t>
            </a:r>
          </a:p>
          <a:p>
            <a:pPr lvl="1"/>
            <a:r>
              <a:rPr lang="en-US">
                <a:cs typeface="Calibri"/>
              </a:rPr>
              <a:t>Pupils take responsibility for learning on the topics</a:t>
            </a:r>
          </a:p>
          <a:p>
            <a:pPr lvl="2"/>
            <a:r>
              <a:rPr lang="en-US">
                <a:cs typeface="Calibri"/>
              </a:rPr>
              <a:t>3 for the first green flag</a:t>
            </a:r>
          </a:p>
          <a:p>
            <a:pPr lvl="2"/>
            <a:r>
              <a:rPr lang="en-US">
                <a:cs typeface="Calibri"/>
              </a:rPr>
              <a:t>5 for the renewal (changing 2 with each subsequent application)</a:t>
            </a:r>
          </a:p>
          <a:p>
            <a:pPr lvl="1"/>
            <a:r>
              <a:rPr lang="en-US">
                <a:cs typeface="Calibri"/>
              </a:rPr>
              <a:t>Contains timescale, who is responsible and how it will be monitored</a:t>
            </a:r>
          </a:p>
          <a:p>
            <a:pPr lvl="1"/>
            <a:r>
              <a:rPr lang="en-US">
                <a:cs typeface="Calibri"/>
              </a:rPr>
              <a:t>Shared with the whole school</a:t>
            </a:r>
          </a:p>
          <a:p>
            <a:pPr lvl="1"/>
            <a:r>
              <a:rPr lang="en-US">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CC852DBB-6B61-4AB0-8E38-E0A708936750}"/>
              </a:ext>
            </a:extLst>
          </p:cNvPr>
          <p:cNvSpPr>
            <a:spLocks noGrp="1"/>
          </p:cNvSpPr>
          <p:nvPr>
            <p:ph type="title"/>
          </p:nvPr>
        </p:nvSpPr>
        <p:spPr/>
        <p:txBody>
          <a:bodyPr/>
          <a:lstStyle/>
          <a:p>
            <a:r>
              <a:rPr lang="en-GB"/>
              <a:t>Step 3</a:t>
            </a:r>
          </a:p>
        </p:txBody>
      </p:sp>
    </p:spTree>
    <p:extLst>
      <p:ext uri="{BB962C8B-B14F-4D97-AF65-F5344CB8AC3E}">
        <p14:creationId xmlns:p14="http://schemas.microsoft.com/office/powerpoint/2010/main" val="268476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C83FFD9C-3CBE-4AA9-860E-669128893371}"/>
              </a:ext>
            </a:extLst>
          </p:cNvPr>
          <p:cNvSpPr>
            <a:spLocks noGrp="1"/>
          </p:cNvSpPr>
          <p:nvPr>
            <p:ph type="title"/>
          </p:nvPr>
        </p:nvSpPr>
        <p:spPr/>
        <p:txBody>
          <a:bodyPr/>
          <a:lstStyle/>
          <a:p>
            <a:r>
              <a:rPr lang="en-GB"/>
              <a:t>Step 4</a:t>
            </a:r>
          </a:p>
        </p:txBody>
      </p:sp>
    </p:spTree>
    <p:extLst>
      <p:ext uri="{BB962C8B-B14F-4D97-AF65-F5344CB8AC3E}">
        <p14:creationId xmlns:p14="http://schemas.microsoft.com/office/powerpoint/2010/main" val="30145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B0B8E9C8-8D05-43A2-9DA1-FFD9F835F9EA}"/>
              </a:ext>
            </a:extLst>
          </p:cNvPr>
          <p:cNvSpPr>
            <a:spLocks noGrp="1"/>
          </p:cNvSpPr>
          <p:nvPr>
            <p:ph type="title"/>
          </p:nvPr>
        </p:nvSpPr>
        <p:spPr/>
        <p:txBody>
          <a:bodyPr/>
          <a:lstStyle/>
          <a:p>
            <a:r>
              <a:rPr lang="en-GB"/>
              <a:t>Step 5</a:t>
            </a:r>
          </a:p>
        </p:txBody>
      </p:sp>
    </p:spTree>
    <p:extLst>
      <p:ext uri="{BB962C8B-B14F-4D97-AF65-F5344CB8AC3E}">
        <p14:creationId xmlns:p14="http://schemas.microsoft.com/office/powerpoint/2010/main" val="316114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analysed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9106489" y="864975"/>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2DEECB88-D0D2-493B-88D2-D664B5A2A0A4}"/>
              </a:ext>
            </a:extLst>
          </p:cNvPr>
          <p:cNvSpPr>
            <a:spLocks noGrp="1"/>
          </p:cNvSpPr>
          <p:nvPr>
            <p:ph type="title"/>
          </p:nvPr>
        </p:nvSpPr>
        <p:spPr/>
        <p:txBody>
          <a:bodyPr/>
          <a:lstStyle/>
          <a:p>
            <a:r>
              <a:rPr lang="en-GB"/>
              <a:t>Step 6</a:t>
            </a:r>
          </a:p>
        </p:txBody>
      </p:sp>
    </p:spTree>
    <p:extLst>
      <p:ext uri="{BB962C8B-B14F-4D97-AF65-F5344CB8AC3E}">
        <p14:creationId xmlns:p14="http://schemas.microsoft.com/office/powerpoint/2010/main" val="36668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 </a:t>
            </a:r>
            <a:r>
              <a:rPr lang="en-US" b="1">
                <a:ea typeface="+mj-lt"/>
                <a:cs typeface="+mj-lt"/>
              </a:rPr>
              <a:t>7 steps</a:t>
            </a:r>
            <a:endParaRPr lang="en-US" b="1"/>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a:ea typeface="+mn-lt"/>
                <a:cs typeface="+mn-lt"/>
              </a:rPr>
              <a:t>Step 7 – Eco-Code – Creating a call to action that the whole school can get behind</a:t>
            </a:r>
            <a:endParaRPr lang="en-US">
              <a:cs typeface="Calibri"/>
            </a:endParaRPr>
          </a:p>
          <a:p>
            <a:endParaRPr lang="en-US">
              <a:cs typeface="Calibri"/>
            </a:endParaRPr>
          </a:p>
          <a:p>
            <a:pPr lvl="1"/>
            <a:r>
              <a:rPr lang="en-US">
                <a:cs typeface="Calibri"/>
              </a:rPr>
              <a:t>There is an agreement statement for your school drawn up by pupils</a:t>
            </a:r>
          </a:p>
          <a:p>
            <a:pPr lvl="1"/>
            <a:endParaRPr lang="en-US">
              <a:cs typeface="Calibri"/>
            </a:endParaRPr>
          </a:p>
          <a:p>
            <a:pPr lvl="1"/>
            <a:r>
              <a:rPr lang="en-US">
                <a:cs typeface="Calibri"/>
              </a:rPr>
              <a:t>It reflects the topic actions you are working on</a:t>
            </a:r>
          </a:p>
          <a:p>
            <a:pPr lvl="1"/>
            <a:endParaRPr lang="en-US">
              <a:cs typeface="Calibri"/>
            </a:endParaRPr>
          </a:p>
          <a:p>
            <a:pPr lvl="1"/>
            <a:r>
              <a:rPr lang="en-US">
                <a:cs typeface="Calibri"/>
              </a:rPr>
              <a:t>It is displayed around school e.g. classrooms, hall and the office</a:t>
            </a:r>
          </a:p>
          <a:p>
            <a:pPr lvl="1"/>
            <a:endParaRPr lang="en-US">
              <a:cs typeface="Calibri"/>
            </a:endParaRPr>
          </a:p>
          <a:p>
            <a:pPr lvl="1"/>
            <a:r>
              <a:rPr lang="en-US">
                <a:cs typeface="Calibri"/>
              </a:rPr>
              <a:t>The majority of pupils and students understand is</a:t>
            </a:r>
          </a:p>
          <a:p>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10</a:t>
            </a:r>
            <a:r>
              <a:rPr lang="en-US" b="1">
                <a:ea typeface="+mj-lt"/>
                <a:cs typeface="+mj-lt"/>
              </a:rPr>
              <a:t> topics</a:t>
            </a:r>
            <a:endParaRPr lang="en-US" b="1"/>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Key things to think about in topics</a:t>
            </a:r>
          </a:p>
        </p:txBody>
      </p:sp>
      <p:sp>
        <p:nvSpPr>
          <p:cNvPr id="12" name="TextBox 11">
            <a:extLst>
              <a:ext uri="{FF2B5EF4-FFF2-40B4-BE49-F238E27FC236}">
                <a16:creationId xmlns:a16="http://schemas.microsoft.com/office/drawing/2014/main" id="{216AC0B8-B2D6-4E4E-951F-0D10B9A2873D}"/>
              </a:ext>
            </a:extLst>
          </p:cNvPr>
          <p:cNvSpPr txBox="1"/>
          <p:nvPr/>
        </p:nvSpPr>
        <p:spPr>
          <a:xfrm>
            <a:off x="543983" y="1485900"/>
            <a:ext cx="1029565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a:t>Whole school opportunities</a:t>
            </a:r>
            <a:endParaRPr lang="en-US" sz="2800">
              <a:cs typeface="Calibri"/>
            </a:endParaRPr>
          </a:p>
          <a:p>
            <a:pPr marL="285750" indent="-285750">
              <a:lnSpc>
                <a:spcPct val="150000"/>
              </a:lnSpc>
              <a:buFont typeface="Arial"/>
              <a:buChar char="•"/>
            </a:pPr>
            <a:r>
              <a:rPr lang="en-US" sz="2800">
                <a:cs typeface="Calibri"/>
              </a:rPr>
              <a:t>Informing everyone about the work</a:t>
            </a:r>
          </a:p>
          <a:p>
            <a:pPr marL="285750" indent="-285750">
              <a:lnSpc>
                <a:spcPct val="150000"/>
              </a:lnSpc>
              <a:buFont typeface="Arial"/>
              <a:buChar char="•"/>
            </a:pPr>
            <a:r>
              <a:rPr lang="en-US" sz="2800">
                <a:cs typeface="Calibri"/>
              </a:rPr>
              <a:t>Links to curriculum areas e.g. science, English (persuasive writing) and maths (data handling)</a:t>
            </a:r>
          </a:p>
          <a:p>
            <a:pPr marL="285750" indent="-285750">
              <a:lnSpc>
                <a:spcPct val="150000"/>
              </a:lnSpc>
              <a:buFont typeface="Arial"/>
              <a:buChar char="•"/>
            </a:pPr>
            <a:r>
              <a:rPr lang="en-US" sz="2800">
                <a:cs typeface="Calibri"/>
              </a:rPr>
              <a:t>Monitor impact of your actions – surveys and monitoring – however photos before and after projects </a:t>
            </a:r>
          </a:p>
          <a:p>
            <a:pPr marL="285750" indent="-285750">
              <a:lnSpc>
                <a:spcPct val="150000"/>
              </a:lnSpc>
              <a:buFont typeface="Arial"/>
              <a:buChar char="•"/>
            </a:pPr>
            <a:r>
              <a:rPr lang="en-US" sz="2800">
                <a:cs typeface="Calibri"/>
              </a:rPr>
              <a:t>Reflected in your Eco-code </a:t>
            </a:r>
          </a:p>
          <a:p>
            <a:pPr marL="285750" indent="-285750">
              <a:buFont typeface="Arial"/>
              <a:buChar char="•"/>
            </a:pPr>
            <a:endParaRPr lang="en-US" sz="2800">
              <a:cs typeface="Calibri"/>
            </a:endParaRPr>
          </a:p>
        </p:txBody>
      </p:sp>
      <p:pic>
        <p:nvPicPr>
          <p:cNvPr id="3" name="Picture 2" descr="ecoschools biodiversity logo">
            <a:extLst>
              <a:ext uri="{FF2B5EF4-FFF2-40B4-BE49-F238E27FC236}">
                <a16:creationId xmlns:a16="http://schemas.microsoft.com/office/drawing/2014/main" id="{335581A9-F16A-4266-B6B6-65CF417FEA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936" y="-703791"/>
            <a:ext cx="47625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4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7253912-4E28-4AD5-8556-AB5B794A6124}"/>
              </a:ext>
            </a:extLst>
          </p:cNvPr>
          <p:cNvSpPr>
            <a:spLocks noGrp="1"/>
          </p:cNvSpPr>
          <p:nvPr>
            <p:ph type="title"/>
          </p:nvPr>
        </p:nvSpPr>
        <p:spPr>
          <a:xfrm>
            <a:off x="503073" y="122709"/>
            <a:ext cx="7334051" cy="1311664"/>
          </a:xfrm>
        </p:spPr>
        <p:txBody>
          <a:bodyPr>
            <a:normAutofit/>
          </a:bodyPr>
          <a:lstStyle/>
          <a:p>
            <a:r>
              <a:rPr lang="en-GB" b="1">
                <a:solidFill>
                  <a:srgbClr val="000000"/>
                </a:solidFill>
              </a:rPr>
              <a:t>Biodiversity Projects </a:t>
            </a:r>
            <a:endParaRPr lang="en-GB" b="1">
              <a:solidFill>
                <a:srgbClr val="000000"/>
              </a:solidFill>
              <a:cs typeface="Calibri Light"/>
            </a:endParaRPr>
          </a:p>
        </p:txBody>
      </p:sp>
      <p:sp>
        <p:nvSpPr>
          <p:cNvPr id="3" name="Content Placeholder 2">
            <a:extLst>
              <a:ext uri="{FF2B5EF4-FFF2-40B4-BE49-F238E27FC236}">
                <a16:creationId xmlns:a16="http://schemas.microsoft.com/office/drawing/2014/main" id="{24E98E51-A193-4087-9499-CF2F2B23E83F}"/>
              </a:ext>
            </a:extLst>
          </p:cNvPr>
          <p:cNvSpPr>
            <a:spLocks noGrp="1"/>
          </p:cNvSpPr>
          <p:nvPr>
            <p:ph idx="1"/>
          </p:nvPr>
        </p:nvSpPr>
        <p:spPr>
          <a:xfrm>
            <a:off x="597153" y="2096588"/>
            <a:ext cx="5066236" cy="4982150"/>
          </a:xfrm>
        </p:spPr>
        <p:txBody>
          <a:bodyPr vert="horz" lIns="91440" tIns="45720" rIns="91440" bIns="45720" rtlCol="0" anchor="ctr">
            <a:noAutofit/>
          </a:bodyPr>
          <a:lstStyle/>
          <a:p>
            <a:r>
              <a:rPr lang="en-GB" sz="1600">
                <a:ea typeface="+mn-lt"/>
                <a:cs typeface="+mn-lt"/>
              </a:rPr>
              <a:t>Leicestershire and Rutland Wildlife Trust</a:t>
            </a:r>
            <a:r>
              <a:rPr lang="en-US" sz="1600">
                <a:ea typeface="+mn-lt"/>
                <a:cs typeface="+mn-lt"/>
              </a:rPr>
              <a:t> </a:t>
            </a:r>
            <a:endParaRPr lang="en-US"/>
          </a:p>
          <a:p>
            <a:r>
              <a:rPr lang="en-GB" sz="1600">
                <a:ea typeface="+mn-lt"/>
                <a:cs typeface="+mn-lt"/>
              </a:rPr>
              <a:t>Woodland Trust Trees</a:t>
            </a:r>
            <a:endParaRPr lang="en-GB"/>
          </a:p>
          <a:p>
            <a:r>
              <a:rPr lang="en-GB" sz="1600">
                <a:ea typeface="+mn-lt"/>
                <a:cs typeface="+mn-lt"/>
              </a:rPr>
              <a:t>NatureHood</a:t>
            </a:r>
            <a:endParaRPr lang="en-US" sz="1600">
              <a:cs typeface="Calibri"/>
            </a:endParaRPr>
          </a:p>
          <a:p>
            <a:r>
              <a:rPr lang="en-GB" sz="1600">
                <a:ea typeface="+mn-lt"/>
                <a:cs typeface="+mn-lt"/>
              </a:rPr>
              <a:t>Wildflower Seed</a:t>
            </a:r>
            <a:r>
              <a:rPr lang="en-US" sz="1600">
                <a:ea typeface="+mn-lt"/>
                <a:cs typeface="+mn-lt"/>
              </a:rPr>
              <a:t> </a:t>
            </a:r>
            <a:endParaRPr lang="en-GB"/>
          </a:p>
          <a:p>
            <a:r>
              <a:rPr lang="en-GB" sz="1600">
                <a:ea typeface="+mn-lt"/>
                <a:cs typeface="+mn-lt"/>
              </a:rPr>
              <a:t>Polli:Nation </a:t>
            </a:r>
            <a:endParaRPr lang="en-GB"/>
          </a:p>
          <a:p>
            <a:r>
              <a:rPr lang="en-GB" sz="1600">
                <a:ea typeface="+mn-lt"/>
                <a:cs typeface="+mn-lt"/>
              </a:rPr>
              <a:t>City Nature Challenge</a:t>
            </a:r>
            <a:r>
              <a:rPr lang="en-US" sz="1600">
                <a:ea typeface="+mn-lt"/>
                <a:cs typeface="+mn-lt"/>
              </a:rPr>
              <a:t> </a:t>
            </a:r>
            <a:endParaRPr lang="en-GB"/>
          </a:p>
          <a:p>
            <a:r>
              <a:rPr lang="en-US" sz="1600">
                <a:ea typeface="+mn-lt"/>
                <a:cs typeface="+mn-lt"/>
              </a:rPr>
              <a:t>iNature App</a:t>
            </a:r>
            <a:endParaRPr lang="en-GB"/>
          </a:p>
          <a:p>
            <a:r>
              <a:rPr lang="en-GB" sz="1600">
                <a:ea typeface="+mn-lt"/>
                <a:cs typeface="+mn-lt"/>
              </a:rPr>
              <a:t>Buglife </a:t>
            </a:r>
            <a:endParaRPr lang="en-GB"/>
          </a:p>
          <a:p>
            <a:r>
              <a:rPr lang="en-GB" sz="1600">
                <a:ea typeface="+mn-lt"/>
                <a:cs typeface="+mn-lt"/>
              </a:rPr>
              <a:t>BioBlitz</a:t>
            </a:r>
            <a:r>
              <a:rPr lang="en-US" sz="1600">
                <a:ea typeface="+mn-lt"/>
                <a:cs typeface="+mn-lt"/>
              </a:rPr>
              <a:t> Leicester</a:t>
            </a:r>
            <a:endParaRPr lang="en-GB"/>
          </a:p>
          <a:p>
            <a:r>
              <a:rPr lang="en-GB" sz="1600">
                <a:ea typeface="+mn-lt"/>
                <a:cs typeface="+mn-lt"/>
              </a:rPr>
              <a:t>RSPB’s Big Schools Bird Watch</a:t>
            </a:r>
            <a:r>
              <a:rPr lang="en-US" sz="1600">
                <a:ea typeface="+mn-lt"/>
                <a:cs typeface="+mn-lt"/>
              </a:rPr>
              <a:t> </a:t>
            </a:r>
            <a:endParaRPr lang="en-GB"/>
          </a:p>
          <a:p>
            <a:r>
              <a:rPr lang="en-GB" sz="1600">
                <a:ea typeface="+mn-lt"/>
                <a:cs typeface="+mn-lt"/>
              </a:rPr>
              <a:t>RSPB's Wild Challenge </a:t>
            </a:r>
            <a:endParaRPr lang="en-GB"/>
          </a:p>
          <a:p>
            <a:r>
              <a:rPr lang="en-GB" sz="1600">
                <a:ea typeface="+mn-lt"/>
                <a:cs typeface="+mn-lt"/>
              </a:rPr>
              <a:t>Big Butterfly Count</a:t>
            </a:r>
            <a:r>
              <a:rPr lang="en-US" sz="1600">
                <a:ea typeface="+mn-lt"/>
                <a:cs typeface="+mn-lt"/>
              </a:rPr>
              <a:t> </a:t>
            </a:r>
            <a:endParaRPr lang="en-US">
              <a:ea typeface="+mn-lt"/>
              <a:cs typeface="+mn-lt"/>
            </a:endParaRPr>
          </a:p>
          <a:p>
            <a:r>
              <a:rPr lang="en-GB" sz="1600">
                <a:ea typeface="+mn-lt"/>
                <a:cs typeface="+mn-lt"/>
              </a:rPr>
              <a:t>Learning Through Landscapes – Grants </a:t>
            </a:r>
            <a:endParaRPr lang="en-GB">
              <a:ea typeface="+mn-lt"/>
              <a:cs typeface="+mn-lt"/>
            </a:endParaRPr>
          </a:p>
          <a:p>
            <a:r>
              <a:rPr lang="en-GB" sz="1600">
                <a:ea typeface="+mn-lt"/>
                <a:cs typeface="+mn-lt"/>
              </a:rPr>
              <a:t>BLUE Campaign</a:t>
            </a:r>
          </a:p>
          <a:p>
            <a:r>
              <a:rPr lang="en-GB" sz="1600">
                <a:ea typeface="+mn-lt"/>
                <a:cs typeface="+mn-lt"/>
              </a:rPr>
              <a:t>Working with Leicester City Council</a:t>
            </a:r>
          </a:p>
          <a:p>
            <a:r>
              <a:rPr lang="en-GB" sz="1600">
                <a:ea typeface="+mn-lt"/>
                <a:cs typeface="+mn-lt"/>
              </a:rPr>
              <a:t>Curriculum Links</a:t>
            </a:r>
            <a:endParaRPr lang="en-GB"/>
          </a:p>
          <a:p>
            <a:endParaRPr lang="en-GB" sz="1600">
              <a:solidFill>
                <a:srgbClr val="000000"/>
              </a:solidFill>
              <a:cs typeface="Calibri"/>
            </a:endParaRPr>
          </a:p>
          <a:p>
            <a:endParaRPr lang="en-GB" sz="1600">
              <a:solidFill>
                <a:srgbClr val="000000"/>
              </a:solidFill>
              <a:cs typeface="Calibri"/>
            </a:endParaRPr>
          </a:p>
          <a:p>
            <a:endParaRPr lang="en-GB" sz="1600">
              <a:solidFill>
                <a:srgbClr val="000000"/>
              </a:solidFill>
              <a:cs typeface="Calibri"/>
            </a:endParaRPr>
          </a:p>
          <a:p>
            <a:endParaRPr lang="en-GB" sz="1600">
              <a:solidFill>
                <a:srgbClr val="000000"/>
              </a:solidFill>
              <a:cs typeface="Calibri"/>
            </a:endParaRP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coschools biodiversity logo">
            <a:extLst>
              <a:ext uri="{FF2B5EF4-FFF2-40B4-BE49-F238E27FC236}">
                <a16:creationId xmlns:a16="http://schemas.microsoft.com/office/drawing/2014/main" id="{E374340D-CAAE-48D5-9326-76A54447F4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0604" y="1007283"/>
            <a:ext cx="6031667" cy="585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26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CF4BC-6C92-4257-8516-18B0D1E14631}"/>
              </a:ext>
            </a:extLst>
          </p:cNvPr>
          <p:cNvSpPr>
            <a:spLocks noGrp="1"/>
          </p:cNvSpPr>
          <p:nvPr>
            <p:ph type="title"/>
          </p:nvPr>
        </p:nvSpPr>
        <p:spPr>
          <a:xfrm>
            <a:off x="279929" y="585215"/>
            <a:ext cx="10515600" cy="1325563"/>
          </a:xfrm>
        </p:spPr>
        <p:txBody>
          <a:bodyPr vert="horz" lIns="91440" tIns="45720" rIns="91440" bIns="45720" rtlCol="0" anchor="ctr">
            <a:normAutofit/>
          </a:bodyPr>
          <a:lstStyle/>
          <a:p>
            <a:pPr algn="ctr"/>
            <a:r>
              <a:rPr lang="en-US" b="1">
                <a:solidFill>
                  <a:schemeClr val="bg1"/>
                </a:solidFill>
              </a:rPr>
              <a:t>Increasing biodiversity in school grounds</a:t>
            </a:r>
            <a:endParaRPr lang="en-US"/>
          </a:p>
        </p:txBody>
      </p:sp>
      <p:pic>
        <p:nvPicPr>
          <p:cNvPr id="5" name="Picture 5" descr="Map of a wildlife garden">
            <a:extLst>
              <a:ext uri="{FF2B5EF4-FFF2-40B4-BE49-F238E27FC236}">
                <a16:creationId xmlns:a16="http://schemas.microsoft.com/office/drawing/2014/main" id="{2A0E7D24-11C6-41E8-8D66-BE4866A0AFAA}"/>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10154" y="2386583"/>
            <a:ext cx="7457494" cy="4359553"/>
          </a:xfrm>
          <a:prstGeom prst="rect">
            <a:avLst/>
          </a:prstGeom>
        </p:spPr>
      </p:pic>
      <p:sp>
        <p:nvSpPr>
          <p:cNvPr id="3" name="Content Placeholder 2">
            <a:extLst>
              <a:ext uri="{FF2B5EF4-FFF2-40B4-BE49-F238E27FC236}">
                <a16:creationId xmlns:a16="http://schemas.microsoft.com/office/drawing/2014/main" id="{FE0A6144-33F7-4DBA-A058-6A78A042BD94}"/>
              </a:ext>
            </a:extLst>
          </p:cNvPr>
          <p:cNvSpPr>
            <a:spLocks noGrp="1"/>
          </p:cNvSpPr>
          <p:nvPr>
            <p:ph sz="half" idx="1"/>
          </p:nvPr>
        </p:nvSpPr>
        <p:spPr>
          <a:xfrm>
            <a:off x="8138328" y="2879069"/>
            <a:ext cx="3803904" cy="3660185"/>
          </a:xfrm>
        </p:spPr>
        <p:txBody>
          <a:bodyPr vert="horz" lIns="91440" tIns="45720" rIns="91440" bIns="45720" rtlCol="0" anchor="ctr">
            <a:normAutofit/>
          </a:bodyPr>
          <a:lstStyle/>
          <a:p>
            <a:r>
              <a:rPr lang="en-US" sz="2200"/>
              <a:t>To protect and enhance the wildlife and wild places of Leicestershire and Rutland and to engage people with nature</a:t>
            </a:r>
            <a:endParaRPr lang="en-US" sz="2200">
              <a:cs typeface="Calibri" panose="020F0502020204030204"/>
            </a:endParaRPr>
          </a:p>
          <a:p>
            <a:r>
              <a:rPr lang="en-US" sz="2200">
                <a:ea typeface="+mn-lt"/>
                <a:cs typeface="+mn-lt"/>
              </a:rPr>
              <a:t>How and what to survey</a:t>
            </a:r>
            <a:endParaRPr lang="en-US" sz="2200">
              <a:cs typeface="Calibri"/>
            </a:endParaRPr>
          </a:p>
          <a:p>
            <a:r>
              <a:rPr lang="en-US" sz="2200">
                <a:cs typeface="Calibri"/>
              </a:rPr>
              <a:t>Wildlife-friendly features</a:t>
            </a:r>
            <a:endParaRPr lang="en-US" sz="2200">
              <a:ea typeface="+mn-lt"/>
              <a:cs typeface="+mn-lt"/>
            </a:endParaRPr>
          </a:p>
          <a:p>
            <a:pPr marL="457200" lvl="1" indent="0">
              <a:buNone/>
            </a:pPr>
            <a:endParaRPr lang="en-US" sz="1800">
              <a:cs typeface="Calibri" panose="020F0502020204030204"/>
            </a:endParaRPr>
          </a:p>
          <a:p>
            <a:endParaRPr lang="en-US" sz="2200">
              <a:cs typeface="Calibri" panose="020F0502020204030204"/>
            </a:endParaRPr>
          </a:p>
        </p:txBody>
      </p:sp>
      <p:pic>
        <p:nvPicPr>
          <p:cNvPr id="6" name="Picture 5" descr="Wildlife Trust logo">
            <a:extLst>
              <a:ext uri="{FF2B5EF4-FFF2-40B4-BE49-F238E27FC236}">
                <a16:creationId xmlns:a16="http://schemas.microsoft.com/office/drawing/2014/main" id="{363982C2-3292-4427-BBB7-615D834D1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6818" y="489785"/>
            <a:ext cx="974810" cy="1516424"/>
          </a:xfrm>
          <a:prstGeom prst="rect">
            <a:avLst/>
          </a:prstGeom>
        </p:spPr>
      </p:pic>
    </p:spTree>
    <p:extLst>
      <p:ext uri="{BB962C8B-B14F-4D97-AF65-F5344CB8AC3E}">
        <p14:creationId xmlns:p14="http://schemas.microsoft.com/office/powerpoint/2010/main" val="271848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8FBF-D46D-438E-9D70-78DECC378350}"/>
              </a:ext>
            </a:extLst>
          </p:cNvPr>
          <p:cNvSpPr>
            <a:spLocks noGrp="1"/>
          </p:cNvSpPr>
          <p:nvPr>
            <p:ph type="title"/>
          </p:nvPr>
        </p:nvSpPr>
        <p:spPr>
          <a:xfrm>
            <a:off x="687280" y="365125"/>
            <a:ext cx="6254496" cy="1828800"/>
          </a:xfrm>
        </p:spPr>
        <p:txBody>
          <a:bodyPr vert="horz" lIns="91440" tIns="45720" rIns="91440" bIns="45720" rtlCol="0" anchor="ctr">
            <a:normAutofit/>
          </a:bodyPr>
          <a:lstStyle/>
          <a:p>
            <a:r>
              <a:rPr lang="en-US" b="1"/>
              <a:t>Biodiversity audit</a:t>
            </a:r>
            <a:r>
              <a:rPr lang="en-US"/>
              <a:t> </a:t>
            </a:r>
            <a:br>
              <a:rPr lang="en-US"/>
            </a:br>
            <a:r>
              <a:rPr lang="en-US">
                <a:hlinkClick r:id="rId2"/>
              </a:rPr>
              <a:t>trail and mapping</a:t>
            </a:r>
            <a:endParaRPr lang="en-US"/>
          </a:p>
        </p:txBody>
      </p:sp>
      <p:sp>
        <p:nvSpPr>
          <p:cNvPr id="3" name="Content Placeholder 2">
            <a:extLst>
              <a:ext uri="{FF2B5EF4-FFF2-40B4-BE49-F238E27FC236}">
                <a16:creationId xmlns:a16="http://schemas.microsoft.com/office/drawing/2014/main" id="{87BB6CA9-481B-45A0-ABCF-A44E12BF03B4}"/>
              </a:ext>
            </a:extLst>
          </p:cNvPr>
          <p:cNvSpPr>
            <a:spLocks noGrp="1"/>
          </p:cNvSpPr>
          <p:nvPr>
            <p:ph sz="half" idx="1"/>
          </p:nvPr>
        </p:nvSpPr>
        <p:spPr>
          <a:xfrm>
            <a:off x="838200" y="2322576"/>
            <a:ext cx="6254496" cy="3858768"/>
          </a:xfrm>
        </p:spPr>
        <p:txBody>
          <a:bodyPr vert="horz" lIns="91440" tIns="45720" rIns="91440" bIns="45720" rtlCol="0" anchor="t">
            <a:normAutofit lnSpcReduction="10000"/>
          </a:bodyPr>
          <a:lstStyle/>
          <a:p>
            <a:r>
              <a:rPr lang="en-US"/>
              <a:t>Survey for wildlife features:</a:t>
            </a:r>
          </a:p>
          <a:p>
            <a:pPr lvl="1"/>
            <a:r>
              <a:rPr lang="en-US" sz="1600"/>
              <a:t>Log pile, log discs </a:t>
            </a:r>
          </a:p>
          <a:p>
            <a:pPr lvl="1"/>
            <a:r>
              <a:rPr lang="en-US" sz="1600"/>
              <a:t>Stone pile / rockery, paving slabs </a:t>
            </a:r>
          </a:p>
          <a:p>
            <a:pPr lvl="1"/>
            <a:r>
              <a:rPr lang="en-US" sz="1600"/>
              <a:t>Leaf pile</a:t>
            </a:r>
          </a:p>
          <a:p>
            <a:pPr lvl="1"/>
            <a:r>
              <a:rPr lang="en-US" sz="1600"/>
              <a:t>Compost heap </a:t>
            </a:r>
          </a:p>
          <a:p>
            <a:pPr lvl="1"/>
            <a:r>
              <a:rPr lang="en-US" sz="1600"/>
              <a:t>Wild edges</a:t>
            </a:r>
          </a:p>
          <a:p>
            <a:pPr lvl="1"/>
            <a:r>
              <a:rPr lang="en-US" sz="1600"/>
              <a:t>Bee hotel / nest box </a:t>
            </a:r>
          </a:p>
          <a:p>
            <a:pPr lvl="1"/>
            <a:r>
              <a:rPr lang="en-US" sz="1600"/>
              <a:t>Wildflower / herb planters for pollinators </a:t>
            </a:r>
          </a:p>
          <a:p>
            <a:pPr lvl="1"/>
            <a:r>
              <a:rPr lang="en-US" sz="1600"/>
              <a:t>Mini pond </a:t>
            </a:r>
          </a:p>
          <a:p>
            <a:pPr lvl="1"/>
            <a:r>
              <a:rPr lang="en-US" sz="1600"/>
              <a:t>Bird feeders and nest boxes</a:t>
            </a:r>
          </a:p>
          <a:p>
            <a:pPr lvl="1"/>
            <a:r>
              <a:rPr lang="en-US" sz="1600"/>
              <a:t>Hedgehog homes and holes</a:t>
            </a:r>
          </a:p>
          <a:p>
            <a:pPr lvl="1"/>
            <a:r>
              <a:rPr lang="en-US" sz="1600"/>
              <a:t>Bat box</a:t>
            </a:r>
          </a:p>
          <a:p>
            <a:pPr lvl="1"/>
            <a:r>
              <a:rPr lang="en-US" sz="1600"/>
              <a:t>Trees, hedges and shrubs</a:t>
            </a:r>
          </a:p>
          <a:p>
            <a:pPr lvl="1"/>
            <a:r>
              <a:rPr lang="en-US" sz="1600"/>
              <a:t>Green roofs and walls</a:t>
            </a:r>
          </a:p>
          <a:p>
            <a:pPr lvl="1"/>
            <a:endParaRPr lang="en-US" sz="1500"/>
          </a:p>
          <a:p>
            <a:pPr lvl="1"/>
            <a:endParaRPr lang="en-US" sz="1500"/>
          </a:p>
          <a:p>
            <a:pPr lvl="1"/>
            <a:endParaRPr lang="en-US" sz="1500"/>
          </a:p>
        </p:txBody>
      </p:sp>
      <p:pic>
        <p:nvPicPr>
          <p:cNvPr id="7" name="Picture 7" descr="A close up of a map&#10;">
            <a:extLst>
              <a:ext uri="{FF2B5EF4-FFF2-40B4-BE49-F238E27FC236}">
                <a16:creationId xmlns:a16="http://schemas.microsoft.com/office/drawing/2014/main" id="{7339C3FF-4D34-4165-806C-CCCB56BC8B3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16200000">
            <a:off x="6443132" y="1109133"/>
            <a:ext cx="6858000" cy="4639733"/>
          </a:xfrm>
          <a:prstGeom prst="rect">
            <a:avLst/>
          </a:prstGeom>
        </p:spPr>
      </p:pic>
      <p:pic>
        <p:nvPicPr>
          <p:cNvPr id="8" name="Picture 7" descr="wildlife trust logo">
            <a:extLst>
              <a:ext uri="{FF2B5EF4-FFF2-40B4-BE49-F238E27FC236}">
                <a16:creationId xmlns:a16="http://schemas.microsoft.com/office/drawing/2014/main" id="{9B2D7FA2-B4A1-4900-9600-F48002E632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5943" y="5196369"/>
            <a:ext cx="974810" cy="1516424"/>
          </a:xfrm>
          <a:prstGeom prst="rect">
            <a:avLst/>
          </a:prstGeom>
        </p:spPr>
      </p:pic>
    </p:spTree>
    <p:extLst>
      <p:ext uri="{BB962C8B-B14F-4D97-AF65-F5344CB8AC3E}">
        <p14:creationId xmlns:p14="http://schemas.microsoft.com/office/powerpoint/2010/main" val="242658177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2043663"/>
            <a:ext cx="6105194" cy="2031055"/>
          </a:xfrm>
        </p:spPr>
        <p:txBody>
          <a:bodyPr>
            <a:normAutofit/>
          </a:bodyPr>
          <a:lstStyle/>
          <a:p>
            <a:r>
              <a:rPr lang="en-GB" sz="5100">
                <a:solidFill>
                  <a:srgbClr val="FFFFFF"/>
                </a:solidFill>
              </a:rPr>
              <a:t>#EcoTeach Webinar </a:t>
            </a:r>
            <a:br>
              <a:rPr lang="en-GB" sz="5100">
                <a:solidFill>
                  <a:srgbClr val="FFFFFF"/>
                </a:solidFill>
                <a:cs typeface="Calibri Light"/>
              </a:rPr>
            </a:br>
            <a:r>
              <a:rPr lang="en-GB" sz="5100">
                <a:solidFill>
                  <a:srgbClr val="FFFFFF"/>
                </a:solidFill>
              </a:rPr>
              <a:t>Biodiversity</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4074718"/>
            <a:ext cx="6105194" cy="1180863"/>
          </a:xfrm>
        </p:spPr>
        <p:txBody>
          <a:bodyPr vert="horz" lIns="91440" tIns="45720" rIns="91440" bIns="45720" rtlCol="0">
            <a:normAutofit/>
          </a:bodyPr>
          <a:lstStyle/>
          <a:p>
            <a:r>
              <a:rPr lang="en-GB" sz="1600">
                <a:solidFill>
                  <a:srgbClr val="FFFFFF"/>
                </a:solidFill>
              </a:rPr>
              <a:t>Lee Jowett, Environmental Education Coordinator</a:t>
            </a:r>
            <a:endParaRPr lang="en-GB" sz="1600">
              <a:solidFill>
                <a:srgbClr val="FFFFFF"/>
              </a:solidFill>
              <a:cs typeface="Calibri"/>
            </a:endParaRPr>
          </a:p>
          <a:p>
            <a:r>
              <a:rPr lang="en-GB" sz="1600">
                <a:solidFill>
                  <a:srgbClr val="FFFFFF"/>
                </a:solidFill>
              </a:rPr>
              <a:t>Amy Peace, Graduate Project Officer</a:t>
            </a:r>
          </a:p>
          <a:p>
            <a:r>
              <a:rPr lang="en-GB" sz="1600">
                <a:solidFill>
                  <a:srgbClr val="FFFFFF"/>
                </a:solidFill>
                <a:cs typeface="Calibri"/>
              </a:rPr>
              <a:t>Martha Rose, Leicestershire &amp; Rutland Wildlife Trust</a:t>
            </a:r>
          </a:p>
        </p:txBody>
      </p:sp>
    </p:spTree>
    <p:extLst>
      <p:ext uri="{BB962C8B-B14F-4D97-AF65-F5344CB8AC3E}">
        <p14:creationId xmlns:p14="http://schemas.microsoft.com/office/powerpoint/2010/main" val="279476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EA50-0622-4101-BDAF-9AD94771E965}"/>
              </a:ext>
            </a:extLst>
          </p:cNvPr>
          <p:cNvSpPr>
            <a:spLocks noGrp="1"/>
          </p:cNvSpPr>
          <p:nvPr>
            <p:ph type="title"/>
          </p:nvPr>
        </p:nvSpPr>
        <p:spPr>
          <a:xfrm>
            <a:off x="838200" y="104166"/>
            <a:ext cx="10515600" cy="1325563"/>
          </a:xfrm>
        </p:spPr>
        <p:txBody>
          <a:bodyPr/>
          <a:lstStyle/>
          <a:p>
            <a:pPr algn="ctr"/>
            <a:r>
              <a:rPr lang="en-GB" b="1">
                <a:cs typeface="Calibri Light"/>
              </a:rPr>
              <a:t>Survey for wildlife - invertebrates</a:t>
            </a:r>
          </a:p>
        </p:txBody>
      </p:sp>
      <p:graphicFrame>
        <p:nvGraphicFramePr>
          <p:cNvPr id="20" name="Table 20">
            <a:extLst>
              <a:ext uri="{FF2B5EF4-FFF2-40B4-BE49-F238E27FC236}">
                <a16:creationId xmlns:a16="http://schemas.microsoft.com/office/drawing/2014/main" id="{7057E84B-E2A3-416E-A888-13D4B66B01F1}"/>
              </a:ext>
            </a:extLst>
          </p:cNvPr>
          <p:cNvGraphicFramePr>
            <a:graphicFrameLocks noGrp="1"/>
          </p:cNvGraphicFramePr>
          <p:nvPr>
            <p:extLst>
              <p:ext uri="{D42A27DB-BD31-4B8C-83A1-F6EECF244321}">
                <p14:modId xmlns:p14="http://schemas.microsoft.com/office/powerpoint/2010/main" val="2990042224"/>
              </p:ext>
            </p:extLst>
          </p:nvPr>
        </p:nvGraphicFramePr>
        <p:xfrm>
          <a:off x="353768" y="1408422"/>
          <a:ext cx="11559375" cy="4846320"/>
        </p:xfrm>
        <a:graphic>
          <a:graphicData uri="http://schemas.openxmlformats.org/drawingml/2006/table">
            <a:tbl>
              <a:tblPr firstRow="1" bandRow="1">
                <a:tableStyleId>{5C22544A-7EE6-4342-B048-85BDC9FD1C3A}</a:tableStyleId>
              </a:tblPr>
              <a:tblGrid>
                <a:gridCol w="3853125">
                  <a:extLst>
                    <a:ext uri="{9D8B030D-6E8A-4147-A177-3AD203B41FA5}">
                      <a16:colId xmlns:a16="http://schemas.microsoft.com/office/drawing/2014/main" val="3091862321"/>
                    </a:ext>
                  </a:extLst>
                </a:gridCol>
                <a:gridCol w="3853125">
                  <a:extLst>
                    <a:ext uri="{9D8B030D-6E8A-4147-A177-3AD203B41FA5}">
                      <a16:colId xmlns:a16="http://schemas.microsoft.com/office/drawing/2014/main" val="1922502443"/>
                    </a:ext>
                  </a:extLst>
                </a:gridCol>
                <a:gridCol w="3853125">
                  <a:extLst>
                    <a:ext uri="{9D8B030D-6E8A-4147-A177-3AD203B41FA5}">
                      <a16:colId xmlns:a16="http://schemas.microsoft.com/office/drawing/2014/main" val="856106794"/>
                    </a:ext>
                  </a:extLst>
                </a:gridCol>
              </a:tblGrid>
              <a:tr h="2035479">
                <a:tc>
                  <a:txBody>
                    <a:bodyPr/>
                    <a:lstStyle/>
                    <a:p>
                      <a:r>
                        <a:rPr lang="en-GB" b="0">
                          <a:solidFill>
                            <a:schemeClr val="tx1"/>
                          </a:solidFill>
                        </a:rPr>
                        <a:t>Lift and look</a:t>
                      </a:r>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txBody>
                  <a:tcPr/>
                </a:tc>
                <a:tc>
                  <a:txBody>
                    <a:bodyPr/>
                    <a:lstStyle/>
                    <a:p>
                      <a:pPr lvl="0">
                        <a:buNone/>
                      </a:pPr>
                      <a:r>
                        <a:rPr lang="en-GB" b="0">
                          <a:solidFill>
                            <a:schemeClr val="tx1"/>
                          </a:solidFill>
                        </a:rPr>
                        <a:t>Dig for worms</a:t>
                      </a:r>
                    </a:p>
                  </a:txBody>
                  <a:tcPr/>
                </a:tc>
                <a:tc>
                  <a:txBody>
                    <a:bodyPr/>
                    <a:lstStyle/>
                    <a:p>
                      <a:pPr lvl="0">
                        <a:buNone/>
                      </a:pPr>
                      <a:r>
                        <a:rPr lang="en-GB" sz="1800" b="0" i="0" u="none" strike="noStrike" noProof="0">
                          <a:solidFill>
                            <a:schemeClr val="tx1"/>
                          </a:solidFill>
                          <a:latin typeface="Calibri"/>
                        </a:rPr>
                        <a:t>Sweep netting</a:t>
                      </a:r>
                      <a:endParaRPr lang="en-US">
                        <a:solidFill>
                          <a:schemeClr val="tx1"/>
                        </a:solidFill>
                      </a:endParaRPr>
                    </a:p>
                    <a:p>
                      <a:pPr lvl="0">
                        <a:buNone/>
                      </a:pPr>
                      <a:endParaRPr lang="en-GB"/>
                    </a:p>
                  </a:txBody>
                  <a:tcPr/>
                </a:tc>
                <a:extLst>
                  <a:ext uri="{0D108BD9-81ED-4DB2-BD59-A6C34878D82A}">
                    <a16:rowId xmlns:a16="http://schemas.microsoft.com/office/drawing/2014/main" val="1325190490"/>
                  </a:ext>
                </a:extLst>
              </a:tr>
              <a:tr h="1565753">
                <a:tc>
                  <a:txBody>
                    <a:bodyPr/>
                    <a:lstStyle/>
                    <a:p>
                      <a:r>
                        <a:rPr lang="en-GB" sz="1800" b="0" i="0" u="none" strike="noStrike" noProof="0">
                          <a:latin typeface="Calibri"/>
                        </a:rPr>
                        <a:t>Branch shaking </a:t>
                      </a:r>
                      <a:endParaRPr lang="en-GB"/>
                    </a:p>
                    <a:p>
                      <a:pPr lvl="0">
                        <a:buNone/>
                      </a:pPr>
                      <a:r>
                        <a:rPr lang="en-GB" sz="1800" b="0" i="0" u="none" strike="noStrike" noProof="0">
                          <a:latin typeface="Calibri"/>
                        </a:rPr>
                        <a:t>or beating</a:t>
                      </a: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txBody>
                  <a:tcPr/>
                </a:tc>
                <a:tc>
                  <a:txBody>
                    <a:bodyPr/>
                    <a:lstStyle/>
                    <a:p>
                      <a:pPr lvl="0">
                        <a:buNone/>
                      </a:pPr>
                      <a:r>
                        <a:rPr lang="en-GB"/>
                        <a:t>Bee nest box monitoring</a:t>
                      </a:r>
                    </a:p>
                    <a:p>
                      <a:pPr lvl="0">
                        <a:buNone/>
                      </a:pPr>
                      <a:endParaRPr lang="en-GB"/>
                    </a:p>
                  </a:txBody>
                  <a:tcPr/>
                </a:tc>
                <a:tc>
                  <a:txBody>
                    <a:bodyPr/>
                    <a:lstStyle/>
                    <a:p>
                      <a:pPr lvl="0">
                        <a:buNone/>
                      </a:pPr>
                      <a:r>
                        <a:rPr lang="en-GB" sz="1800" b="0" i="0" u="none" strike="noStrike" noProof="0">
                          <a:latin typeface="Calibri"/>
                        </a:rPr>
                        <a:t>Pit fall or tumble trap</a:t>
                      </a: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p>
                      <a:pPr lvl="0">
                        <a:buNone/>
                      </a:pPr>
                      <a:endParaRPr lang="en-GB" sz="1800" b="0" i="0" u="none" strike="noStrike" noProof="0">
                        <a:latin typeface="Calibri"/>
                      </a:endParaRPr>
                    </a:p>
                  </a:txBody>
                  <a:tcPr/>
                </a:tc>
                <a:extLst>
                  <a:ext uri="{0D108BD9-81ED-4DB2-BD59-A6C34878D82A}">
                    <a16:rowId xmlns:a16="http://schemas.microsoft.com/office/drawing/2014/main" val="2208635083"/>
                  </a:ext>
                </a:extLst>
              </a:tr>
            </a:tbl>
          </a:graphicData>
        </a:graphic>
      </p:graphicFrame>
      <p:pic>
        <p:nvPicPr>
          <p:cNvPr id="21" name="Picture 21" descr="A picture containing a pitfall trap&#10;">
            <a:extLst>
              <a:ext uri="{FF2B5EF4-FFF2-40B4-BE49-F238E27FC236}">
                <a16:creationId xmlns:a16="http://schemas.microsoft.com/office/drawing/2014/main" id="{C1BB7EA7-6841-4ED2-A20A-6D70815A75EA}"/>
              </a:ext>
            </a:extLst>
          </p:cNvPr>
          <p:cNvPicPr>
            <a:picLocks noChangeAspect="1"/>
          </p:cNvPicPr>
          <p:nvPr/>
        </p:nvPicPr>
        <p:blipFill>
          <a:blip r:embed="rId2"/>
          <a:stretch>
            <a:fillRect/>
          </a:stretch>
        </p:blipFill>
        <p:spPr>
          <a:xfrm>
            <a:off x="8177024" y="4190228"/>
            <a:ext cx="3651336" cy="1956539"/>
          </a:xfrm>
          <a:prstGeom prst="rect">
            <a:avLst/>
          </a:prstGeom>
        </p:spPr>
      </p:pic>
      <p:pic>
        <p:nvPicPr>
          <p:cNvPr id="4" name="Picture 4" descr="A picture containing outdoor, person, grass, boy&#10;">
            <a:extLst>
              <a:ext uri="{FF2B5EF4-FFF2-40B4-BE49-F238E27FC236}">
                <a16:creationId xmlns:a16="http://schemas.microsoft.com/office/drawing/2014/main" id="{42EFC0DF-00D4-4A97-B959-71D1760CF2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9882" y="1728035"/>
            <a:ext cx="2442411" cy="1826795"/>
          </a:xfrm>
          <a:prstGeom prst="rect">
            <a:avLst/>
          </a:prstGeom>
        </p:spPr>
      </p:pic>
      <p:pic>
        <p:nvPicPr>
          <p:cNvPr id="16" name="Picture 16" descr="A group of people looking at a sheet">
            <a:extLst>
              <a:ext uri="{FF2B5EF4-FFF2-40B4-BE49-F238E27FC236}">
                <a16:creationId xmlns:a16="http://schemas.microsoft.com/office/drawing/2014/main" id="{13E2B011-AF8C-4F6C-A638-F80FAE0EB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852" y="4129400"/>
            <a:ext cx="2647441" cy="1947990"/>
          </a:xfrm>
          <a:prstGeom prst="rect">
            <a:avLst/>
          </a:prstGeom>
        </p:spPr>
      </p:pic>
      <p:pic>
        <p:nvPicPr>
          <p:cNvPr id="3" name="Picture 3" descr="A person holding a net on a field&#10;">
            <a:extLst>
              <a:ext uri="{FF2B5EF4-FFF2-40B4-BE49-F238E27FC236}">
                <a16:creationId xmlns:a16="http://schemas.microsoft.com/office/drawing/2014/main" id="{386C91A9-AA99-4478-9546-C043D902BDAF}"/>
              </a:ext>
            </a:extLst>
          </p:cNvPr>
          <p:cNvPicPr>
            <a:picLocks noChangeAspect="1"/>
          </p:cNvPicPr>
          <p:nvPr/>
        </p:nvPicPr>
        <p:blipFill>
          <a:blip r:embed="rId5"/>
          <a:stretch>
            <a:fillRect/>
          </a:stretch>
        </p:blipFill>
        <p:spPr>
          <a:xfrm>
            <a:off x="8609597" y="1764130"/>
            <a:ext cx="3143250" cy="1790700"/>
          </a:xfrm>
          <a:prstGeom prst="rect">
            <a:avLst/>
          </a:prstGeom>
        </p:spPr>
      </p:pic>
      <p:pic>
        <p:nvPicPr>
          <p:cNvPr id="5" name="Picture 5" descr="A person in a yard&#10;&#10;">
            <a:extLst>
              <a:ext uri="{FF2B5EF4-FFF2-40B4-BE49-F238E27FC236}">
                <a16:creationId xmlns:a16="http://schemas.microsoft.com/office/drawing/2014/main" id="{04E28C5C-682F-4E93-AC24-AB31AB5155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5584" y="1768141"/>
            <a:ext cx="2743200" cy="1828800"/>
          </a:xfrm>
          <a:prstGeom prst="rect">
            <a:avLst/>
          </a:prstGeom>
        </p:spPr>
      </p:pic>
      <p:pic>
        <p:nvPicPr>
          <p:cNvPr id="6" name="Picture 6" descr="A close up of a bee ">
            <a:extLst>
              <a:ext uri="{FF2B5EF4-FFF2-40B4-BE49-F238E27FC236}">
                <a16:creationId xmlns:a16="http://schemas.microsoft.com/office/drawing/2014/main" id="{C362AB2E-15E4-4006-A28A-69488D6AD2CB}"/>
              </a:ext>
            </a:extLst>
          </p:cNvPr>
          <p:cNvPicPr>
            <a:picLocks noChangeAspect="1"/>
          </p:cNvPicPr>
          <p:nvPr/>
        </p:nvPicPr>
        <p:blipFill>
          <a:blip r:embed="rId7"/>
          <a:stretch>
            <a:fillRect/>
          </a:stretch>
        </p:blipFill>
        <p:spPr>
          <a:xfrm>
            <a:off x="4784558" y="4058653"/>
            <a:ext cx="3134226" cy="2089484"/>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999412FA-5EAE-45C9-8FCE-45198F2615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88216" y="165081"/>
            <a:ext cx="713852" cy="1109329"/>
          </a:xfrm>
          <a:prstGeom prst="rect">
            <a:avLst/>
          </a:prstGeom>
        </p:spPr>
      </p:pic>
    </p:spTree>
    <p:extLst>
      <p:ext uri="{BB962C8B-B14F-4D97-AF65-F5344CB8AC3E}">
        <p14:creationId xmlns:p14="http://schemas.microsoft.com/office/powerpoint/2010/main" val="406068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3152-A259-4DA1-B4F2-2D30C0EF4D8E}"/>
              </a:ext>
            </a:extLst>
          </p:cNvPr>
          <p:cNvSpPr>
            <a:spLocks noGrp="1"/>
          </p:cNvSpPr>
          <p:nvPr>
            <p:ph type="title"/>
          </p:nvPr>
        </p:nvSpPr>
        <p:spPr/>
        <p:txBody>
          <a:bodyPr/>
          <a:lstStyle/>
          <a:p>
            <a:pPr algn="ctr"/>
            <a:r>
              <a:rPr lang="en-GB" b="1">
                <a:cs typeface="Calibri Light"/>
              </a:rPr>
              <a:t>Other wildlife to survey</a:t>
            </a:r>
          </a:p>
        </p:txBody>
      </p:sp>
      <p:graphicFrame>
        <p:nvGraphicFramePr>
          <p:cNvPr id="5" name="Table 5">
            <a:extLst>
              <a:ext uri="{FF2B5EF4-FFF2-40B4-BE49-F238E27FC236}">
                <a16:creationId xmlns:a16="http://schemas.microsoft.com/office/drawing/2014/main" id="{BA3375E4-99A7-45C4-A9C9-356D16966A01}"/>
              </a:ext>
            </a:extLst>
          </p:cNvPr>
          <p:cNvGraphicFramePr>
            <a:graphicFrameLocks noGrp="1"/>
          </p:cNvGraphicFramePr>
          <p:nvPr>
            <p:extLst>
              <p:ext uri="{D42A27DB-BD31-4B8C-83A1-F6EECF244321}">
                <p14:modId xmlns:p14="http://schemas.microsoft.com/office/powerpoint/2010/main" val="1624873591"/>
              </p:ext>
            </p:extLst>
          </p:nvPr>
        </p:nvGraphicFramePr>
        <p:xfrm>
          <a:off x="511479" y="1638821"/>
          <a:ext cx="11091369" cy="4710490"/>
        </p:xfrm>
        <a:graphic>
          <a:graphicData uri="http://schemas.openxmlformats.org/drawingml/2006/table">
            <a:tbl>
              <a:tblPr firstRow="1" bandRow="1">
                <a:tableStyleId>{5C22544A-7EE6-4342-B048-85BDC9FD1C3A}</a:tableStyleId>
              </a:tblPr>
              <a:tblGrid>
                <a:gridCol w="3697123">
                  <a:extLst>
                    <a:ext uri="{9D8B030D-6E8A-4147-A177-3AD203B41FA5}">
                      <a16:colId xmlns:a16="http://schemas.microsoft.com/office/drawing/2014/main" val="286743154"/>
                    </a:ext>
                  </a:extLst>
                </a:gridCol>
                <a:gridCol w="3697123">
                  <a:extLst>
                    <a:ext uri="{9D8B030D-6E8A-4147-A177-3AD203B41FA5}">
                      <a16:colId xmlns:a16="http://schemas.microsoft.com/office/drawing/2014/main" val="2026337520"/>
                    </a:ext>
                  </a:extLst>
                </a:gridCol>
                <a:gridCol w="3697123">
                  <a:extLst>
                    <a:ext uri="{9D8B030D-6E8A-4147-A177-3AD203B41FA5}">
                      <a16:colId xmlns:a16="http://schemas.microsoft.com/office/drawing/2014/main" val="2829522239"/>
                    </a:ext>
                  </a:extLst>
                </a:gridCol>
              </a:tblGrid>
              <a:tr h="2355245">
                <a:tc>
                  <a:txBody>
                    <a:bodyPr/>
                    <a:lstStyle/>
                    <a:p>
                      <a:r>
                        <a:rPr lang="en-GB">
                          <a:solidFill>
                            <a:schemeClr val="tx1"/>
                          </a:solidFill>
                        </a:rPr>
                        <a:t>Birds</a:t>
                      </a:r>
                    </a:p>
                  </a:txBody>
                  <a:tcPr/>
                </a:tc>
                <a:tc gridSpan="2">
                  <a:txBody>
                    <a:bodyPr/>
                    <a:lstStyle/>
                    <a:p>
                      <a:r>
                        <a:rPr lang="en-GB">
                          <a:solidFill>
                            <a:schemeClr val="tx1"/>
                          </a:solidFill>
                        </a:rPr>
                        <a:t>Hedgehogs, foxes and badgers </a:t>
                      </a:r>
                    </a:p>
                  </a:txBody>
                  <a:tcPr/>
                </a:tc>
                <a:tc hMerge="1">
                  <a:txBody>
                    <a:bodyPr/>
                    <a:lstStyle/>
                    <a:p>
                      <a:endParaRPr lang="en-US"/>
                    </a:p>
                  </a:txBody>
                  <a:tcPr/>
                </a:tc>
                <a:extLst>
                  <a:ext uri="{0D108BD9-81ED-4DB2-BD59-A6C34878D82A}">
                    <a16:rowId xmlns:a16="http://schemas.microsoft.com/office/drawing/2014/main" val="3948470418"/>
                  </a:ext>
                </a:extLst>
              </a:tr>
              <a:tr h="2355245">
                <a:tc>
                  <a:txBody>
                    <a:bodyPr/>
                    <a:lstStyle/>
                    <a:p>
                      <a:r>
                        <a:rPr lang="en-GB"/>
                        <a:t>Trees</a:t>
                      </a:r>
                    </a:p>
                  </a:txBody>
                  <a:tcPr/>
                </a:tc>
                <a:tc>
                  <a:txBody>
                    <a:bodyPr/>
                    <a:lstStyle/>
                    <a:p>
                      <a:r>
                        <a:rPr lang="en-GB"/>
                        <a:t>Playing field plants</a:t>
                      </a:r>
                    </a:p>
                  </a:txBody>
                  <a:tcPr/>
                </a:tc>
                <a:tc>
                  <a:txBody>
                    <a:bodyPr/>
                    <a:lstStyle/>
                    <a:p>
                      <a:r>
                        <a:rPr lang="en-GB"/>
                        <a:t>Pond dipping</a:t>
                      </a:r>
                    </a:p>
                  </a:txBody>
                  <a:tcPr/>
                </a:tc>
                <a:extLst>
                  <a:ext uri="{0D108BD9-81ED-4DB2-BD59-A6C34878D82A}">
                    <a16:rowId xmlns:a16="http://schemas.microsoft.com/office/drawing/2014/main" val="3099310083"/>
                  </a:ext>
                </a:extLst>
              </a:tr>
            </a:tbl>
          </a:graphicData>
        </a:graphic>
      </p:graphicFrame>
      <p:pic>
        <p:nvPicPr>
          <p:cNvPr id="8" name="Picture 7" descr="wildlife trust logo">
            <a:extLst>
              <a:ext uri="{FF2B5EF4-FFF2-40B4-BE49-F238E27FC236}">
                <a16:creationId xmlns:a16="http://schemas.microsoft.com/office/drawing/2014/main" id="{A0CAECBC-17B6-4BB4-93E0-A7DA6B6C3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8216" y="165081"/>
            <a:ext cx="713852" cy="1109329"/>
          </a:xfrm>
          <a:prstGeom prst="rect">
            <a:avLst/>
          </a:prstGeom>
        </p:spPr>
      </p:pic>
      <p:pic>
        <p:nvPicPr>
          <p:cNvPr id="11" name="Picture 14" descr="A picture containing a footprint trap">
            <a:extLst>
              <a:ext uri="{FF2B5EF4-FFF2-40B4-BE49-F238E27FC236}">
                <a16:creationId xmlns:a16="http://schemas.microsoft.com/office/drawing/2014/main" id="{FCF3B4A5-F32E-45EB-8BDF-659E4D323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8739" y="2033979"/>
            <a:ext cx="2743200" cy="1829714"/>
          </a:xfrm>
          <a:prstGeom prst="rect">
            <a:avLst/>
          </a:prstGeom>
        </p:spPr>
      </p:pic>
      <p:pic>
        <p:nvPicPr>
          <p:cNvPr id="15" name="Picture 16" descr="Picture of an identification guide for plants">
            <a:extLst>
              <a:ext uri="{FF2B5EF4-FFF2-40B4-BE49-F238E27FC236}">
                <a16:creationId xmlns:a16="http://schemas.microsoft.com/office/drawing/2014/main" id="{D44499E3-7BE5-44B6-9EEF-1536DEDF2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0960" y="4023986"/>
            <a:ext cx="1551533" cy="2327755"/>
          </a:xfrm>
          <a:prstGeom prst="rect">
            <a:avLst/>
          </a:prstGeom>
        </p:spPr>
      </p:pic>
      <p:pic>
        <p:nvPicPr>
          <p:cNvPr id="17" name="Picture 17" descr="A picture of an identification guide ">
            <a:extLst>
              <a:ext uri="{FF2B5EF4-FFF2-40B4-BE49-F238E27FC236}">
                <a16:creationId xmlns:a16="http://schemas.microsoft.com/office/drawing/2014/main" id="{32045A93-DBF5-4800-9D3E-E6AE1F92E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9305" y="4229739"/>
            <a:ext cx="2847583" cy="2010193"/>
          </a:xfrm>
          <a:prstGeom prst="rect">
            <a:avLst/>
          </a:prstGeom>
        </p:spPr>
      </p:pic>
      <p:pic>
        <p:nvPicPr>
          <p:cNvPr id="18" name="Picture 18" descr="A picture containing a bird box">
            <a:extLst>
              <a:ext uri="{FF2B5EF4-FFF2-40B4-BE49-F238E27FC236}">
                <a16:creationId xmlns:a16="http://schemas.microsoft.com/office/drawing/2014/main" id="{876BCC39-7BB1-4FB7-A545-BB670A0512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962" y="2104658"/>
            <a:ext cx="3212926" cy="1824054"/>
          </a:xfrm>
          <a:prstGeom prst="rect">
            <a:avLst/>
          </a:prstGeom>
        </p:spPr>
      </p:pic>
      <p:pic>
        <p:nvPicPr>
          <p:cNvPr id="19" name="Picture 19" descr="A picture containing a camera trap">
            <a:extLst>
              <a:ext uri="{FF2B5EF4-FFF2-40B4-BE49-F238E27FC236}">
                <a16:creationId xmlns:a16="http://schemas.microsoft.com/office/drawing/2014/main" id="{95DC1324-286D-427D-BCDC-1912C0BE91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5045" y="2036914"/>
            <a:ext cx="3262507" cy="1825293"/>
          </a:xfrm>
          <a:prstGeom prst="rect">
            <a:avLst/>
          </a:prstGeom>
        </p:spPr>
      </p:pic>
      <p:pic>
        <p:nvPicPr>
          <p:cNvPr id="20" name="Picture 20" descr="A picture containing outdoor, person, grass, young&#10;">
            <a:extLst>
              <a:ext uri="{FF2B5EF4-FFF2-40B4-BE49-F238E27FC236}">
                <a16:creationId xmlns:a16="http://schemas.microsoft.com/office/drawing/2014/main" id="{63BC96BA-69E1-42DB-B926-EA2775CAF6C0}"/>
              </a:ext>
            </a:extLst>
          </p:cNvPr>
          <p:cNvPicPr>
            <a:picLocks noChangeAspect="1"/>
          </p:cNvPicPr>
          <p:nvPr/>
        </p:nvPicPr>
        <p:blipFill>
          <a:blip r:embed="rId8"/>
          <a:stretch>
            <a:fillRect/>
          </a:stretch>
        </p:blipFill>
        <p:spPr>
          <a:xfrm>
            <a:off x="8329809" y="4470879"/>
            <a:ext cx="3121068" cy="1767997"/>
          </a:xfrm>
          <a:prstGeom prst="rect">
            <a:avLst/>
          </a:prstGeom>
        </p:spPr>
      </p:pic>
    </p:spTree>
    <p:extLst>
      <p:ext uri="{BB962C8B-B14F-4D97-AF65-F5344CB8AC3E}">
        <p14:creationId xmlns:p14="http://schemas.microsoft.com/office/powerpoint/2010/main" val="224675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7AAA-7493-42AB-8089-5049ADE3A8F3}"/>
              </a:ext>
            </a:extLst>
          </p:cNvPr>
          <p:cNvSpPr>
            <a:spLocks noGrp="1"/>
          </p:cNvSpPr>
          <p:nvPr>
            <p:ph type="title"/>
          </p:nvPr>
        </p:nvSpPr>
        <p:spPr>
          <a:xfrm>
            <a:off x="946638" y="1080171"/>
            <a:ext cx="4426755" cy="761271"/>
          </a:xfrm>
        </p:spPr>
        <p:txBody>
          <a:bodyPr vert="horz" lIns="91440" tIns="45720" rIns="91440" bIns="45720" rtlCol="0" anchor="ctr">
            <a:normAutofit/>
          </a:bodyPr>
          <a:lstStyle/>
          <a:p>
            <a:r>
              <a:rPr lang="en-US" sz="2500" b="1" kern="1200">
                <a:solidFill>
                  <a:schemeClr val="tx1"/>
                </a:solidFill>
                <a:latin typeface="+mj-lt"/>
                <a:ea typeface="+mj-ea"/>
                <a:cs typeface="+mj-cs"/>
              </a:rPr>
              <a:t>Wildlife friendly features to add</a:t>
            </a:r>
          </a:p>
        </p:txBody>
      </p:sp>
      <p:sp>
        <p:nvSpPr>
          <p:cNvPr id="20" name="Oval 1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Image of a bird box">
            <a:extLst>
              <a:ext uri="{FF2B5EF4-FFF2-40B4-BE49-F238E27FC236}">
                <a16:creationId xmlns:a16="http://schemas.microsoft.com/office/drawing/2014/main" id="{AF1406E3-C8DC-4655-A48B-874081706C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8BF4880B-BA29-4F83-A429-A4E0AD6077B6}"/>
              </a:ext>
            </a:extLst>
          </p:cNvPr>
          <p:cNvSpPr>
            <a:spLocks noGrp="1"/>
          </p:cNvSpPr>
          <p:nvPr>
            <p:ph sz="half" idx="1"/>
          </p:nvPr>
        </p:nvSpPr>
        <p:spPr>
          <a:xfrm>
            <a:off x="994693" y="1827317"/>
            <a:ext cx="4518919" cy="2304229"/>
          </a:xfrm>
        </p:spPr>
        <p:txBody>
          <a:bodyPr vert="horz" lIns="91440" tIns="45720" rIns="91440" bIns="45720" rtlCol="0" anchor="t">
            <a:normAutofit/>
          </a:bodyPr>
          <a:lstStyle/>
          <a:p>
            <a:r>
              <a:rPr lang="en-US" sz="2000"/>
              <a:t>Solitary bee nest box</a:t>
            </a:r>
          </a:p>
          <a:p>
            <a:r>
              <a:rPr lang="en-US" sz="2000"/>
              <a:t>Mini pond</a:t>
            </a:r>
          </a:p>
          <a:p>
            <a:r>
              <a:rPr lang="en-US" sz="2000"/>
              <a:t>Wildflower and herb planting</a:t>
            </a:r>
          </a:p>
          <a:p>
            <a:r>
              <a:rPr lang="en-US" sz="2000"/>
              <a:t>Wild patch – unmown playing field borders</a:t>
            </a:r>
          </a:p>
          <a:p>
            <a:r>
              <a:rPr lang="en-US" sz="2000"/>
              <a:t>Bird feeders</a:t>
            </a:r>
          </a:p>
          <a:p>
            <a:endParaRPr lang="en-US" sz="1800"/>
          </a:p>
        </p:txBody>
      </p:sp>
      <p:sp>
        <p:nvSpPr>
          <p:cNvPr id="22" name="Freeform: Shape 2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4" descr="Image of a small pond">
            <a:extLst>
              <a:ext uri="{FF2B5EF4-FFF2-40B4-BE49-F238E27FC236}">
                <a16:creationId xmlns:a16="http://schemas.microsoft.com/office/drawing/2014/main" id="{48BD58D9-8042-468A-BFCE-52529853B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2" name="Picture 12" descr="A tree in a grassy field&#10;&#10;">
            <a:extLst>
              <a:ext uri="{FF2B5EF4-FFF2-40B4-BE49-F238E27FC236}">
                <a16:creationId xmlns:a16="http://schemas.microsoft.com/office/drawing/2014/main" id="{12FB77C9-19A2-4FE4-A62E-AE43FF02BF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6" name="Freeform: Shape 2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3" descr="A bench in a park&#10;">
            <a:extLst>
              <a:ext uri="{FF2B5EF4-FFF2-40B4-BE49-F238E27FC236}">
                <a16:creationId xmlns:a16="http://schemas.microsoft.com/office/drawing/2014/main" id="{2C272227-7300-427D-9DA7-A89938123C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5" name="Picture 5" descr="Image of a bee nesting">
            <a:extLst>
              <a:ext uri="{FF2B5EF4-FFF2-40B4-BE49-F238E27FC236}">
                <a16:creationId xmlns:a16="http://schemas.microsoft.com/office/drawing/2014/main" id="{B67A3C13-84D8-4785-8DED-815790830C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0" name="Freeform: Shape 2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5" descr="A wooden bench in a garden&#10;">
            <a:extLst>
              <a:ext uri="{FF2B5EF4-FFF2-40B4-BE49-F238E27FC236}">
                <a16:creationId xmlns:a16="http://schemas.microsoft.com/office/drawing/2014/main" id="{4B4A3103-F611-4C22-9C97-1B52D7DB9B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9" name="Picture 8" descr="wildlife trust logo">
            <a:extLst>
              <a:ext uri="{FF2B5EF4-FFF2-40B4-BE49-F238E27FC236}">
                <a16:creationId xmlns:a16="http://schemas.microsoft.com/office/drawing/2014/main" id="{0C1FAD42-DCF4-42BA-85CE-7863040267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0490" y="165081"/>
            <a:ext cx="713852" cy="1109329"/>
          </a:xfrm>
          <a:prstGeom prst="rect">
            <a:avLst/>
          </a:prstGeom>
        </p:spPr>
      </p:pic>
    </p:spTree>
    <p:extLst>
      <p:ext uri="{BB962C8B-B14F-4D97-AF65-F5344CB8AC3E}">
        <p14:creationId xmlns:p14="http://schemas.microsoft.com/office/powerpoint/2010/main" val="359621444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group of people posing for the camera&#10;&#10;">
            <a:extLst>
              <a:ext uri="{FF2B5EF4-FFF2-40B4-BE49-F238E27FC236}">
                <a16:creationId xmlns:a16="http://schemas.microsoft.com/office/drawing/2014/main" id="{ED385376-550D-431A-8298-0EED7C829B28}"/>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0" y="11940"/>
            <a:ext cx="12192000" cy="6857990"/>
          </a:xfrm>
          <a:prstGeom prst="rect">
            <a:avLst/>
          </a:prstGeom>
        </p:spPr>
      </p:pic>
      <p:sp>
        <p:nvSpPr>
          <p:cNvPr id="5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E460378-99C5-44A4-A0D8-9EE24BDA46CF}"/>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a:t>Grow Wild</a:t>
            </a:r>
          </a:p>
        </p:txBody>
      </p:sp>
      <p:cxnSp>
        <p:nvCxnSpPr>
          <p:cNvPr id="53" name="Straight Connector 4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1A7B2C-A205-4386-A974-05F4AC95D1F0}"/>
              </a:ext>
            </a:extLst>
          </p:cNvPr>
          <p:cNvSpPr txBox="1"/>
          <p:nvPr/>
        </p:nvSpPr>
        <p:spPr>
          <a:xfrm>
            <a:off x="525516" y="3417573"/>
            <a:ext cx="5005272" cy="344042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600"/>
              <a:t>Grow Wild supports schools or community group to make the most of their outdoor spaces for you and for wildlife. </a:t>
            </a:r>
          </a:p>
          <a:p>
            <a:pPr>
              <a:lnSpc>
                <a:spcPct val="90000"/>
              </a:lnSpc>
            </a:pPr>
            <a:r>
              <a:rPr lang="en-US" sz="1600"/>
              <a:t>Our team of experienced gardeners can work with you to:</a:t>
            </a:r>
          </a:p>
          <a:p>
            <a:pPr lvl="1" indent="-228600">
              <a:lnSpc>
                <a:spcPct val="90000"/>
              </a:lnSpc>
              <a:buFont typeface="Arial" panose="020B0604020202020204" pitchFamily="34" charset="0"/>
              <a:buChar char="•"/>
            </a:pPr>
            <a:r>
              <a:rPr lang="en-US" sz="1600"/>
              <a:t>Design a wildlife, sensory or mindfulness garden, a Forest School area, a barefoot or minibeast trail or a wildlife-friendly vegetable plot</a:t>
            </a:r>
          </a:p>
          <a:p>
            <a:pPr lvl="1" indent="-228600">
              <a:lnSpc>
                <a:spcPct val="90000"/>
              </a:lnSpc>
              <a:buFont typeface="Arial" panose="020B0604020202020204" pitchFamily="34" charset="0"/>
              <a:buChar char="•"/>
            </a:pPr>
            <a:r>
              <a:rPr lang="en-US" sz="1600"/>
              <a:t>Create a garden from scratch - there's something possible for everyone from window boxes to wildflower meadows and ponds.</a:t>
            </a:r>
          </a:p>
          <a:p>
            <a:pPr lvl="1" indent="-228600">
              <a:lnSpc>
                <a:spcPct val="90000"/>
              </a:lnSpc>
              <a:buFont typeface="Arial" panose="020B0604020202020204" pitchFamily="34" charset="0"/>
              <a:buChar char="•"/>
            </a:pPr>
            <a:r>
              <a:rPr lang="en-US" sz="1600"/>
              <a:t>Renovate existing gardens that have fallen by the wayside</a:t>
            </a:r>
          </a:p>
          <a:p>
            <a:pPr indent="-228600">
              <a:lnSpc>
                <a:spcPct val="90000"/>
              </a:lnSpc>
              <a:spcAft>
                <a:spcPts val="600"/>
              </a:spcAft>
              <a:buFont typeface="Arial" panose="020B0604020202020204" pitchFamily="34" charset="0"/>
              <a:buChar char="•"/>
            </a:pPr>
            <a:endParaRPr lang="en-US" sz="1600"/>
          </a:p>
          <a:p>
            <a:pPr marL="228600" lvl="1">
              <a:lnSpc>
                <a:spcPct val="90000"/>
              </a:lnSpc>
              <a:spcAft>
                <a:spcPts val="600"/>
              </a:spcAft>
            </a:pPr>
            <a:r>
              <a:rPr lang="en-US" sz="1600"/>
              <a:t>	</a:t>
            </a:r>
            <a:r>
              <a:rPr lang="en-US" sz="1600">
                <a:hlinkClick r:id="rId3"/>
              </a:rPr>
              <a:t>www.lrwt.org.uk/grow-wild</a:t>
            </a:r>
            <a:r>
              <a:rPr lang="en-US" sz="1600"/>
              <a:t> </a:t>
            </a:r>
            <a:endParaRPr lang="en-US" sz="1300"/>
          </a:p>
        </p:txBody>
      </p:sp>
      <p:pic>
        <p:nvPicPr>
          <p:cNvPr id="23" name="Picture 6" descr="wildlife trust logo">
            <a:extLst>
              <a:ext uri="{FF2B5EF4-FFF2-40B4-BE49-F238E27FC236}">
                <a16:creationId xmlns:a16="http://schemas.microsoft.com/office/drawing/2014/main" id="{E9E80E36-6046-4B24-BDF3-5551FD6CF2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5066" y="217273"/>
            <a:ext cx="974810" cy="1547738"/>
          </a:xfrm>
          <a:prstGeom prst="rect">
            <a:avLst/>
          </a:prstGeom>
        </p:spPr>
      </p:pic>
    </p:spTree>
    <p:extLst>
      <p:ext uri="{BB962C8B-B14F-4D97-AF65-F5344CB8AC3E}">
        <p14:creationId xmlns:p14="http://schemas.microsoft.com/office/powerpoint/2010/main" val="2016140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24A0B1F-E556-49FB-81B9-35E366AD0491}"/>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b="1" kern="1200">
                <a:solidFill>
                  <a:schemeClr val="bg1"/>
                </a:solidFill>
                <a:latin typeface="+mj-lt"/>
                <a:ea typeface="+mj-ea"/>
                <a:cs typeface="+mj-cs"/>
              </a:rPr>
              <a:t>Go Wild at Home videos</a:t>
            </a:r>
          </a:p>
        </p:txBody>
      </p:sp>
      <p:cxnSp>
        <p:nvCxnSpPr>
          <p:cNvPr id="11"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4EEDAD-F3A4-4359-8D8A-CE15AA56DF21}"/>
              </a:ext>
            </a:extLst>
          </p:cNvPr>
          <p:cNvSpPr>
            <a:spLocks noGrp="1"/>
          </p:cNvSpPr>
          <p:nvPr>
            <p:ph sz="half" idx="1"/>
          </p:nvPr>
        </p:nvSpPr>
        <p:spPr>
          <a:xfrm>
            <a:off x="897769" y="1909192"/>
            <a:ext cx="4828328" cy="3647710"/>
          </a:xfrm>
        </p:spPr>
        <p:txBody>
          <a:bodyPr vert="horz" lIns="91440" tIns="45720" rIns="91440" bIns="45720" rtlCol="0" anchor="t">
            <a:normAutofit lnSpcReduction="10000"/>
          </a:bodyPr>
          <a:lstStyle/>
          <a:p>
            <a:r>
              <a:rPr lang="en-US" sz="2000">
                <a:solidFill>
                  <a:schemeClr val="bg1"/>
                </a:solidFill>
                <a:hlinkClick r:id="rId3"/>
              </a:rPr>
              <a:t>www.lrwt.org.uk</a:t>
            </a:r>
            <a:r>
              <a:rPr lang="en-US" sz="2000">
                <a:solidFill>
                  <a:schemeClr val="bg1"/>
                </a:solidFill>
              </a:rPr>
              <a:t> click on the YouTube icon</a:t>
            </a:r>
          </a:p>
          <a:p>
            <a:r>
              <a:rPr lang="en-US" sz="2000">
                <a:solidFill>
                  <a:schemeClr val="bg1"/>
                </a:solidFill>
              </a:rPr>
              <a:t>Four treasure hunt ideas</a:t>
            </a:r>
          </a:p>
          <a:p>
            <a:r>
              <a:rPr lang="en-US" sz="2000">
                <a:solidFill>
                  <a:schemeClr val="bg1"/>
                </a:solidFill>
              </a:rPr>
              <a:t>How to make a:</a:t>
            </a:r>
          </a:p>
          <a:p>
            <a:pPr lvl="1"/>
            <a:r>
              <a:rPr lang="en-US" sz="2000">
                <a:solidFill>
                  <a:schemeClr val="bg1"/>
                </a:solidFill>
              </a:rPr>
              <a:t>Stick butterfly</a:t>
            </a:r>
          </a:p>
          <a:p>
            <a:pPr lvl="1"/>
            <a:r>
              <a:rPr lang="en-US" sz="2000">
                <a:solidFill>
                  <a:schemeClr val="bg1"/>
                </a:solidFill>
              </a:rPr>
              <a:t>Wormery</a:t>
            </a:r>
          </a:p>
          <a:p>
            <a:pPr lvl="1"/>
            <a:r>
              <a:rPr lang="en-US" sz="2000">
                <a:solidFill>
                  <a:schemeClr val="bg1"/>
                </a:solidFill>
              </a:rPr>
              <a:t>Natural loom</a:t>
            </a:r>
          </a:p>
          <a:p>
            <a:pPr lvl="1"/>
            <a:r>
              <a:rPr lang="en-US" sz="2000">
                <a:solidFill>
                  <a:schemeClr val="bg1"/>
                </a:solidFill>
              </a:rPr>
              <a:t>Birds nest</a:t>
            </a:r>
          </a:p>
          <a:p>
            <a:pPr lvl="1"/>
            <a:r>
              <a:rPr lang="en-US" sz="2000">
                <a:solidFill>
                  <a:schemeClr val="bg1"/>
                </a:solidFill>
              </a:rPr>
              <a:t>Water filter</a:t>
            </a:r>
          </a:p>
          <a:p>
            <a:pPr lvl="1"/>
            <a:r>
              <a:rPr lang="en-US" sz="2000">
                <a:solidFill>
                  <a:schemeClr val="bg1"/>
                </a:solidFill>
              </a:rPr>
              <a:t>Stick rattle</a:t>
            </a:r>
          </a:p>
          <a:p>
            <a:pPr lvl="1"/>
            <a:r>
              <a:rPr lang="en-US" sz="2000">
                <a:solidFill>
                  <a:schemeClr val="bg1"/>
                </a:solidFill>
              </a:rPr>
              <a:t>Magic potion</a:t>
            </a:r>
          </a:p>
          <a:p>
            <a:pPr lvl="1"/>
            <a:r>
              <a:rPr lang="en-US" sz="2000">
                <a:solidFill>
                  <a:schemeClr val="bg1"/>
                </a:solidFill>
              </a:rPr>
              <a:t>Leaf tile</a:t>
            </a:r>
          </a:p>
          <a:p>
            <a:pPr lvl="1"/>
            <a:endParaRPr lang="en-US" sz="1700">
              <a:solidFill>
                <a:schemeClr val="bg1"/>
              </a:solidFill>
            </a:endParaRPr>
          </a:p>
        </p:txBody>
      </p:sp>
      <p:cxnSp>
        <p:nvCxnSpPr>
          <p:cNvPr id="13"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6" descr="wildlife trust logo">
            <a:extLst>
              <a:ext uri="{FF2B5EF4-FFF2-40B4-BE49-F238E27FC236}">
                <a16:creationId xmlns:a16="http://schemas.microsoft.com/office/drawing/2014/main" id="{0EFFC9B0-EBB6-4DB4-9EF1-6C1911B054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25586" y="227712"/>
            <a:ext cx="797357" cy="1297216"/>
          </a:xfrm>
          <a:prstGeom prst="rect">
            <a:avLst/>
          </a:prstGeom>
        </p:spPr>
      </p:pic>
      <p:pic>
        <p:nvPicPr>
          <p:cNvPr id="8" name="Online Media 7" title="Go Wild at Home: How to make a water filter">
            <a:hlinkClick r:id="" action="ppaction://media"/>
            <a:extLst>
              <a:ext uri="{FF2B5EF4-FFF2-40B4-BE49-F238E27FC236}">
                <a16:creationId xmlns:a16="http://schemas.microsoft.com/office/drawing/2014/main" id="{8C9430B2-9CAC-4930-8DDB-2D955E87A52E}"/>
              </a:ext>
            </a:extLst>
          </p:cNvPr>
          <p:cNvPicPr>
            <a:picLocks noRot="1" noChangeAspect="1"/>
          </p:cNvPicPr>
          <p:nvPr>
            <a:videoFile r:link="rId1"/>
          </p:nvPr>
        </p:nvPicPr>
        <p:blipFill>
          <a:blip r:embed="rId5"/>
          <a:stretch>
            <a:fillRect/>
          </a:stretch>
        </p:blipFill>
        <p:spPr>
          <a:xfrm>
            <a:off x="5876132" y="2082588"/>
            <a:ext cx="6019657" cy="3386057"/>
          </a:xfrm>
          <a:prstGeom prst="rect">
            <a:avLst/>
          </a:prstGeom>
        </p:spPr>
      </p:pic>
    </p:spTree>
    <p:extLst>
      <p:ext uri="{BB962C8B-B14F-4D97-AF65-F5344CB8AC3E}">
        <p14:creationId xmlns:p14="http://schemas.microsoft.com/office/powerpoint/2010/main" val="348384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grass, outdoor, small, little&#10;&#10;Description generated with very high confidence">
            <a:extLst>
              <a:ext uri="{FF2B5EF4-FFF2-40B4-BE49-F238E27FC236}">
                <a16:creationId xmlns:a16="http://schemas.microsoft.com/office/drawing/2014/main" id="{CEEE797F-3D34-44EF-A1B8-9951D598A838}"/>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48CB53-D071-4A5A-A42D-545BABE59A3B}"/>
              </a:ext>
            </a:extLst>
          </p:cNvPr>
          <p:cNvSpPr>
            <a:spLocks noGrp="1"/>
          </p:cNvSpPr>
          <p:nvPr>
            <p:ph type="title"/>
          </p:nvPr>
        </p:nvSpPr>
        <p:spPr>
          <a:xfrm>
            <a:off x="750242" y="632990"/>
            <a:ext cx="4576360" cy="1043409"/>
          </a:xfrm>
        </p:spPr>
        <p:txBody>
          <a:bodyPr vert="horz" lIns="91440" tIns="45720" rIns="91440" bIns="45720" rtlCol="0" anchor="ctr">
            <a:noAutofit/>
          </a:bodyPr>
          <a:lstStyle/>
          <a:p>
            <a:r>
              <a:rPr lang="en-US" b="1"/>
              <a:t>Wild Activity ideas</a:t>
            </a:r>
          </a:p>
        </p:txBody>
      </p:sp>
      <p:sp>
        <p:nvSpPr>
          <p:cNvPr id="3" name="Content Placeholder 2">
            <a:extLst>
              <a:ext uri="{FF2B5EF4-FFF2-40B4-BE49-F238E27FC236}">
                <a16:creationId xmlns:a16="http://schemas.microsoft.com/office/drawing/2014/main" id="{71F4D6F3-19E3-4CB6-9D86-135D57FB198F}"/>
              </a:ext>
            </a:extLst>
          </p:cNvPr>
          <p:cNvSpPr>
            <a:spLocks noGrp="1"/>
          </p:cNvSpPr>
          <p:nvPr>
            <p:ph sz="half" idx="1"/>
          </p:nvPr>
        </p:nvSpPr>
        <p:spPr>
          <a:xfrm>
            <a:off x="520241" y="1774371"/>
            <a:ext cx="4576359" cy="3081713"/>
          </a:xfrm>
        </p:spPr>
        <p:txBody>
          <a:bodyPr vert="horz" lIns="91440" tIns="45720" rIns="91440" bIns="45720" rtlCol="0" anchor="t">
            <a:normAutofit/>
          </a:bodyPr>
          <a:lstStyle/>
          <a:p>
            <a:pPr marL="0" indent="0">
              <a:buNone/>
            </a:pPr>
            <a:r>
              <a:rPr lang="en-US" sz="1800">
                <a:hlinkClick r:id="rId3"/>
              </a:rPr>
              <a:t>www.wildforestschool.org.uk/wild-activities</a:t>
            </a:r>
            <a:r>
              <a:rPr lang="en-US" sz="1800"/>
              <a:t> </a:t>
            </a:r>
          </a:p>
          <a:p>
            <a:pPr marL="0" indent="0">
              <a:buNone/>
            </a:pPr>
            <a:r>
              <a:rPr lang="en-US" sz="1800"/>
              <a:t>Forest School inspired activities:</a:t>
            </a:r>
          </a:p>
          <a:p>
            <a:pPr lvl="1"/>
            <a:r>
              <a:rPr lang="en-US" sz="1800"/>
              <a:t>Sticks </a:t>
            </a:r>
          </a:p>
          <a:p>
            <a:pPr lvl="1"/>
            <a:r>
              <a:rPr lang="en-US" sz="1800"/>
              <a:t>Mud</a:t>
            </a:r>
          </a:p>
          <a:p>
            <a:pPr lvl="1"/>
            <a:r>
              <a:rPr lang="en-GB" sz="1800"/>
              <a:t>Colour</a:t>
            </a:r>
            <a:r>
              <a:rPr lang="en-US" sz="1800"/>
              <a:t> and texture</a:t>
            </a:r>
          </a:p>
          <a:p>
            <a:pPr lvl="1"/>
            <a:r>
              <a:rPr lang="en-US" sz="1800"/>
              <a:t>Trees</a:t>
            </a:r>
          </a:p>
          <a:p>
            <a:pPr lvl="1"/>
            <a:r>
              <a:rPr lang="en-US" sz="1800"/>
              <a:t>Water</a:t>
            </a:r>
          </a:p>
          <a:p>
            <a:pPr lvl="1"/>
            <a:r>
              <a:rPr lang="en-US" sz="1800"/>
              <a:t>Treasure hunts, trails and games</a:t>
            </a:r>
          </a:p>
          <a:p>
            <a:pPr lvl="1"/>
            <a:r>
              <a:rPr lang="en-US" sz="1800"/>
              <a:t>Magic</a:t>
            </a:r>
          </a:p>
          <a:p>
            <a:pPr lvl="1"/>
            <a:endParaRPr lang="en-US" sz="1500"/>
          </a:p>
          <a:p>
            <a:endParaRPr lang="en-US" sz="1500"/>
          </a:p>
        </p:txBody>
      </p:sp>
      <p:pic>
        <p:nvPicPr>
          <p:cNvPr id="7" name="Picture 6" descr="wildlife trust logo">
            <a:extLst>
              <a:ext uri="{FF2B5EF4-FFF2-40B4-BE49-F238E27FC236}">
                <a16:creationId xmlns:a16="http://schemas.microsoft.com/office/drawing/2014/main" id="{C4E916F1-EB1E-46D9-9720-B078DC6096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4189" y="206835"/>
            <a:ext cx="974810" cy="1516424"/>
          </a:xfrm>
          <a:prstGeom prst="rect">
            <a:avLst/>
          </a:prstGeom>
        </p:spPr>
      </p:pic>
    </p:spTree>
    <p:extLst>
      <p:ext uri="{BB962C8B-B14F-4D97-AF65-F5344CB8AC3E}">
        <p14:creationId xmlns:p14="http://schemas.microsoft.com/office/powerpoint/2010/main" val="153977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66B2-11BA-42B5-93C7-21E8BBA2B5AA}"/>
              </a:ext>
            </a:extLst>
          </p:cNvPr>
          <p:cNvSpPr>
            <a:spLocks noGrp="1"/>
          </p:cNvSpPr>
          <p:nvPr>
            <p:ph type="title"/>
          </p:nvPr>
        </p:nvSpPr>
        <p:spPr>
          <a:xfrm>
            <a:off x="481013" y="327026"/>
            <a:ext cx="3290887" cy="2287588"/>
          </a:xfrm>
        </p:spPr>
        <p:txBody>
          <a:bodyPr vert="horz" lIns="91440" tIns="45720" rIns="91440" bIns="45720" rtlCol="0" anchor="ctr">
            <a:normAutofit/>
          </a:bodyPr>
          <a:lstStyle/>
          <a:p>
            <a:r>
              <a:rPr lang="en-US" b="1"/>
              <a:t>30 Days Wild</a:t>
            </a:r>
          </a:p>
        </p:txBody>
      </p:sp>
      <p:sp>
        <p:nvSpPr>
          <p:cNvPr id="4" name="Content Placeholder 3">
            <a:extLst>
              <a:ext uri="{FF2B5EF4-FFF2-40B4-BE49-F238E27FC236}">
                <a16:creationId xmlns:a16="http://schemas.microsoft.com/office/drawing/2014/main" id="{43CE21AC-8916-48E9-98B5-9DB57CB22B8F}"/>
              </a:ext>
            </a:extLst>
          </p:cNvPr>
          <p:cNvSpPr>
            <a:spLocks noGrp="1"/>
          </p:cNvSpPr>
          <p:nvPr>
            <p:ph sz="half" idx="2"/>
          </p:nvPr>
        </p:nvSpPr>
        <p:spPr>
          <a:xfrm>
            <a:off x="4090817" y="401295"/>
            <a:ext cx="7485413" cy="2287587"/>
          </a:xfrm>
        </p:spPr>
        <p:txBody>
          <a:bodyPr vert="horz" lIns="91440" tIns="45720" rIns="91440" bIns="45720" rtlCol="0" anchor="ctr">
            <a:normAutofit/>
          </a:bodyPr>
          <a:lstStyle/>
          <a:p>
            <a:r>
              <a:rPr lang="en-US" sz="2400"/>
              <a:t>Do one wild thing a day in June for your health, wellbeing and for the planet </a:t>
            </a:r>
          </a:p>
          <a:p>
            <a:r>
              <a:rPr lang="en-US" sz="2400"/>
              <a:t>30 simple, fun and exciting Random Acts of Wildness</a:t>
            </a:r>
          </a:p>
          <a:p>
            <a:r>
              <a:rPr lang="en-US" sz="2400"/>
              <a:t>Schools and family packs available: </a:t>
            </a:r>
          </a:p>
          <a:p>
            <a:pPr marL="0" indent="0">
              <a:buNone/>
            </a:pPr>
            <a:r>
              <a:rPr lang="en-US" sz="2400">
                <a:ea typeface="+mn-lt"/>
                <a:cs typeface="+mn-lt"/>
                <a:hlinkClick r:id="rId2"/>
              </a:rPr>
              <a:t>www.lrwt.org.uk/30dayswild</a:t>
            </a:r>
            <a:r>
              <a:rPr lang="en-US" sz="1800"/>
              <a:t>  </a:t>
            </a:r>
            <a:endParaRPr lang="en-US" sz="1800">
              <a:cs typeface="Calibri"/>
            </a:endParaRPr>
          </a:p>
        </p:txBody>
      </p:sp>
      <p:pic>
        <p:nvPicPr>
          <p:cNvPr id="5" name="Picture 5" descr="A close up of a childs face and cartoon animals">
            <a:extLst>
              <a:ext uri="{FF2B5EF4-FFF2-40B4-BE49-F238E27FC236}">
                <a16:creationId xmlns:a16="http://schemas.microsoft.com/office/drawing/2014/main" id="{698413C5-1B64-4C84-8C05-8D95594E01D0}"/>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pic>
        <p:nvPicPr>
          <p:cNvPr id="7" name="Picture 6" descr="wildlife trust logo">
            <a:extLst>
              <a:ext uri="{FF2B5EF4-FFF2-40B4-BE49-F238E27FC236}">
                <a16:creationId xmlns:a16="http://schemas.microsoft.com/office/drawing/2014/main" id="{A33F8D97-FF0C-4C3D-8814-7D3D3DAF02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2875" y="2983438"/>
            <a:ext cx="1068754" cy="1672998"/>
          </a:xfrm>
          <a:prstGeom prst="rect">
            <a:avLst/>
          </a:prstGeom>
        </p:spPr>
      </p:pic>
    </p:spTree>
    <p:extLst>
      <p:ext uri="{BB962C8B-B14F-4D97-AF65-F5344CB8AC3E}">
        <p14:creationId xmlns:p14="http://schemas.microsoft.com/office/powerpoint/2010/main" val="3362024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EFFB-0DD9-45E8-A525-5CCEC2FCD86D}"/>
              </a:ext>
            </a:extLst>
          </p:cNvPr>
          <p:cNvSpPr>
            <a:spLocks noGrp="1"/>
          </p:cNvSpPr>
          <p:nvPr>
            <p:ph type="title"/>
          </p:nvPr>
        </p:nvSpPr>
        <p:spPr>
          <a:xfrm>
            <a:off x="508879" y="439448"/>
            <a:ext cx="5314536" cy="1325563"/>
          </a:xfrm>
        </p:spPr>
        <p:txBody>
          <a:bodyPr vert="horz" lIns="91440" tIns="45720" rIns="91440" bIns="45720" rtlCol="0" anchor="ctr">
            <a:normAutofit/>
          </a:bodyPr>
          <a:lstStyle/>
          <a:p>
            <a:r>
              <a:rPr lang="en-US" b="1"/>
              <a:t>Osprey Home School</a:t>
            </a:r>
          </a:p>
        </p:txBody>
      </p:sp>
      <p:sp>
        <p:nvSpPr>
          <p:cNvPr id="3" name="Content Placeholder 2">
            <a:extLst>
              <a:ext uri="{FF2B5EF4-FFF2-40B4-BE49-F238E27FC236}">
                <a16:creationId xmlns:a16="http://schemas.microsoft.com/office/drawing/2014/main" id="{C51F5F99-FA75-4ED9-88AE-A6064F25D38B}"/>
              </a:ext>
            </a:extLst>
          </p:cNvPr>
          <p:cNvSpPr>
            <a:spLocks noGrp="1"/>
          </p:cNvSpPr>
          <p:nvPr>
            <p:ph sz="half" idx="1"/>
          </p:nvPr>
        </p:nvSpPr>
        <p:spPr>
          <a:xfrm>
            <a:off x="382318" y="1995723"/>
            <a:ext cx="5820780" cy="3979739"/>
          </a:xfrm>
        </p:spPr>
        <p:txBody>
          <a:bodyPr vert="horz" lIns="91440" tIns="45720" rIns="91440" bIns="45720" rtlCol="0" anchor="t">
            <a:normAutofit/>
          </a:bodyPr>
          <a:lstStyle/>
          <a:p>
            <a:r>
              <a:rPr lang="en-US" sz="2000"/>
              <a:t>These spectacular birds of prey are an excellent way of engaging young people with a love of wildlife and inspire them using creative, social, and scientific areas of education</a:t>
            </a:r>
          </a:p>
          <a:p>
            <a:r>
              <a:rPr lang="en-US" sz="2000" b="1"/>
              <a:t>World Osprey Week Home School: </a:t>
            </a:r>
            <a:r>
              <a:rPr lang="en-US" sz="2000"/>
              <a:t>Fun activities for each day of the week to learn everything there is to know about Ospreys</a:t>
            </a:r>
          </a:p>
          <a:p>
            <a:r>
              <a:rPr lang="en-US" sz="2000"/>
              <a:t>Plus lots more activities to learn about Ospreys</a:t>
            </a:r>
          </a:p>
          <a:p>
            <a:r>
              <a:rPr lang="en-US" sz="2000"/>
              <a:t>Free primary and secondary resources</a:t>
            </a:r>
          </a:p>
          <a:p>
            <a:pPr marL="0" indent="0">
              <a:buNone/>
            </a:pPr>
            <a:r>
              <a:rPr lang="en-US" sz="2000">
                <a:hlinkClick r:id="rId2"/>
              </a:rPr>
              <a:t>www.lrwt.org.uk/wildlife/rutland-ospreys/osprey-education/osprey-education-home</a:t>
            </a:r>
            <a:r>
              <a:rPr lang="en-US" sz="2000"/>
              <a:t>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bird sitting on top of a body of water&#10;&#10;Description generated with very high confidence">
            <a:extLst>
              <a:ext uri="{FF2B5EF4-FFF2-40B4-BE49-F238E27FC236}">
                <a16:creationId xmlns:a16="http://schemas.microsoft.com/office/drawing/2014/main" id="{5F5CB7AE-41FC-48F9-9305-2344D103F52D}"/>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6" descr="wildlife trust logo">
            <a:extLst>
              <a:ext uri="{FF2B5EF4-FFF2-40B4-BE49-F238E27FC236}">
                <a16:creationId xmlns:a16="http://schemas.microsoft.com/office/drawing/2014/main" id="{3E5871A1-27DF-4063-8009-13916D75CC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5066" y="217273"/>
            <a:ext cx="974810" cy="1547738"/>
          </a:xfrm>
          <a:prstGeom prst="rect">
            <a:avLst/>
          </a:prstGeom>
        </p:spPr>
      </p:pic>
    </p:spTree>
    <p:extLst>
      <p:ext uri="{BB962C8B-B14F-4D97-AF65-F5344CB8AC3E}">
        <p14:creationId xmlns:p14="http://schemas.microsoft.com/office/powerpoint/2010/main" val="361396239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slide 19">
            <a:extLst>
              <a:ext uri="{FF2B5EF4-FFF2-40B4-BE49-F238E27FC236}">
                <a16:creationId xmlns:a16="http://schemas.microsoft.com/office/drawing/2014/main" id="{14862E9B-C478-471E-8908-8E641A7DD613}"/>
              </a:ext>
            </a:extLst>
          </p:cNvPr>
          <p:cNvPicPr>
            <a:picLocks noChangeAspect="1"/>
          </p:cNvPicPr>
          <p:nvPr/>
        </p:nvPicPr>
        <p:blipFill>
          <a:blip r:embed="rId2"/>
          <a:stretch>
            <a:fillRect/>
          </a:stretch>
        </p:blipFill>
        <p:spPr>
          <a:xfrm>
            <a:off x="900247" y="2381250"/>
            <a:ext cx="6224119" cy="4033838"/>
          </a:xfrm>
          <a:prstGeom prst="rect">
            <a:avLst/>
          </a:prstGeom>
          <a:ln w="3175">
            <a:solidFill>
              <a:schemeClr val="tx1"/>
            </a:solidFill>
          </a:ln>
        </p:spPr>
      </p:pic>
      <p:pic>
        <p:nvPicPr>
          <p:cNvPr id="6" name="Picture 5" descr="Image of resources table">
            <a:extLst>
              <a:ext uri="{FF2B5EF4-FFF2-40B4-BE49-F238E27FC236}">
                <a16:creationId xmlns:a16="http://schemas.microsoft.com/office/drawing/2014/main" id="{A889A214-DE07-40E5-9B77-C6014F67B620}"/>
              </a:ext>
            </a:extLst>
          </p:cNvPr>
          <p:cNvPicPr>
            <a:picLocks noChangeAspect="1"/>
          </p:cNvPicPr>
          <p:nvPr/>
        </p:nvPicPr>
        <p:blipFill>
          <a:blip r:embed="rId3"/>
          <a:stretch>
            <a:fillRect/>
          </a:stretch>
        </p:blipFill>
        <p:spPr>
          <a:xfrm>
            <a:off x="7260655" y="427288"/>
            <a:ext cx="4695777" cy="3002879"/>
          </a:xfrm>
          <a:prstGeom prst="rect">
            <a:avLst/>
          </a:prstGeom>
        </p:spPr>
      </p:pic>
      <p:pic>
        <p:nvPicPr>
          <p:cNvPr id="7" name="Picture 6" descr="Image of resources table">
            <a:extLst>
              <a:ext uri="{FF2B5EF4-FFF2-40B4-BE49-F238E27FC236}">
                <a16:creationId xmlns:a16="http://schemas.microsoft.com/office/drawing/2014/main" id="{F5A019E3-A22D-49F4-8C91-AA912355A45B}"/>
              </a:ext>
            </a:extLst>
          </p:cNvPr>
          <p:cNvPicPr>
            <a:picLocks noChangeAspect="1"/>
          </p:cNvPicPr>
          <p:nvPr/>
        </p:nvPicPr>
        <p:blipFill>
          <a:blip r:embed="rId4"/>
          <a:stretch>
            <a:fillRect/>
          </a:stretch>
        </p:blipFill>
        <p:spPr>
          <a:xfrm>
            <a:off x="7220149" y="3429000"/>
            <a:ext cx="4776787" cy="3102520"/>
          </a:xfrm>
          <a:prstGeom prst="rect">
            <a:avLst/>
          </a:prstGeom>
        </p:spPr>
      </p:pic>
      <p:sp>
        <p:nvSpPr>
          <p:cNvPr id="8" name="TextBox 7">
            <a:extLst>
              <a:ext uri="{FF2B5EF4-FFF2-40B4-BE49-F238E27FC236}">
                <a16:creationId xmlns:a16="http://schemas.microsoft.com/office/drawing/2014/main" id="{5AC648EF-B1AB-48CE-B71D-098097CD317C}"/>
              </a:ext>
            </a:extLst>
          </p:cNvPr>
          <p:cNvSpPr txBox="1"/>
          <p:nvPr/>
        </p:nvSpPr>
        <p:spPr>
          <a:xfrm>
            <a:off x="900247" y="1126097"/>
            <a:ext cx="3686175" cy="646331"/>
          </a:xfrm>
          <a:prstGeom prst="rect">
            <a:avLst/>
          </a:prstGeom>
          <a:noFill/>
        </p:spPr>
        <p:txBody>
          <a:bodyPr wrap="square" rtlCol="0">
            <a:spAutoFit/>
          </a:bodyPr>
          <a:lstStyle/>
          <a:p>
            <a:r>
              <a:rPr lang="en-GB" b="1"/>
              <a:t>Available to download from </a:t>
            </a:r>
          </a:p>
          <a:p>
            <a:endParaRPr lang="en-GB"/>
          </a:p>
        </p:txBody>
      </p:sp>
      <p:sp>
        <p:nvSpPr>
          <p:cNvPr id="9" name="Rectangle 8">
            <a:extLst>
              <a:ext uri="{FF2B5EF4-FFF2-40B4-BE49-F238E27FC236}">
                <a16:creationId xmlns:a16="http://schemas.microsoft.com/office/drawing/2014/main" id="{7BD3E0A6-9F1F-4658-93C6-5273959667A6}"/>
              </a:ext>
            </a:extLst>
          </p:cNvPr>
          <p:cNvSpPr/>
          <p:nvPr/>
        </p:nvSpPr>
        <p:spPr>
          <a:xfrm>
            <a:off x="900247" y="1449263"/>
            <a:ext cx="6096000" cy="646331"/>
          </a:xfrm>
          <a:prstGeom prst="rect">
            <a:avLst/>
          </a:prstGeom>
        </p:spPr>
        <p:txBody>
          <a:bodyPr>
            <a:spAutoFit/>
          </a:bodyPr>
          <a:lstStyle/>
          <a:p>
            <a:r>
              <a:rPr lang="en-GB">
                <a:hlinkClick r:id="rId5"/>
              </a:rPr>
              <a:t>schools.leicester.gov.uk/services/environment-health-and-well-being/environmental-education/upcoming-events-training</a:t>
            </a:r>
            <a:endParaRPr lang="en-GB"/>
          </a:p>
        </p:txBody>
      </p:sp>
      <p:sp>
        <p:nvSpPr>
          <p:cNvPr id="11" name="Rectangle 10">
            <a:extLst>
              <a:ext uri="{FF2B5EF4-FFF2-40B4-BE49-F238E27FC236}">
                <a16:creationId xmlns:a16="http://schemas.microsoft.com/office/drawing/2014/main" id="{ABA1093D-691E-4660-B9CC-5BEB332A8C1D}"/>
              </a:ext>
              <a:ext uri="{C183D7F6-B498-43B3-948B-1728B52AA6E4}">
                <adec:decorative xmlns:adec="http://schemas.microsoft.com/office/drawing/2017/decorative" val="1"/>
              </a:ext>
            </a:extLst>
          </p:cNvPr>
          <p:cNvSpPr/>
          <p:nvPr/>
        </p:nvSpPr>
        <p:spPr>
          <a:xfrm>
            <a:off x="0" y="-17592"/>
            <a:ext cx="696002" cy="687559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C7F83052-CAD2-4E43-AEBB-1522519ADC67}"/>
              </a:ext>
            </a:extLst>
          </p:cNvPr>
          <p:cNvSpPr>
            <a:spLocks noGrp="1"/>
          </p:cNvSpPr>
          <p:nvPr>
            <p:ph type="title"/>
          </p:nvPr>
        </p:nvSpPr>
        <p:spPr>
          <a:xfrm>
            <a:off x="960410" y="167248"/>
            <a:ext cx="4983190" cy="958849"/>
          </a:xfrm>
        </p:spPr>
        <p:txBody>
          <a:bodyPr vert="horz" lIns="91440" tIns="45720" rIns="91440" bIns="45720" rtlCol="0" anchor="ctr">
            <a:normAutofit/>
          </a:bodyPr>
          <a:lstStyle/>
          <a:p>
            <a:r>
              <a:rPr lang="en-US" b="1"/>
              <a:t>Additional Resources </a:t>
            </a:r>
          </a:p>
        </p:txBody>
      </p:sp>
    </p:spTree>
    <p:extLst>
      <p:ext uri="{BB962C8B-B14F-4D97-AF65-F5344CB8AC3E}">
        <p14:creationId xmlns:p14="http://schemas.microsoft.com/office/powerpoint/2010/main" val="3800304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4316460"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 – Part 1</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335905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2400">
                <a:solidFill>
                  <a:srgbClr val="000000"/>
                </a:solidFill>
              </a:rPr>
              <a:t>Overview of #EcoTeach format and dates/times of webinars</a:t>
            </a:r>
            <a:endParaRPr lang="en-GB" sz="2400">
              <a:solidFill>
                <a:srgbClr val="000000"/>
              </a:solidFill>
              <a:cs typeface="Calibri"/>
            </a:endParaRPr>
          </a:p>
          <a:p>
            <a:r>
              <a:rPr lang="en-GB" sz="2400">
                <a:solidFill>
                  <a:srgbClr val="000000"/>
                </a:solidFill>
              </a:rPr>
              <a:t>What Environmental Education Leicester is</a:t>
            </a:r>
            <a:endParaRPr lang="en-GB" sz="2400">
              <a:solidFill>
                <a:srgbClr val="000000"/>
              </a:solidFill>
              <a:cs typeface="Calibri"/>
            </a:endParaRPr>
          </a:p>
          <a:p>
            <a:r>
              <a:rPr lang="en-GB" sz="2400">
                <a:solidFill>
                  <a:srgbClr val="000000"/>
                </a:solidFill>
              </a:rPr>
              <a:t>Eco-Schools – and how it fits into the big picture</a:t>
            </a:r>
            <a:endParaRPr lang="en-GB" sz="2400">
              <a:solidFill>
                <a:srgbClr val="000000"/>
              </a:solidFill>
              <a:cs typeface="Calibri"/>
            </a:endParaRPr>
          </a:p>
          <a:p>
            <a:r>
              <a:rPr lang="en-GB" sz="2400">
                <a:solidFill>
                  <a:srgbClr val="000000"/>
                </a:solidFill>
              </a:rPr>
              <a:t>Biodiversity projects </a:t>
            </a:r>
            <a:endParaRPr lang="en-GB" sz="2400">
              <a:solidFill>
                <a:srgbClr val="000000"/>
              </a:solidFill>
              <a:cs typeface="Calibri"/>
            </a:endParaRPr>
          </a:p>
          <a:p>
            <a:r>
              <a:rPr lang="en-GB" sz="2400">
                <a:solidFill>
                  <a:srgbClr val="000000"/>
                </a:solidFill>
              </a:rPr>
              <a:t>Q &amp; As</a:t>
            </a:r>
            <a:endParaRPr lang="en-GB" sz="2400">
              <a:solidFill>
                <a:srgbClr val="000000"/>
              </a:solidFill>
              <a:cs typeface="Calibri"/>
            </a:endParaRPr>
          </a:p>
          <a:p>
            <a:r>
              <a:rPr lang="en-GB" sz="2400">
                <a:solidFill>
                  <a:srgbClr val="000000"/>
                </a:solidFill>
              </a:rPr>
              <a:t>Other opportunities coming up </a:t>
            </a:r>
            <a:endParaRPr lang="en-GB" sz="240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76272"/>
            <a:ext cx="10893425" cy="1314416"/>
          </a:xfrm>
        </p:spPr>
        <p:txBody>
          <a:bodyPr/>
          <a:lstStyle/>
          <a:p>
            <a:r>
              <a:rPr lang="en-GB" b="1"/>
              <a:t>Woodland Trust Trees for Schools</a:t>
            </a:r>
          </a:p>
        </p:txBody>
      </p:sp>
      <p:sp>
        <p:nvSpPr>
          <p:cNvPr id="3" name="AutoShape 2" descr="Woodland Tru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
        <p:nvSpPr>
          <p:cNvPr id="4" name="AutoShape 5" descr="Woodland Trust logo - The Land Tru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pic>
        <p:nvPicPr>
          <p:cNvPr id="4103" name="Picture 7" descr="Woodland Trust logo - The Land Tru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22669" y="-89350"/>
            <a:ext cx="2046014" cy="20460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3317" y="1618858"/>
            <a:ext cx="8046780" cy="4862870"/>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Free trees for schools and communities.</a:t>
            </a: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Two delivery periods per year (March and November). Currently taking applications for trees to be delivered in </a:t>
            </a:r>
            <a:r>
              <a:rPr kumimoji="0" lang="en-GB" sz="1800" b="1" i="0" u="none" strike="noStrike" kern="1200" cap="none" spc="0" normalizeH="0" baseline="0" noProof="0">
                <a:ln>
                  <a:noFill/>
                </a:ln>
                <a:solidFill>
                  <a:srgbClr val="2F2B20"/>
                </a:solidFill>
                <a:effectLst/>
                <a:uLnTx/>
                <a:uFillTx/>
                <a:latin typeface="Calibri" panose="020F0502020204030204"/>
                <a:ea typeface="+mn-ea"/>
                <a:cs typeface="+mn-cs"/>
              </a:rPr>
              <a:t>November 2020.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You can buy packs in </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hlinkClick r:id="rId3" tooltip="Woodland Trust shop"/>
              </a:rPr>
              <a:t>the shop</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 all year 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Open to schools across the UK, plus nurseries, colleges, universities and outdoor learning centres.</a:t>
            </a: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If you’re applying as a </a:t>
            </a:r>
            <a:r>
              <a:rPr kumimoji="0" lang="en-GB" sz="1800" b="1" i="0" u="none" strike="noStrike" kern="1200" cap="none" spc="0" normalizeH="0" baseline="0" noProof="0">
                <a:ln>
                  <a:noFill/>
                </a:ln>
                <a:solidFill>
                  <a:srgbClr val="2F2B20"/>
                </a:solidFill>
                <a:effectLst/>
                <a:uLnTx/>
                <a:uFillTx/>
                <a:latin typeface="Calibri" panose="020F0502020204030204"/>
                <a:ea typeface="+mn-ea"/>
                <a:cs typeface="+mn-cs"/>
              </a:rPr>
              <a:t>school</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 your trees should be planted on either the school grounds, land the school has arranged regular access to or in an area that is publicly accessible.</a:t>
            </a: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The trees can be planted as copses, groves, avenues, shelter belts, hedgerows and many other ways.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You can request </a:t>
            </a:r>
            <a:r>
              <a:rPr kumimoji="0" lang="en-GB" sz="1800" b="1" i="0" u="none" strike="noStrike" kern="1200" cap="none" spc="0" normalizeH="0" baseline="0" noProof="0">
                <a:ln>
                  <a:noFill/>
                </a:ln>
                <a:solidFill>
                  <a:srgbClr val="2F2B20"/>
                </a:solidFill>
                <a:effectLst/>
                <a:uLnTx/>
                <a:uFillTx/>
                <a:latin typeface="Calibri" panose="020F0502020204030204"/>
                <a:ea typeface="+mn-ea"/>
                <a:cs typeface="+mn-cs"/>
              </a:rPr>
              <a:t>up to</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 four separate tree packs as long as the total does not exceed 420 trees in each application cycle.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All the trees they supply are </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hlinkClick r:id="rId4" tooltip="UK sourced and grown scheme"/>
              </a:rPr>
              <a:t>sourced and grown in the UK and Ireland</a:t>
            </a: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
        <p:nvSpPr>
          <p:cNvPr id="7" name="Rectangle 6"/>
          <p:cNvSpPr/>
          <p:nvPr/>
        </p:nvSpPr>
        <p:spPr>
          <a:xfrm>
            <a:off x="8418927" y="5668491"/>
            <a:ext cx="3888871" cy="6607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hlinkClick r:id="rId5"/>
              </a:rPr>
              <a:t>www.woodlandtrust.org.uk/plant-trees/schools-and-communities</a:t>
            </a:r>
            <a:endParaRPr kumimoji="0" lang="en-GB"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pic>
        <p:nvPicPr>
          <p:cNvPr id="4098" name="Picture 2" descr="English oak/pedunculate oak whole tre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23891" y="3657705"/>
            <a:ext cx="3078944" cy="17219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hool pupil holding saplings and smili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23891" y="1813232"/>
            <a:ext cx="3078944" cy="172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97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8368" y="4522156"/>
            <a:ext cx="4937937" cy="1363215"/>
          </a:xfrm>
        </p:spPr>
        <p:txBody>
          <a:bodyPr vert="horz" lIns="91440" tIns="45720" rIns="91440" bIns="45720" rtlCol="0" anchor="t">
            <a:normAutofit/>
          </a:bodyPr>
          <a:lstStyle/>
          <a:p>
            <a:r>
              <a:rPr lang="en-US" kern="1200">
                <a:solidFill>
                  <a:schemeClr val="tx1"/>
                </a:solidFill>
                <a:latin typeface="+mj-lt"/>
                <a:ea typeface="+mj-ea"/>
                <a:cs typeface="+mj-cs"/>
              </a:rPr>
              <a:t>Woodland Trust Resources</a:t>
            </a:r>
          </a:p>
        </p:txBody>
      </p:sp>
      <p:sp>
        <p:nvSpPr>
          <p:cNvPr id="76" name="Freeform: Shape 7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6" descr="Close up of an activity sheet">
            <a:extLst>
              <a:ext uri="{C183D7F6-B498-43B3-948B-1728B52AA6E4}">
                <adec:decorative xmlns:adec="http://schemas.microsoft.com/office/drawing/2017/decorative" val="0"/>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r="-3"/>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chemeClr val="accent1"/>
                </a:solidFill>
              </a14:hiddenFill>
            </a:ext>
          </a:extLst>
        </p:spPr>
      </p:pic>
      <p:pic>
        <p:nvPicPr>
          <p:cNvPr id="5124" name="Picture 4" descr="A CARTOON OF AN OAKLEA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chemeClr val="accent1"/>
                </a:solidFill>
              </a14:hiddenFill>
            </a:ext>
          </a:extLst>
        </p:spPr>
      </p:pic>
      <p:sp>
        <p:nvSpPr>
          <p:cNvPr id="80" name="Oval 7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7" name="Picture 7" descr="A close up of activity sheet"/>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chemeClr val="accent1"/>
                </a:solidFill>
              </a14:hiddenFill>
            </a:ext>
          </a:extLst>
        </p:spPr>
      </p:pic>
      <p:sp>
        <p:nvSpPr>
          <p:cNvPr id="82" name="Freeform: Shape 8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5" name="Picture 5" descr="Image of an outdoor garden area">
            <a:extLst>
              <a:ext uri="{C183D7F6-B498-43B3-948B-1728B52AA6E4}">
                <adec:decorative xmlns:adec="http://schemas.microsoft.com/office/drawing/2017/decorative" val="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chemeClr val="accent1"/>
                </a:solidFill>
              </a14:hiddenFill>
            </a:ext>
          </a:extLst>
        </p:spPr>
      </p:pic>
      <p:sp>
        <p:nvSpPr>
          <p:cNvPr id="84" name="Freeform: Shape 8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132190" y="5711070"/>
            <a:ext cx="5098020" cy="43088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a:ln>
                  <a:noFill/>
                </a:ln>
                <a:solidFill>
                  <a:srgbClr val="FFFFFF"/>
                </a:solidFill>
                <a:effectLst/>
                <a:uLnTx/>
                <a:uFillTx/>
                <a:latin typeface="Calibri" panose="020F0502020204030204"/>
                <a:ea typeface="+mn-ea"/>
                <a:cs typeface="+mn-cs"/>
                <a:hlinkClick r:id="rId7"/>
              </a:rPr>
              <a:t>treetoolsforschools.org.uk/categorymenu</a:t>
            </a:r>
            <a:endParaRPr kumimoji="0" lang="en-GB" sz="2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9226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9B76-6CF8-4984-A102-3AB21491A75E}"/>
              </a:ext>
            </a:extLst>
          </p:cNvPr>
          <p:cNvSpPr>
            <a:spLocks noGrp="1"/>
          </p:cNvSpPr>
          <p:nvPr>
            <p:ph type="title"/>
          </p:nvPr>
        </p:nvSpPr>
        <p:spPr>
          <a:xfrm>
            <a:off x="500849" y="198966"/>
            <a:ext cx="10515600" cy="1325563"/>
          </a:xfrm>
        </p:spPr>
        <p:txBody>
          <a:bodyPr/>
          <a:lstStyle/>
          <a:p>
            <a:r>
              <a:rPr lang="en-GB" b="1">
                <a:cs typeface="Calibri Light"/>
              </a:rPr>
              <a:t>NatureHood </a:t>
            </a:r>
            <a:endParaRPr lang="en-GB" b="1"/>
          </a:p>
        </p:txBody>
      </p:sp>
      <p:pic>
        <p:nvPicPr>
          <p:cNvPr id="16" name="Picture 16" descr="naturehood logo">
            <a:extLst>
              <a:ext uri="{FF2B5EF4-FFF2-40B4-BE49-F238E27FC236}">
                <a16:creationId xmlns:a16="http://schemas.microsoft.com/office/drawing/2014/main" id="{6FAC2A7B-105D-46D6-A515-563EA6F5F9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86"/>
          <a:stretch/>
        </p:blipFill>
        <p:spPr>
          <a:xfrm>
            <a:off x="9181376" y="415269"/>
            <a:ext cx="2753794" cy="674066"/>
          </a:xfrm>
          <a:prstGeom prst="rect">
            <a:avLst/>
          </a:prstGeom>
        </p:spPr>
      </p:pic>
      <p:sp>
        <p:nvSpPr>
          <p:cNvPr id="18" name="TextBox 17">
            <a:extLst>
              <a:ext uri="{FF2B5EF4-FFF2-40B4-BE49-F238E27FC236}">
                <a16:creationId xmlns:a16="http://schemas.microsoft.com/office/drawing/2014/main" id="{428C0F17-9A91-44F5-83EE-450D940D4F98}"/>
              </a:ext>
            </a:extLst>
          </p:cNvPr>
          <p:cNvSpPr txBox="1"/>
          <p:nvPr/>
        </p:nvSpPr>
        <p:spPr>
          <a:xfrm>
            <a:off x="590837" y="1294352"/>
            <a:ext cx="550516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Naturehood is a community project from Earthwatch Europe working to reverse wildlife decline by connecting people and empowering you to take positive action.</a:t>
            </a:r>
          </a:p>
          <a:p>
            <a:r>
              <a:rPr lang="en-US"/>
              <a:t>The project aims to bring communities together to act positively for wildlife.</a:t>
            </a:r>
          </a:p>
          <a:p>
            <a:endParaRPr lang="en-US">
              <a:cs typeface="Calibri"/>
            </a:endParaRPr>
          </a:p>
          <a:p>
            <a:pPr marL="285750" indent="-285750">
              <a:buFont typeface="Arial"/>
              <a:buChar char="•"/>
            </a:pPr>
            <a:r>
              <a:rPr lang="en-US">
                <a:latin typeface="Calibri"/>
                <a:cs typeface="Calibri"/>
              </a:rPr>
              <a:t>Wildlife s</a:t>
            </a:r>
            <a:r>
              <a:rPr lang="en-US">
                <a:cs typeface="Calibri"/>
              </a:rPr>
              <a:t>urveys &amp; spotter’s guides</a:t>
            </a:r>
          </a:p>
          <a:p>
            <a:pPr marL="285750" indent="-285750">
              <a:buFont typeface="Arial"/>
              <a:buChar char="•"/>
            </a:pPr>
            <a:r>
              <a:rPr lang="en-US">
                <a:latin typeface="Calibri"/>
                <a:cs typeface="Calibri"/>
              </a:rPr>
              <a:t>Actions to increase biodiversity and habitats </a:t>
            </a:r>
          </a:p>
          <a:p>
            <a:pPr marL="285750" indent="-285750">
              <a:buFont typeface="Arial"/>
              <a:buChar char="•"/>
            </a:pPr>
            <a:r>
              <a:rPr lang="en-US">
                <a:latin typeface="Calibri"/>
                <a:cs typeface="Calibri"/>
              </a:rPr>
              <a:t>School and teacher resources</a:t>
            </a:r>
          </a:p>
          <a:p>
            <a:pPr marL="285750" indent="-285750">
              <a:buFont typeface="Arial"/>
              <a:buChar char="•"/>
            </a:pPr>
            <a:endParaRPr lang="en-US">
              <a:latin typeface="Calibri"/>
              <a:cs typeface="Calibri"/>
            </a:endParaRPr>
          </a:p>
          <a:p>
            <a:r>
              <a:rPr lang="en-US">
                <a:latin typeface="Calibri"/>
                <a:cs typeface="Calibri"/>
              </a:rPr>
              <a:t>Can link the activities to an Eco-School campaign </a:t>
            </a:r>
          </a:p>
        </p:txBody>
      </p:sp>
      <p:sp>
        <p:nvSpPr>
          <p:cNvPr id="19" name="TextBox 18">
            <a:extLst>
              <a:ext uri="{FF2B5EF4-FFF2-40B4-BE49-F238E27FC236}">
                <a16:creationId xmlns:a16="http://schemas.microsoft.com/office/drawing/2014/main" id="{DCB3EF55-EAC0-4B60-A74A-E3280E705CDE}"/>
              </a:ext>
            </a:extLst>
          </p:cNvPr>
          <p:cNvSpPr txBox="1"/>
          <p:nvPr/>
        </p:nvSpPr>
        <p:spPr>
          <a:xfrm>
            <a:off x="590837" y="44336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www.naturehood.uk</a:t>
            </a:r>
            <a:r>
              <a:rPr lang="en-US"/>
              <a:t> </a:t>
            </a:r>
          </a:p>
        </p:txBody>
      </p:sp>
      <p:pic>
        <p:nvPicPr>
          <p:cNvPr id="3" name="Picture 2" descr="Image of a bee">
            <a:extLst>
              <a:ext uri="{FF2B5EF4-FFF2-40B4-BE49-F238E27FC236}">
                <a16:creationId xmlns:a16="http://schemas.microsoft.com/office/drawing/2014/main" id="{578129B5-52BF-48B1-8BB9-C79ECBC500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1029" y="1305638"/>
            <a:ext cx="2718870" cy="2041244"/>
          </a:xfrm>
          <a:prstGeom prst="rect">
            <a:avLst/>
          </a:prstGeom>
        </p:spPr>
      </p:pic>
      <p:pic>
        <p:nvPicPr>
          <p:cNvPr id="4" name="Picture 3" descr="Image of a hedgehog">
            <a:extLst>
              <a:ext uri="{FF2B5EF4-FFF2-40B4-BE49-F238E27FC236}">
                <a16:creationId xmlns:a16="http://schemas.microsoft.com/office/drawing/2014/main" id="{8D5E3BCB-8412-4345-8974-B12769285C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1029" y="3429866"/>
            <a:ext cx="2704141" cy="2030186"/>
          </a:xfrm>
          <a:prstGeom prst="rect">
            <a:avLst/>
          </a:prstGeom>
        </p:spPr>
      </p:pic>
      <p:pic>
        <p:nvPicPr>
          <p:cNvPr id="5" name="Picture 4" descr="Image of a frog">
            <a:extLst>
              <a:ext uri="{FF2B5EF4-FFF2-40B4-BE49-F238E27FC236}">
                <a16:creationId xmlns:a16="http://schemas.microsoft.com/office/drawing/2014/main" id="{65F11F35-1B06-4874-9378-B8803775AB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5086" y="408042"/>
            <a:ext cx="2555003" cy="1918218"/>
          </a:xfrm>
          <a:prstGeom prst="rect">
            <a:avLst/>
          </a:prstGeom>
        </p:spPr>
      </p:pic>
      <p:pic>
        <p:nvPicPr>
          <p:cNvPr id="7" name="Picture 6" descr="Image of a house sparrow">
            <a:extLst>
              <a:ext uri="{FF2B5EF4-FFF2-40B4-BE49-F238E27FC236}">
                <a16:creationId xmlns:a16="http://schemas.microsoft.com/office/drawing/2014/main" id="{86192EB7-6D8B-424E-B30E-57ADD67888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5086" y="2414772"/>
            <a:ext cx="2571214" cy="1930389"/>
          </a:xfrm>
          <a:prstGeom prst="rect">
            <a:avLst/>
          </a:prstGeom>
        </p:spPr>
      </p:pic>
      <p:pic>
        <p:nvPicPr>
          <p:cNvPr id="9" name="Picture 8" descr="Image of a small tortoise butterfly">
            <a:extLst>
              <a:ext uri="{FF2B5EF4-FFF2-40B4-BE49-F238E27FC236}">
                <a16:creationId xmlns:a16="http://schemas.microsoft.com/office/drawing/2014/main" id="{AD7DB08B-F6A9-4B57-9D2D-DED995D393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78874" y="4433673"/>
            <a:ext cx="2571215" cy="1930389"/>
          </a:xfrm>
          <a:prstGeom prst="rect">
            <a:avLst/>
          </a:prstGeom>
        </p:spPr>
      </p:pic>
      <p:pic>
        <p:nvPicPr>
          <p:cNvPr id="11" name="Picture 10">
            <a:extLst>
              <a:ext uri="{FF2B5EF4-FFF2-40B4-BE49-F238E27FC236}">
                <a16:creationId xmlns:a16="http://schemas.microsoft.com/office/drawing/2014/main" id="{F5F5ACF0-683D-44A7-81BE-612022850E27}"/>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82730" y="5562720"/>
            <a:ext cx="2652440" cy="453927"/>
          </a:xfrm>
          <a:prstGeom prst="rect">
            <a:avLst/>
          </a:prstGeom>
        </p:spPr>
      </p:pic>
      <p:pic>
        <p:nvPicPr>
          <p:cNvPr id="13" name="Picture 12" descr="Image of children holding birdhouses">
            <a:extLst>
              <a:ext uri="{FF2B5EF4-FFF2-40B4-BE49-F238E27FC236}">
                <a16:creationId xmlns:a16="http://schemas.microsoft.com/office/drawing/2014/main" id="{CB8EC8A9-003B-4326-AD3A-A3DB8EDCE5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2660836" y="5057578"/>
            <a:ext cx="1880694" cy="1203644"/>
          </a:xfrm>
          <a:prstGeom prst="rect">
            <a:avLst/>
          </a:prstGeom>
        </p:spPr>
      </p:pic>
      <p:pic>
        <p:nvPicPr>
          <p:cNvPr id="15" name="Picture 14" descr="Image a child looking at a bush">
            <a:extLst>
              <a:ext uri="{FF2B5EF4-FFF2-40B4-BE49-F238E27FC236}">
                <a16:creationId xmlns:a16="http://schemas.microsoft.com/office/drawing/2014/main" id="{11BFA060-C370-4453-A7E3-29C8FAF2A1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5413" y="5057578"/>
            <a:ext cx="1880694" cy="1203644"/>
          </a:xfrm>
          <a:prstGeom prst="rect">
            <a:avLst/>
          </a:prstGeom>
        </p:spPr>
      </p:pic>
    </p:spTree>
    <p:extLst>
      <p:ext uri="{BB962C8B-B14F-4D97-AF65-F5344CB8AC3E}">
        <p14:creationId xmlns:p14="http://schemas.microsoft.com/office/powerpoint/2010/main" val="3737343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A74210BD-BB25-42AE-93D4-84F203D882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33" y="4759399"/>
            <a:ext cx="12183533" cy="2101702"/>
          </a:xfrm>
          <a:prstGeom prst="rect">
            <a:avLst/>
          </a:prstGeom>
        </p:spPr>
      </p:pic>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412071" y="144173"/>
            <a:ext cx="10515600" cy="1325563"/>
          </a:xfrm>
        </p:spPr>
        <p:txBody>
          <a:bodyPr/>
          <a:lstStyle/>
          <a:p>
            <a:r>
              <a:rPr lang="en-GB" b="1">
                <a:cs typeface="Calibri Light"/>
              </a:rPr>
              <a:t>Wildflower Seed</a:t>
            </a:r>
            <a:endParaRPr lang="en-GB" b="1"/>
          </a:p>
        </p:txBody>
      </p:sp>
      <p:sp>
        <p:nvSpPr>
          <p:cNvPr id="3" name="TextBox 2">
            <a:extLst>
              <a:ext uri="{FF2B5EF4-FFF2-40B4-BE49-F238E27FC236}">
                <a16:creationId xmlns:a16="http://schemas.microsoft.com/office/drawing/2014/main" id="{05314AAC-EDC9-4EFC-805D-6EFBC22AC8C0}"/>
              </a:ext>
            </a:extLst>
          </p:cNvPr>
          <p:cNvSpPr txBox="1"/>
          <p:nvPr/>
        </p:nvSpPr>
        <p:spPr>
          <a:xfrm>
            <a:off x="8111067" y="5433483"/>
            <a:ext cx="4140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Donna Oxborough</a:t>
            </a:r>
          </a:p>
          <a:p>
            <a:r>
              <a:rPr lang="en-US" i="1">
                <a:cs typeface="Calibri"/>
              </a:rPr>
              <a:t>Nature Conservation Officer</a:t>
            </a:r>
            <a:r>
              <a:rPr lang="en-US">
                <a:cs typeface="Calibri"/>
              </a:rPr>
              <a:t> </a:t>
            </a:r>
            <a:r>
              <a:rPr lang="en-US">
                <a:cs typeface="Calibri"/>
                <a:hlinkClick r:id="rId3">
                  <a:extLst>
                    <a:ext uri="{A12FA001-AC4F-418D-AE19-62706E023703}">
                      <ahyp:hlinkClr xmlns:ahyp="http://schemas.microsoft.com/office/drawing/2018/hyperlinkcolor" val="tx"/>
                    </a:ext>
                  </a:extLst>
                </a:hlinkClick>
              </a:rPr>
              <a:t>Donna.Oxborough@Leicester.gov.uk</a:t>
            </a:r>
            <a:r>
              <a:rPr lang="en-US">
                <a:cs typeface="Calibri"/>
              </a:rPr>
              <a:t> </a:t>
            </a:r>
          </a:p>
        </p:txBody>
      </p:sp>
      <p:grpSp>
        <p:nvGrpSpPr>
          <p:cNvPr id="8" name="Group 7" descr="Image of a butterfly, ladybird and bee&#10;">
            <a:extLst>
              <a:ext uri="{FF2B5EF4-FFF2-40B4-BE49-F238E27FC236}">
                <a16:creationId xmlns:a16="http://schemas.microsoft.com/office/drawing/2014/main" id="{8186A4C6-33AE-4DF8-BD8F-219945526E05}"/>
              </a:ext>
            </a:extLst>
          </p:cNvPr>
          <p:cNvGrpSpPr/>
          <p:nvPr/>
        </p:nvGrpSpPr>
        <p:grpSpPr>
          <a:xfrm>
            <a:off x="7730657" y="200011"/>
            <a:ext cx="2646090" cy="4559388"/>
            <a:chOff x="8697384" y="1117600"/>
            <a:chExt cx="2275674" cy="3956138"/>
          </a:xfrm>
        </p:grpSpPr>
        <p:pic>
          <p:nvPicPr>
            <p:cNvPr id="6" name="Picture 6" descr="A close up of a flower&#10;&#10;Description generated with high confidence">
              <a:extLst>
                <a:ext uri="{FF2B5EF4-FFF2-40B4-BE49-F238E27FC236}">
                  <a16:creationId xmlns:a16="http://schemas.microsoft.com/office/drawing/2014/main" id="{DAE70E27-3F8D-4BC6-8707-FB8E5A61A0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35"/>
            <a:stretch/>
          </p:blipFill>
          <p:spPr>
            <a:xfrm>
              <a:off x="8722079" y="1117600"/>
              <a:ext cx="2250979" cy="3956138"/>
            </a:xfrm>
            <a:prstGeom prst="rect">
              <a:avLst/>
            </a:prstGeom>
          </p:spPr>
        </p:pic>
        <p:sp>
          <p:nvSpPr>
            <p:cNvPr id="7" name="Right Triangle 6">
              <a:extLst>
                <a:ext uri="{FF2B5EF4-FFF2-40B4-BE49-F238E27FC236}">
                  <a16:creationId xmlns:a16="http://schemas.microsoft.com/office/drawing/2014/main" id="{8373CB45-7835-4F58-8A08-CC8ABABBF205}"/>
                </a:ext>
              </a:extLst>
            </p:cNvPr>
            <p:cNvSpPr/>
            <p:nvPr/>
          </p:nvSpPr>
          <p:spPr>
            <a:xfrm>
              <a:off x="8697384" y="1543051"/>
              <a:ext cx="963082" cy="352424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5" descr="Image of a wildflower meadow">
            <a:extLst>
              <a:ext uri="{FF2B5EF4-FFF2-40B4-BE49-F238E27FC236}">
                <a16:creationId xmlns:a16="http://schemas.microsoft.com/office/drawing/2014/main" id="{3B48F4E1-BAD6-48A4-A73A-ED30D3F4A6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3566" y="1860549"/>
            <a:ext cx="1642535" cy="1242484"/>
          </a:xfrm>
          <a:prstGeom prst="rect">
            <a:avLst/>
          </a:prstGeom>
        </p:spPr>
      </p:pic>
      <p:sp>
        <p:nvSpPr>
          <p:cNvPr id="9" name="TextBox 8">
            <a:extLst>
              <a:ext uri="{FF2B5EF4-FFF2-40B4-BE49-F238E27FC236}">
                <a16:creationId xmlns:a16="http://schemas.microsoft.com/office/drawing/2014/main" id="{BDC06E8A-7F5A-454B-98FF-D253488FE69E}"/>
              </a:ext>
            </a:extLst>
          </p:cNvPr>
          <p:cNvSpPr txBox="1"/>
          <p:nvPr/>
        </p:nvSpPr>
        <p:spPr>
          <a:xfrm>
            <a:off x="562144" y="1212770"/>
            <a:ext cx="699275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Leicester City Council can provide wildflower seed packs for schools to plant in your grounds.</a:t>
            </a:r>
            <a:endParaRPr lang="en-US">
              <a:cs typeface="Calibri"/>
            </a:endParaRPr>
          </a:p>
          <a:p>
            <a:pPr marL="285750" indent="-285750">
              <a:buFont typeface="Arial"/>
              <a:buChar char="•"/>
            </a:pPr>
            <a:endParaRPr lang="en-US"/>
          </a:p>
          <a:p>
            <a:pPr marL="285750" indent="-285750">
              <a:buFont typeface="Arial"/>
              <a:buChar char="•"/>
            </a:pPr>
            <a:r>
              <a:rPr lang="en-US"/>
              <a:t>Plant the wildflower seed in </a:t>
            </a:r>
            <a:r>
              <a:rPr lang="en-US" b="1"/>
              <a:t>September-October</a:t>
            </a:r>
            <a:r>
              <a:rPr lang="en-US"/>
              <a:t> for flowers next spring</a:t>
            </a:r>
            <a:endParaRPr lang="en-US">
              <a:cs typeface="Calibri"/>
            </a:endParaRPr>
          </a:p>
          <a:p>
            <a:pPr marL="285750" indent="-285750">
              <a:buFont typeface="Arial"/>
              <a:buChar char="•"/>
            </a:pPr>
            <a:endParaRPr lang="en-US"/>
          </a:p>
          <a:p>
            <a:pPr marL="285750" indent="-285750">
              <a:buFont typeface="Arial"/>
              <a:buChar char="•"/>
            </a:pPr>
            <a:r>
              <a:rPr lang="en-US"/>
              <a:t>Wildflowers provide lots of things that insects need: food, shelter and places to breed. The insects themselves are eaten by a lot of wildlife</a:t>
            </a:r>
            <a:endParaRPr lang="en-US">
              <a:cs typeface="Calibri" panose="020F0502020204030204"/>
            </a:endParaRPr>
          </a:p>
          <a:p>
            <a:pPr marL="285750" indent="-285750">
              <a:buFont typeface="Arial"/>
              <a:buChar char="•"/>
            </a:pPr>
            <a:endParaRPr lang="en-US"/>
          </a:p>
          <a:p>
            <a:pPr marL="285750" indent="-285750">
              <a:buFont typeface="Arial"/>
              <a:buChar char="•"/>
            </a:pPr>
            <a:r>
              <a:rPr lang="en-US"/>
              <a:t>Wildflowers help to keep soil healthy and </a:t>
            </a:r>
            <a:r>
              <a:rPr lang="en-GB"/>
              <a:t>stabilise</a:t>
            </a:r>
            <a:r>
              <a:rPr lang="en-US"/>
              <a:t> the surrounding soil.</a:t>
            </a:r>
            <a:endParaRPr lang="en-US">
              <a:cs typeface="Calibri"/>
            </a:endParaRPr>
          </a:p>
        </p:txBody>
      </p:sp>
      <p:pic>
        <p:nvPicPr>
          <p:cNvPr id="4" name="Picture 4" descr="Image of a wildflower meadow">
            <a:extLst>
              <a:ext uri="{FF2B5EF4-FFF2-40B4-BE49-F238E27FC236}">
                <a16:creationId xmlns:a16="http://schemas.microsoft.com/office/drawing/2014/main" id="{20577872-742E-4814-BFA3-D2358BBC0C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33566" y="3307636"/>
            <a:ext cx="1652732" cy="1343402"/>
          </a:xfrm>
          <a:prstGeom prst="rect">
            <a:avLst/>
          </a:prstGeom>
        </p:spPr>
      </p:pic>
      <p:pic>
        <p:nvPicPr>
          <p:cNvPr id="11" name="Picture 11" descr="Image of a wildflower meadow">
            <a:extLst>
              <a:ext uri="{FF2B5EF4-FFF2-40B4-BE49-F238E27FC236}">
                <a16:creationId xmlns:a16="http://schemas.microsoft.com/office/drawing/2014/main" id="{861AFDA9-168B-4ECC-9BA9-169BABEC7BB1}"/>
              </a:ext>
            </a:extLst>
          </p:cNvPr>
          <p:cNvPicPr>
            <a:picLocks noChangeAspect="1"/>
          </p:cNvPicPr>
          <p:nvPr/>
        </p:nvPicPr>
        <p:blipFill>
          <a:blip r:embed="rId7"/>
          <a:stretch>
            <a:fillRect/>
          </a:stretch>
        </p:blipFill>
        <p:spPr>
          <a:xfrm>
            <a:off x="10329333" y="306916"/>
            <a:ext cx="1651001" cy="1301750"/>
          </a:xfrm>
          <a:prstGeom prst="rect">
            <a:avLst/>
          </a:prstGeom>
        </p:spPr>
      </p:pic>
      <p:sp>
        <p:nvSpPr>
          <p:cNvPr id="12" name="TextBox 11">
            <a:extLst>
              <a:ext uri="{FF2B5EF4-FFF2-40B4-BE49-F238E27FC236}">
                <a16:creationId xmlns:a16="http://schemas.microsoft.com/office/drawing/2014/main" id="{BEB80E7C-9247-4055-81EE-BB94BB84F205}"/>
              </a:ext>
            </a:extLst>
          </p:cNvPr>
          <p:cNvSpPr txBox="1"/>
          <p:nvPr/>
        </p:nvSpPr>
        <p:spPr>
          <a:xfrm>
            <a:off x="5867400" y="5444066"/>
            <a:ext cx="4140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For</a:t>
            </a:r>
            <a:r>
              <a:rPr lang="en-US" b="1">
                <a:cs typeface="Calibri"/>
              </a:rPr>
              <a:t> your pack contact:</a:t>
            </a:r>
            <a:endParaRPr lang="en-US"/>
          </a:p>
        </p:txBody>
      </p:sp>
    </p:spTree>
    <p:extLst>
      <p:ext uri="{BB962C8B-B14F-4D97-AF65-F5344CB8AC3E}">
        <p14:creationId xmlns:p14="http://schemas.microsoft.com/office/powerpoint/2010/main" val="19716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96B0-A031-476D-990F-75A7AB1F9573}"/>
              </a:ext>
            </a:extLst>
          </p:cNvPr>
          <p:cNvSpPr>
            <a:spLocks noGrp="1"/>
          </p:cNvSpPr>
          <p:nvPr>
            <p:ph type="title"/>
          </p:nvPr>
        </p:nvSpPr>
        <p:spPr>
          <a:xfrm>
            <a:off x="620472" y="147704"/>
            <a:ext cx="10515600" cy="1325563"/>
          </a:xfrm>
        </p:spPr>
        <p:txBody>
          <a:bodyPr/>
          <a:lstStyle/>
          <a:p>
            <a:r>
              <a:rPr lang="en-GB" b="1">
                <a:cs typeface="Calibri Light"/>
              </a:rPr>
              <a:t>Polli:Nation</a:t>
            </a:r>
            <a:endParaRPr lang="en-GB" b="1"/>
          </a:p>
        </p:txBody>
      </p:sp>
      <p:pic>
        <p:nvPicPr>
          <p:cNvPr id="3" name="Picture 3" descr="Pollination logo">
            <a:extLst>
              <a:ext uri="{FF2B5EF4-FFF2-40B4-BE49-F238E27FC236}">
                <a16:creationId xmlns:a16="http://schemas.microsoft.com/office/drawing/2014/main" id="{1087E773-8E17-49A3-A23D-505287179926}"/>
              </a:ext>
            </a:extLst>
          </p:cNvPr>
          <p:cNvPicPr>
            <a:picLocks noChangeAspect="1"/>
          </p:cNvPicPr>
          <p:nvPr/>
        </p:nvPicPr>
        <p:blipFill>
          <a:blip r:embed="rId2"/>
          <a:stretch>
            <a:fillRect/>
          </a:stretch>
        </p:blipFill>
        <p:spPr>
          <a:xfrm>
            <a:off x="9333153" y="504106"/>
            <a:ext cx="2238375" cy="1047750"/>
          </a:xfrm>
          <a:prstGeom prst="rect">
            <a:avLst/>
          </a:prstGeom>
        </p:spPr>
      </p:pic>
      <p:pic>
        <p:nvPicPr>
          <p:cNvPr id="5" name="Picture 5" descr="Heritage lottery fund logo">
            <a:extLst>
              <a:ext uri="{FF2B5EF4-FFF2-40B4-BE49-F238E27FC236}">
                <a16:creationId xmlns:a16="http://schemas.microsoft.com/office/drawing/2014/main" id="{C0C440D9-9591-437C-9D90-109BB2DE7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19504" y="1551856"/>
            <a:ext cx="1607389" cy="984362"/>
          </a:xfrm>
          <a:prstGeom prst="rect">
            <a:avLst/>
          </a:prstGeom>
        </p:spPr>
      </p:pic>
      <p:sp>
        <p:nvSpPr>
          <p:cNvPr id="7" name="TextBox 6">
            <a:extLst>
              <a:ext uri="{FF2B5EF4-FFF2-40B4-BE49-F238E27FC236}">
                <a16:creationId xmlns:a16="http://schemas.microsoft.com/office/drawing/2014/main" id="{54D08E84-512E-4E4F-BFB9-2FDB5D3D6BE1}"/>
              </a:ext>
            </a:extLst>
          </p:cNvPr>
          <p:cNvSpPr txBox="1"/>
          <p:nvPr/>
        </p:nvSpPr>
        <p:spPr>
          <a:xfrm>
            <a:off x="620472" y="1270497"/>
            <a:ext cx="8123866" cy="5057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400"/>
              </a:spcAft>
              <a:buFont typeface="Arial"/>
              <a:buChar char="•"/>
            </a:pPr>
            <a:r>
              <a:rPr lang="en-US">
                <a:ea typeface="+mn-lt"/>
                <a:cs typeface="+mn-lt"/>
              </a:rPr>
              <a:t>The project ran from 2015-2019 but lots or resources are still available on the website: </a:t>
            </a:r>
            <a:r>
              <a:rPr lang="en-US">
                <a:ea typeface="+mn-lt"/>
                <a:cs typeface="+mn-lt"/>
                <a:hlinkClick r:id="rId4"/>
              </a:rPr>
              <a:t>www.polli-nation</a:t>
            </a:r>
            <a:r>
              <a:rPr lang="en-US">
                <a:hlinkClick r:id="rId4"/>
              </a:rPr>
              <a:t>.co.uk</a:t>
            </a:r>
            <a:r>
              <a:rPr lang="en-US"/>
              <a:t> </a:t>
            </a:r>
            <a:r>
              <a:rPr lang="en-US">
                <a:ea typeface="+mn-lt"/>
                <a:cs typeface="+mn-lt"/>
              </a:rPr>
              <a:t> </a:t>
            </a:r>
          </a:p>
          <a:p>
            <a:pPr marL="285750" indent="-285750">
              <a:spcAft>
                <a:spcPts val="400"/>
              </a:spcAft>
              <a:buFont typeface="Arial"/>
              <a:buChar char="•"/>
            </a:pPr>
            <a:endParaRPr lang="en-US">
              <a:cs typeface="Calibri" panose="020F0502020204030204"/>
            </a:endParaRPr>
          </a:p>
          <a:p>
            <a:pPr marL="285750" indent="-285750">
              <a:spcAft>
                <a:spcPts val="400"/>
              </a:spcAft>
              <a:buFont typeface="Arial"/>
              <a:buChar char="•"/>
            </a:pPr>
            <a:r>
              <a:rPr lang="en-US"/>
              <a:t>UK wide initiative supporting pupils from 260 schools to turn their school grounds and other local walk-to spaces into pollinator friendly habitats by:</a:t>
            </a:r>
            <a:endParaRPr lang="en-US">
              <a:cs typeface="Calibri" panose="020F0502020204030204"/>
            </a:endParaRPr>
          </a:p>
          <a:p>
            <a:pPr marL="742950" lvl="1" indent="-285750">
              <a:spcAft>
                <a:spcPts val="400"/>
              </a:spcAft>
              <a:buFont typeface="Arial"/>
              <a:buChar char="•"/>
            </a:pPr>
            <a:r>
              <a:rPr lang="en-US"/>
              <a:t>Surveying their patch using the </a:t>
            </a:r>
            <a:r>
              <a:rPr lang="en-US">
                <a:hlinkClick r:id="rId5"/>
              </a:rPr>
              <a:t>OPAL</a:t>
            </a:r>
            <a:r>
              <a:rPr lang="en-US"/>
              <a:t> </a:t>
            </a:r>
            <a:r>
              <a:rPr lang="en-GB"/>
              <a:t>Polli:Nation</a:t>
            </a:r>
            <a:r>
              <a:rPr lang="en-US"/>
              <a:t> survey </a:t>
            </a:r>
            <a:endParaRPr lang="en-US">
              <a:cs typeface="Calibri" panose="020F0502020204030204"/>
            </a:endParaRPr>
          </a:p>
          <a:p>
            <a:pPr marL="742950" lvl="1" indent="-285750">
              <a:spcAft>
                <a:spcPts val="400"/>
              </a:spcAft>
              <a:buFont typeface="Arial"/>
              <a:buChar char="•"/>
            </a:pPr>
            <a:r>
              <a:rPr lang="en-US"/>
              <a:t>Making improvements for pollinators on their patch</a:t>
            </a:r>
            <a:endParaRPr lang="en-US" sz="2000">
              <a:cs typeface="Calibri" panose="020F0502020204030204"/>
            </a:endParaRPr>
          </a:p>
          <a:p>
            <a:pPr marL="742950" lvl="1" indent="-285750">
              <a:spcAft>
                <a:spcPts val="400"/>
              </a:spcAft>
              <a:buFont typeface="Arial"/>
              <a:buChar char="•"/>
            </a:pPr>
            <a:r>
              <a:rPr lang="en-US"/>
              <a:t>Assessing impact. </a:t>
            </a:r>
            <a:endParaRPr lang="en-US">
              <a:cs typeface="Calibri"/>
            </a:endParaRPr>
          </a:p>
          <a:p>
            <a:pPr marL="285750" indent="-285750">
              <a:spcAft>
                <a:spcPts val="400"/>
              </a:spcAft>
              <a:buFont typeface="Arial"/>
              <a:buChar char="•"/>
            </a:pPr>
            <a:endParaRPr lang="en-US"/>
          </a:p>
          <a:p>
            <a:pPr marL="285750" indent="-285750">
              <a:spcAft>
                <a:spcPts val="400"/>
              </a:spcAft>
              <a:buFont typeface="Arial"/>
              <a:buChar char="•"/>
            </a:pPr>
            <a:r>
              <a:rPr lang="en-US"/>
              <a:t>In Leicester we had 3 cluster groups – 12 schools that were success and participated. The aim of the project was to engage and enthuse children and young people to protect pollinating insect species in the UK.</a:t>
            </a:r>
            <a:endParaRPr lang="en-US">
              <a:cs typeface="Calibri"/>
            </a:endParaRPr>
          </a:p>
          <a:p>
            <a:pPr marL="285750" indent="-285750">
              <a:buFont typeface="Arial"/>
              <a:buChar char="•"/>
            </a:pPr>
            <a:endParaRPr lang="en-US" sz="1600">
              <a:cs typeface="Calibri"/>
            </a:endParaRPr>
          </a:p>
          <a:p>
            <a:endParaRPr lang="en-US" sz="1600">
              <a:cs typeface="Calibri"/>
            </a:endParaRPr>
          </a:p>
          <a:p>
            <a:endParaRPr lang="en-US" sz="1600">
              <a:cs typeface="Calibri"/>
            </a:endParaRPr>
          </a:p>
          <a:p>
            <a:endParaRPr lang="en-US" sz="1600">
              <a:cs typeface="Calibri"/>
            </a:endParaRPr>
          </a:p>
          <a:p>
            <a:endParaRPr lang="en-US" sz="1600">
              <a:cs typeface="Calibri"/>
            </a:endParaRPr>
          </a:p>
        </p:txBody>
      </p:sp>
      <p:pic>
        <p:nvPicPr>
          <p:cNvPr id="8" name="Picture 8">
            <a:extLst>
              <a:ext uri="{FF2B5EF4-FFF2-40B4-BE49-F238E27FC236}">
                <a16:creationId xmlns:a16="http://schemas.microsoft.com/office/drawing/2014/main" id="{63B6E699-A264-46D3-8EE9-2AB890B41B4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173" y="5238845"/>
            <a:ext cx="4738256" cy="1227240"/>
          </a:xfrm>
          <a:prstGeom prst="rect">
            <a:avLst/>
          </a:prstGeom>
        </p:spPr>
      </p:pic>
      <p:pic>
        <p:nvPicPr>
          <p:cNvPr id="10" name="Picture 10" descr="Image of example activities">
            <a:extLst>
              <a:ext uri="{FF2B5EF4-FFF2-40B4-BE49-F238E27FC236}">
                <a16:creationId xmlns:a16="http://schemas.microsoft.com/office/drawing/2014/main" id="{3B4AF6A7-8627-4C37-8FCF-D63FDCBEE2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13988" y="4840818"/>
            <a:ext cx="3611032" cy="1714926"/>
          </a:xfrm>
          <a:prstGeom prst="rect">
            <a:avLst/>
          </a:prstGeom>
        </p:spPr>
      </p:pic>
      <p:pic>
        <p:nvPicPr>
          <p:cNvPr id="4" name="Picture 5" descr="Image of example surveys">
            <a:extLst>
              <a:ext uri="{FF2B5EF4-FFF2-40B4-BE49-F238E27FC236}">
                <a16:creationId xmlns:a16="http://schemas.microsoft.com/office/drawing/2014/main" id="{4B65BAC3-9E00-480B-81B0-CE200E1508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89328" y="2844807"/>
            <a:ext cx="3155950" cy="1544330"/>
          </a:xfrm>
          <a:prstGeom prst="rect">
            <a:avLst/>
          </a:prstGeom>
        </p:spPr>
      </p:pic>
      <p:pic>
        <p:nvPicPr>
          <p:cNvPr id="6" name="Picture 8" descr="Learning through landscaps logo">
            <a:extLst>
              <a:ext uri="{FF2B5EF4-FFF2-40B4-BE49-F238E27FC236}">
                <a16:creationId xmlns:a16="http://schemas.microsoft.com/office/drawing/2014/main" id="{5E3B311D-6434-431D-839E-0BCFA7219A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69036" y="903816"/>
            <a:ext cx="764117" cy="1113366"/>
          </a:xfrm>
          <a:prstGeom prst="rect">
            <a:avLst/>
          </a:prstGeom>
        </p:spPr>
      </p:pic>
    </p:spTree>
    <p:extLst>
      <p:ext uri="{BB962C8B-B14F-4D97-AF65-F5344CB8AC3E}">
        <p14:creationId xmlns:p14="http://schemas.microsoft.com/office/powerpoint/2010/main" val="1517221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p:txBody>
          <a:bodyPr/>
          <a:lstStyle/>
          <a:p>
            <a:r>
              <a:rPr lang="en-GB" b="1">
                <a:cs typeface="Calibri Light"/>
              </a:rPr>
              <a:t>City Nature Challenge</a:t>
            </a:r>
            <a:endParaRPr lang="en-GB" b="1"/>
          </a:p>
        </p:txBody>
      </p:sp>
      <p:sp>
        <p:nvSpPr>
          <p:cNvPr id="3" name="TextBox 2">
            <a:extLst>
              <a:ext uri="{FF2B5EF4-FFF2-40B4-BE49-F238E27FC236}">
                <a16:creationId xmlns:a16="http://schemas.microsoft.com/office/drawing/2014/main" id="{39710AD7-0282-4B5F-B5F7-E774C6E97025}"/>
              </a:ext>
            </a:extLst>
          </p:cNvPr>
          <p:cNvSpPr txBox="1"/>
          <p:nvPr/>
        </p:nvSpPr>
        <p:spPr>
          <a:xfrm>
            <a:off x="1895941" y="5924308"/>
            <a:ext cx="4076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www.citynaturechallenge.org</a:t>
            </a:r>
            <a:endParaRPr lang="en-US"/>
          </a:p>
        </p:txBody>
      </p:sp>
      <p:pic>
        <p:nvPicPr>
          <p:cNvPr id="4" name="Picture 4" descr="City nature challenge logo">
            <a:extLst>
              <a:ext uri="{FF2B5EF4-FFF2-40B4-BE49-F238E27FC236}">
                <a16:creationId xmlns:a16="http://schemas.microsoft.com/office/drawing/2014/main" id="{1F05CE02-5907-4247-A611-D7F9A8DB0362}"/>
              </a:ext>
            </a:extLst>
          </p:cNvPr>
          <p:cNvPicPr>
            <a:picLocks noChangeAspect="1"/>
          </p:cNvPicPr>
          <p:nvPr/>
        </p:nvPicPr>
        <p:blipFill>
          <a:blip r:embed="rId4"/>
          <a:stretch>
            <a:fillRect/>
          </a:stretch>
        </p:blipFill>
        <p:spPr>
          <a:xfrm>
            <a:off x="9021233" y="373258"/>
            <a:ext cx="2743200" cy="713984"/>
          </a:xfrm>
          <a:prstGeom prst="rect">
            <a:avLst/>
          </a:prstGeom>
        </p:spPr>
      </p:pic>
      <p:pic>
        <p:nvPicPr>
          <p:cNvPr id="5" name="Picture 5" descr="City Nature Challenge video">
            <a:hlinkClick r:id="" action="ppaction://media"/>
            <a:extLst>
              <a:ext uri="{FF2B5EF4-FFF2-40B4-BE49-F238E27FC236}">
                <a16:creationId xmlns:a16="http://schemas.microsoft.com/office/drawing/2014/main" id="{63497683-7099-4595-BC2C-7DAAA85E713A}"/>
              </a:ext>
            </a:extLst>
          </p:cNvPr>
          <p:cNvPicPr>
            <a:picLocks noRot="1" noChangeAspect="1"/>
          </p:cNvPicPr>
          <p:nvPr>
            <a:videoFile r:link="rId1"/>
          </p:nvPr>
        </p:nvPicPr>
        <p:blipFill>
          <a:blip r:embed="rId5"/>
          <a:stretch>
            <a:fillRect/>
          </a:stretch>
        </p:blipFill>
        <p:spPr>
          <a:xfrm>
            <a:off x="6725656" y="3539972"/>
            <a:ext cx="5249605" cy="2952903"/>
          </a:xfrm>
          <a:prstGeom prst="rect">
            <a:avLst/>
          </a:prstGeom>
        </p:spPr>
      </p:pic>
      <p:pic>
        <p:nvPicPr>
          <p:cNvPr id="6" name="Picture 6">
            <a:extLst>
              <a:ext uri="{FF2B5EF4-FFF2-40B4-BE49-F238E27FC236}">
                <a16:creationId xmlns:a16="http://schemas.microsoft.com/office/drawing/2014/main" id="{24D24571-A989-426F-8BA9-6E3F6141707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1066" y="1594550"/>
            <a:ext cx="4859867" cy="1469325"/>
          </a:xfrm>
          <a:prstGeom prst="rect">
            <a:avLst/>
          </a:prstGeom>
        </p:spPr>
      </p:pic>
      <p:sp>
        <p:nvSpPr>
          <p:cNvPr id="7" name="TextBox 6">
            <a:extLst>
              <a:ext uri="{FF2B5EF4-FFF2-40B4-BE49-F238E27FC236}">
                <a16:creationId xmlns:a16="http://schemas.microsoft.com/office/drawing/2014/main" id="{56B673D0-D079-4344-8E27-96BFADE3781A}"/>
              </a:ext>
            </a:extLst>
          </p:cNvPr>
          <p:cNvSpPr txBox="1"/>
          <p:nvPr/>
        </p:nvSpPr>
        <p:spPr>
          <a:xfrm>
            <a:off x="9021233" y="1095375"/>
            <a:ext cx="33570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Education tool kit </a:t>
            </a:r>
            <a:endParaRPr lang="en-US">
              <a:cs typeface="Calibri"/>
            </a:endParaRPr>
          </a:p>
        </p:txBody>
      </p:sp>
      <p:sp>
        <p:nvSpPr>
          <p:cNvPr id="8" name="TextBox 7">
            <a:extLst>
              <a:ext uri="{FF2B5EF4-FFF2-40B4-BE49-F238E27FC236}">
                <a16:creationId xmlns:a16="http://schemas.microsoft.com/office/drawing/2014/main" id="{C691EA4D-93A9-44C2-A9B5-540BFA9A4B39}"/>
              </a:ext>
            </a:extLst>
          </p:cNvPr>
          <p:cNvSpPr txBox="1"/>
          <p:nvPr/>
        </p:nvSpPr>
        <p:spPr>
          <a:xfrm>
            <a:off x="713317" y="1528233"/>
            <a:ext cx="5526616" cy="4396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sz="1600"/>
              <a:t>Started in 2016 for the first-ever Citizen Science Day, the citizen science teams at Natural History Museum of Los Angeles County and California Academy of Sciences launched City Nature Challenge</a:t>
            </a:r>
          </a:p>
          <a:p>
            <a:pPr marL="285750" indent="-285750">
              <a:spcAft>
                <a:spcPts val="1000"/>
              </a:spcAft>
              <a:buFont typeface="Arial"/>
              <a:buChar char="•"/>
            </a:pPr>
            <a:r>
              <a:rPr lang="en-US" sz="1600"/>
              <a:t>The first City Nature Challenge was an eight-day competition between Los Angeles and San Francisco, engaging residents and visitors in documenting nature to better understand urban biodiversity. </a:t>
            </a:r>
            <a:endParaRPr lang="en-US" sz="1600">
              <a:cs typeface="Calibri"/>
            </a:endParaRPr>
          </a:p>
          <a:p>
            <a:pPr marL="285750" indent="-285750">
              <a:spcAft>
                <a:spcPts val="1000"/>
              </a:spcAft>
              <a:buFont typeface="Arial"/>
              <a:buChar char="•"/>
            </a:pPr>
            <a:r>
              <a:rPr lang="en-US" sz="1600"/>
              <a:t>In 2017 the City Nature Challenge went national, and in 2018, it became an international event!</a:t>
            </a:r>
          </a:p>
          <a:p>
            <a:pPr marL="285750" indent="-285750">
              <a:spcAft>
                <a:spcPts val="1000"/>
              </a:spcAft>
              <a:buFont typeface="Arial"/>
              <a:buChar char="•"/>
            </a:pPr>
            <a:r>
              <a:rPr lang="en-US" sz="1600" b="1">
                <a:cs typeface="Calibri"/>
              </a:rPr>
              <a:t>In 2019 Leicester took part with over 4000 observations and 800 species identified</a:t>
            </a:r>
          </a:p>
          <a:p>
            <a:pPr marL="285750" indent="-285750">
              <a:spcAft>
                <a:spcPts val="1000"/>
              </a:spcAft>
              <a:buFont typeface="Arial"/>
              <a:buChar char="•"/>
            </a:pPr>
            <a:r>
              <a:rPr lang="en-US" sz="1600">
                <a:cs typeface="Calibri"/>
              </a:rPr>
              <a:t>The City Nature Challenge uses an app called iNaturalist to log species which can used all year round </a:t>
            </a:r>
          </a:p>
          <a:p>
            <a:endParaRPr lang="en-US" sz="1400">
              <a:cs typeface="Calibri"/>
            </a:endParaRPr>
          </a:p>
        </p:txBody>
      </p:sp>
    </p:spTree>
    <p:extLst>
      <p:ext uri="{BB962C8B-B14F-4D97-AF65-F5344CB8AC3E}">
        <p14:creationId xmlns:p14="http://schemas.microsoft.com/office/powerpoint/2010/main" val="2650759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4C8-595C-4F47-8C17-56B082771A71}"/>
              </a:ext>
            </a:extLst>
          </p:cNvPr>
          <p:cNvSpPr>
            <a:spLocks noGrp="1"/>
          </p:cNvSpPr>
          <p:nvPr>
            <p:ph type="title"/>
          </p:nvPr>
        </p:nvSpPr>
        <p:spPr>
          <a:xfrm>
            <a:off x="719364" y="177799"/>
            <a:ext cx="10515600" cy="1325563"/>
          </a:xfrm>
        </p:spPr>
        <p:txBody>
          <a:bodyPr/>
          <a:lstStyle/>
          <a:p>
            <a:r>
              <a:rPr lang="en-GB" b="1"/>
              <a:t>iNaturalist App</a:t>
            </a:r>
          </a:p>
        </p:txBody>
      </p:sp>
      <p:pic>
        <p:nvPicPr>
          <p:cNvPr id="3" name="Picture 2" descr=" iNaturalist app inforgraphic">
            <a:extLst>
              <a:ext uri="{FF2B5EF4-FFF2-40B4-BE49-F238E27FC236}">
                <a16:creationId xmlns:a16="http://schemas.microsoft.com/office/drawing/2014/main" id="{08392629-7CC6-4984-BBA6-9AAFD4557B55}"/>
              </a:ext>
            </a:extLst>
          </p:cNvPr>
          <p:cNvPicPr>
            <a:picLocks noChangeAspect="1"/>
          </p:cNvPicPr>
          <p:nvPr/>
        </p:nvPicPr>
        <p:blipFill>
          <a:blip r:embed="rId2"/>
          <a:stretch>
            <a:fillRect/>
          </a:stretch>
        </p:blipFill>
        <p:spPr>
          <a:xfrm>
            <a:off x="401717" y="3429000"/>
            <a:ext cx="7844064" cy="2653955"/>
          </a:xfrm>
          <a:prstGeom prst="rect">
            <a:avLst/>
          </a:prstGeom>
        </p:spPr>
      </p:pic>
      <p:sp>
        <p:nvSpPr>
          <p:cNvPr id="4" name="Rectangle 3">
            <a:extLst>
              <a:ext uri="{FF2B5EF4-FFF2-40B4-BE49-F238E27FC236}">
                <a16:creationId xmlns:a16="http://schemas.microsoft.com/office/drawing/2014/main" id="{61F4C92E-BF8F-4E78-9C86-BE1CD3236566}"/>
              </a:ext>
            </a:extLst>
          </p:cNvPr>
          <p:cNvSpPr/>
          <p:nvPr/>
        </p:nvSpPr>
        <p:spPr>
          <a:xfrm>
            <a:off x="8623586" y="365125"/>
            <a:ext cx="2745816" cy="461665"/>
          </a:xfrm>
          <a:prstGeom prst="rect">
            <a:avLst/>
          </a:prstGeom>
        </p:spPr>
        <p:txBody>
          <a:bodyPr wrap="none">
            <a:spAutoFit/>
          </a:bodyPr>
          <a:lstStyle/>
          <a:p>
            <a:r>
              <a:rPr lang="en-GB" sz="2400">
                <a:hlinkClick r:id="rId3"/>
              </a:rPr>
              <a:t>www.iNaturalist.org</a:t>
            </a:r>
            <a:r>
              <a:rPr lang="en-GB" sz="2400"/>
              <a:t> </a:t>
            </a:r>
          </a:p>
        </p:txBody>
      </p:sp>
      <p:pic>
        <p:nvPicPr>
          <p:cNvPr id="5" name="Picture 4" descr="Google Play and App Store logos">
            <a:extLst>
              <a:ext uri="{FF2B5EF4-FFF2-40B4-BE49-F238E27FC236}">
                <a16:creationId xmlns:a16="http://schemas.microsoft.com/office/drawing/2014/main" id="{15753363-F39A-40AE-8EF2-F752B4F96E3E}"/>
              </a:ext>
            </a:extLst>
          </p:cNvPr>
          <p:cNvPicPr>
            <a:picLocks noChangeAspect="1"/>
          </p:cNvPicPr>
          <p:nvPr/>
        </p:nvPicPr>
        <p:blipFill>
          <a:blip r:embed="rId4"/>
          <a:stretch>
            <a:fillRect/>
          </a:stretch>
        </p:blipFill>
        <p:spPr>
          <a:xfrm>
            <a:off x="10278608" y="5378450"/>
            <a:ext cx="1533525" cy="1114425"/>
          </a:xfrm>
          <a:prstGeom prst="rect">
            <a:avLst/>
          </a:prstGeom>
        </p:spPr>
      </p:pic>
      <p:pic>
        <p:nvPicPr>
          <p:cNvPr id="7" name="Picture 6" descr="A close up of a iNaturalist app">
            <a:extLst>
              <a:ext uri="{FF2B5EF4-FFF2-40B4-BE49-F238E27FC236}">
                <a16:creationId xmlns:a16="http://schemas.microsoft.com/office/drawing/2014/main" id="{BC6E1883-770C-48F7-B740-44E1B3C74A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78608" y="1295433"/>
            <a:ext cx="1733598" cy="2926418"/>
          </a:xfrm>
          <a:prstGeom prst="rect">
            <a:avLst/>
          </a:prstGeom>
          <a:ln w="3175">
            <a:solidFill>
              <a:schemeClr val="tx1"/>
            </a:solidFill>
          </a:ln>
        </p:spPr>
      </p:pic>
      <p:pic>
        <p:nvPicPr>
          <p:cNvPr id="9" name="Picture 8" descr="A close up of a iNaturalist app">
            <a:extLst>
              <a:ext uri="{FF2B5EF4-FFF2-40B4-BE49-F238E27FC236}">
                <a16:creationId xmlns:a16="http://schemas.microsoft.com/office/drawing/2014/main" id="{2CCA70DA-2D7B-4BFB-883B-A8F3EBE3DB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12805" y="1295433"/>
            <a:ext cx="1831365" cy="3325238"/>
          </a:xfrm>
          <a:prstGeom prst="rect">
            <a:avLst/>
          </a:prstGeom>
          <a:ln w="3175">
            <a:solidFill>
              <a:schemeClr val="tx1"/>
            </a:solidFill>
          </a:ln>
        </p:spPr>
      </p:pic>
      <p:sp>
        <p:nvSpPr>
          <p:cNvPr id="10" name="TextBox 9">
            <a:extLst>
              <a:ext uri="{FF2B5EF4-FFF2-40B4-BE49-F238E27FC236}">
                <a16:creationId xmlns:a16="http://schemas.microsoft.com/office/drawing/2014/main" id="{A1AC7676-B693-47FA-AA23-12878D27D522}"/>
              </a:ext>
            </a:extLst>
          </p:cNvPr>
          <p:cNvSpPr txBox="1"/>
          <p:nvPr/>
        </p:nvSpPr>
        <p:spPr>
          <a:xfrm>
            <a:off x="719363" y="1384917"/>
            <a:ext cx="6666857" cy="1754326"/>
          </a:xfrm>
          <a:prstGeom prst="rect">
            <a:avLst/>
          </a:prstGeom>
          <a:noFill/>
        </p:spPr>
        <p:txBody>
          <a:bodyPr wrap="square" rtlCol="0">
            <a:spAutoFit/>
          </a:bodyPr>
          <a:lstStyle/>
          <a:p>
            <a:pPr marL="285750" indent="-285750">
              <a:buFont typeface="Arial" panose="020B0604020202020204" pitchFamily="34" charset="0"/>
              <a:buChar char="•"/>
            </a:pPr>
            <a:r>
              <a:rPr lang="en-GB"/>
              <a:t>Take a photo of the plant or animal (wild, not a zoo animal)</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Upload on the app, it will attempt to identity the species (and pretty accurate!) </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It will then be professionally identified where possible</a:t>
            </a:r>
          </a:p>
        </p:txBody>
      </p:sp>
    </p:spTree>
    <p:extLst>
      <p:ext uri="{BB962C8B-B14F-4D97-AF65-F5344CB8AC3E}">
        <p14:creationId xmlns:p14="http://schemas.microsoft.com/office/powerpoint/2010/main" val="3927429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538692" y="135667"/>
            <a:ext cx="10515600" cy="1325563"/>
          </a:xfrm>
        </p:spPr>
        <p:txBody>
          <a:bodyPr/>
          <a:lstStyle/>
          <a:p>
            <a:r>
              <a:rPr lang="en-GB" b="1">
                <a:cs typeface="Calibri Light"/>
              </a:rPr>
              <a:t>Buglife</a:t>
            </a:r>
            <a:endParaRPr lang="en-GB" b="1"/>
          </a:p>
        </p:txBody>
      </p:sp>
      <p:pic>
        <p:nvPicPr>
          <p:cNvPr id="3" name="Picture 3" descr="buglife logo">
            <a:extLst>
              <a:ext uri="{FF2B5EF4-FFF2-40B4-BE49-F238E27FC236}">
                <a16:creationId xmlns:a16="http://schemas.microsoft.com/office/drawing/2014/main" id="{73D6546E-90A3-4EFD-A703-D8DA7A4027F3}"/>
              </a:ext>
            </a:extLst>
          </p:cNvPr>
          <p:cNvPicPr>
            <a:picLocks noChangeAspect="1"/>
          </p:cNvPicPr>
          <p:nvPr/>
        </p:nvPicPr>
        <p:blipFill>
          <a:blip r:embed="rId2"/>
          <a:stretch>
            <a:fillRect/>
          </a:stretch>
        </p:blipFill>
        <p:spPr>
          <a:xfrm>
            <a:off x="10338858" y="492125"/>
            <a:ext cx="1314450" cy="1428750"/>
          </a:xfrm>
          <a:prstGeom prst="rect">
            <a:avLst/>
          </a:prstGeom>
        </p:spPr>
      </p:pic>
      <p:sp>
        <p:nvSpPr>
          <p:cNvPr id="4" name="TextBox 3">
            <a:extLst>
              <a:ext uri="{FF2B5EF4-FFF2-40B4-BE49-F238E27FC236}">
                <a16:creationId xmlns:a16="http://schemas.microsoft.com/office/drawing/2014/main" id="{E9E3B046-19A3-4D01-9CC2-0F443FD9F432}"/>
              </a:ext>
            </a:extLst>
          </p:cNvPr>
          <p:cNvSpPr txBox="1"/>
          <p:nvPr/>
        </p:nvSpPr>
        <p:spPr>
          <a:xfrm>
            <a:off x="8312356" y="1571794"/>
            <a:ext cx="3050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www.buglife.org.uk</a:t>
            </a:r>
            <a:endParaRPr lang="en-US"/>
          </a:p>
        </p:txBody>
      </p:sp>
      <p:sp>
        <p:nvSpPr>
          <p:cNvPr id="5" name="TextBox 4">
            <a:extLst>
              <a:ext uri="{FF2B5EF4-FFF2-40B4-BE49-F238E27FC236}">
                <a16:creationId xmlns:a16="http://schemas.microsoft.com/office/drawing/2014/main" id="{CECBF485-250D-46AB-A506-85B2E3FFBFA1}"/>
              </a:ext>
            </a:extLst>
          </p:cNvPr>
          <p:cNvSpPr txBox="1"/>
          <p:nvPr/>
        </p:nvSpPr>
        <p:spPr>
          <a:xfrm>
            <a:off x="538692" y="1206500"/>
            <a:ext cx="6915473" cy="2564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a:t>Buglife is the only </a:t>
            </a:r>
            <a:r>
              <a:rPr lang="en-GB"/>
              <a:t>organisation</a:t>
            </a:r>
            <a:r>
              <a:rPr lang="en-US"/>
              <a:t> in Europe devoted to the conservation of all invertebrates. They actively working to save Britain’s rarest little animals, everything from bees to beetles, worms to woodlice and jumping spiders to jellyfish</a:t>
            </a:r>
          </a:p>
          <a:p>
            <a:pPr marL="285750" indent="-285750">
              <a:spcAft>
                <a:spcPts val="1000"/>
              </a:spcAft>
              <a:buFont typeface="Arial"/>
              <a:buChar char="•"/>
            </a:pPr>
            <a:r>
              <a:rPr lang="en-US"/>
              <a:t>The B-Lines project is creating a network of wildflower meadows across the UK to help link existing wildlife areas together</a:t>
            </a:r>
          </a:p>
          <a:p>
            <a:pPr marL="285750" indent="-285750">
              <a:spcAft>
                <a:spcPts val="1000"/>
              </a:spcAft>
              <a:buFont typeface="Arial"/>
              <a:buChar char="•"/>
            </a:pPr>
            <a:r>
              <a:rPr lang="en-US">
                <a:cs typeface="Calibri" panose="020F0502020204030204"/>
              </a:rPr>
              <a:t>Buglife previously had an officer based in Leicester that worked with some schools on buzzing hotspots </a:t>
            </a:r>
          </a:p>
        </p:txBody>
      </p:sp>
      <p:sp>
        <p:nvSpPr>
          <p:cNvPr id="10" name="TextBox 9">
            <a:extLst>
              <a:ext uri="{FF2B5EF4-FFF2-40B4-BE49-F238E27FC236}">
                <a16:creationId xmlns:a16="http://schemas.microsoft.com/office/drawing/2014/main" id="{B429DE2F-E3D3-47FA-8BE9-0CA784883602}"/>
              </a:ext>
            </a:extLst>
          </p:cNvPr>
          <p:cNvSpPr txBox="1"/>
          <p:nvPr/>
        </p:nvSpPr>
        <p:spPr>
          <a:xfrm>
            <a:off x="680627" y="3987518"/>
            <a:ext cx="62551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www.buglife.org.uk/get-involved/children-and-schools</a:t>
            </a:r>
            <a:endParaRPr lang="en-US"/>
          </a:p>
        </p:txBody>
      </p:sp>
      <p:pic>
        <p:nvPicPr>
          <p:cNvPr id="11" name="Picture 11" descr="A image of example worksheet">
            <a:extLst>
              <a:ext uri="{FF2B5EF4-FFF2-40B4-BE49-F238E27FC236}">
                <a16:creationId xmlns:a16="http://schemas.microsoft.com/office/drawing/2014/main" id="{62D34E00-E1D1-4BB3-895E-4FFA4448988E}"/>
              </a:ext>
            </a:extLst>
          </p:cNvPr>
          <p:cNvPicPr>
            <a:picLocks noChangeAspect="1"/>
          </p:cNvPicPr>
          <p:nvPr/>
        </p:nvPicPr>
        <p:blipFill>
          <a:blip r:embed="rId5"/>
          <a:stretch>
            <a:fillRect/>
          </a:stretch>
        </p:blipFill>
        <p:spPr>
          <a:xfrm>
            <a:off x="8481483" y="2203895"/>
            <a:ext cx="3198283" cy="4312879"/>
          </a:xfrm>
          <a:prstGeom prst="rect">
            <a:avLst/>
          </a:prstGeom>
          <a:ln>
            <a:solidFill>
              <a:schemeClr val="tx1"/>
            </a:solidFill>
          </a:ln>
        </p:spPr>
      </p:pic>
      <p:pic>
        <p:nvPicPr>
          <p:cNvPr id="7" name="Picture 6">
            <a:extLst>
              <a:ext uri="{FF2B5EF4-FFF2-40B4-BE49-F238E27FC236}">
                <a16:creationId xmlns:a16="http://schemas.microsoft.com/office/drawing/2014/main" id="{5FAAD491-6C9F-45FA-8B76-6871275C504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0177" y="4411099"/>
            <a:ext cx="2308194" cy="2079041"/>
          </a:xfrm>
          <a:prstGeom prst="rect">
            <a:avLst/>
          </a:prstGeom>
          <a:ln w="3175">
            <a:solidFill>
              <a:schemeClr val="tx1"/>
            </a:solidFill>
          </a:ln>
        </p:spPr>
      </p:pic>
      <p:pic>
        <p:nvPicPr>
          <p:cNvPr id="9" name="Picture 8">
            <a:extLst>
              <a:ext uri="{FF2B5EF4-FFF2-40B4-BE49-F238E27FC236}">
                <a16:creationId xmlns:a16="http://schemas.microsoft.com/office/drawing/2014/main" id="{45B8CBBB-0B1D-43EE-8A74-C07261CCC4B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7493" y="4411099"/>
            <a:ext cx="2206949" cy="2073419"/>
          </a:xfrm>
          <a:prstGeom prst="rect">
            <a:avLst/>
          </a:prstGeom>
          <a:ln w="3175">
            <a:solidFill>
              <a:schemeClr val="tx1"/>
            </a:solidFill>
          </a:ln>
        </p:spPr>
      </p:pic>
      <p:pic>
        <p:nvPicPr>
          <p:cNvPr id="12" name="Picture 11">
            <a:extLst>
              <a:ext uri="{FF2B5EF4-FFF2-40B4-BE49-F238E27FC236}">
                <a16:creationId xmlns:a16="http://schemas.microsoft.com/office/drawing/2014/main" id="{68DDED11-41FB-4C0F-B3D7-CCAB4BAE9D0B}"/>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745" y="4411099"/>
            <a:ext cx="2466184" cy="2083287"/>
          </a:xfrm>
          <a:prstGeom prst="rect">
            <a:avLst/>
          </a:prstGeom>
          <a:ln w="3175">
            <a:solidFill>
              <a:schemeClr val="tx1"/>
            </a:solidFill>
          </a:ln>
        </p:spPr>
      </p:pic>
      <p:pic>
        <p:nvPicPr>
          <p:cNvPr id="13" name="Picture 12" descr="Saving the small things that run the planet">
            <a:extLst>
              <a:ext uri="{FF2B5EF4-FFF2-40B4-BE49-F238E27FC236}">
                <a16:creationId xmlns:a16="http://schemas.microsoft.com/office/drawing/2014/main" id="{3FB9F6A9-505A-4AE2-A2B0-2C1522477AEE}"/>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6527568" y="468541"/>
            <a:ext cx="3743325" cy="276225"/>
          </a:xfrm>
          <a:prstGeom prst="rect">
            <a:avLst/>
          </a:prstGeom>
        </p:spPr>
      </p:pic>
    </p:spTree>
    <p:extLst>
      <p:ext uri="{BB962C8B-B14F-4D97-AF65-F5344CB8AC3E}">
        <p14:creationId xmlns:p14="http://schemas.microsoft.com/office/powerpoint/2010/main" val="347523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465337" y="347645"/>
            <a:ext cx="10515600" cy="1325563"/>
          </a:xfrm>
        </p:spPr>
        <p:txBody>
          <a:bodyPr/>
          <a:lstStyle/>
          <a:p>
            <a:r>
              <a:rPr lang="en-GB" b="1">
                <a:cs typeface="Calibri Light"/>
              </a:rPr>
              <a:t>BioBlitz</a:t>
            </a:r>
            <a:endParaRPr lang="en-GB" b="1"/>
          </a:p>
        </p:txBody>
      </p:sp>
      <p:pic>
        <p:nvPicPr>
          <p:cNvPr id="3" name="Picture 3" descr="Bioblitz Leicester Logo">
            <a:extLst>
              <a:ext uri="{FF2B5EF4-FFF2-40B4-BE49-F238E27FC236}">
                <a16:creationId xmlns:a16="http://schemas.microsoft.com/office/drawing/2014/main" id="{5B8C13CF-8A40-49D1-BF51-2E632E0729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337" y="347645"/>
            <a:ext cx="2743200" cy="949569"/>
          </a:xfrm>
          <a:prstGeom prst="rect">
            <a:avLst/>
          </a:prstGeom>
        </p:spPr>
      </p:pic>
      <p:pic>
        <p:nvPicPr>
          <p:cNvPr id="4" name="Picture 4" descr="A picture containing child looking at insects in a jar">
            <a:extLst>
              <a:ext uri="{FF2B5EF4-FFF2-40B4-BE49-F238E27FC236}">
                <a16:creationId xmlns:a16="http://schemas.microsoft.com/office/drawing/2014/main" id="{91155407-8B2F-468F-A6D9-EDF4C3A0D366}"/>
              </a:ext>
            </a:extLst>
          </p:cNvPr>
          <p:cNvPicPr>
            <a:picLocks noChangeAspect="1"/>
          </p:cNvPicPr>
          <p:nvPr/>
        </p:nvPicPr>
        <p:blipFill>
          <a:blip r:embed="rId3"/>
          <a:stretch>
            <a:fillRect/>
          </a:stretch>
        </p:blipFill>
        <p:spPr>
          <a:xfrm>
            <a:off x="9604948" y="725685"/>
            <a:ext cx="2333625" cy="3305175"/>
          </a:xfrm>
          <a:prstGeom prst="rect">
            <a:avLst/>
          </a:prstGeom>
        </p:spPr>
      </p:pic>
      <p:pic>
        <p:nvPicPr>
          <p:cNvPr id="5" name="Picture 5" descr="A group of people sitting at a looking at insects">
            <a:extLst>
              <a:ext uri="{FF2B5EF4-FFF2-40B4-BE49-F238E27FC236}">
                <a16:creationId xmlns:a16="http://schemas.microsoft.com/office/drawing/2014/main" id="{F4D48030-ECCF-4B46-8760-7B0B1FBBE9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4388" y="2928210"/>
            <a:ext cx="2676824" cy="1916146"/>
          </a:xfrm>
          <a:prstGeom prst="rect">
            <a:avLst/>
          </a:prstGeom>
        </p:spPr>
      </p:pic>
      <p:sp>
        <p:nvSpPr>
          <p:cNvPr id="6" name="TextBox 5">
            <a:extLst>
              <a:ext uri="{FF2B5EF4-FFF2-40B4-BE49-F238E27FC236}">
                <a16:creationId xmlns:a16="http://schemas.microsoft.com/office/drawing/2014/main" id="{9245F9F1-53E7-4E88-B814-2FF7CDB10E15}"/>
              </a:ext>
            </a:extLst>
          </p:cNvPr>
          <p:cNvSpPr txBox="1"/>
          <p:nvPr/>
        </p:nvSpPr>
        <p:spPr>
          <a:xfrm>
            <a:off x="424077" y="1570264"/>
            <a:ext cx="6256866" cy="5037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panose="020B0604020202020204" pitchFamily="34" charset="0"/>
              <a:buChar char="•"/>
            </a:pPr>
            <a:r>
              <a:rPr lang="en-US"/>
              <a:t>A BioBlitz is a chance to find what wildlife is living in Leicester and to take part in helping us find and record as many species as possible – all within 24 hours</a:t>
            </a:r>
            <a:endParaRPr lang="en-US">
              <a:cs typeface="Calibri"/>
            </a:endParaRPr>
          </a:p>
          <a:p>
            <a:pPr marL="285750" indent="-285750">
              <a:spcAft>
                <a:spcPts val="1000"/>
              </a:spcAft>
              <a:buFont typeface="Arial" panose="020B0604020202020204" pitchFamily="34" charset="0"/>
              <a:buChar char="•"/>
            </a:pPr>
            <a:r>
              <a:rPr lang="en-US">
                <a:ea typeface="+mn-lt"/>
                <a:cs typeface="+mn-lt"/>
              </a:rPr>
              <a:t>Helped by experts and naturalists the public are invited to take part and learn about the wildlife that live here and where to find them during that time. </a:t>
            </a:r>
          </a:p>
          <a:p>
            <a:pPr marL="285750" indent="-285750">
              <a:spcAft>
                <a:spcPts val="1000"/>
              </a:spcAft>
              <a:buFont typeface="Arial" panose="020B0604020202020204" pitchFamily="34" charset="0"/>
              <a:buChar char="•"/>
            </a:pPr>
            <a:r>
              <a:rPr lang="en-US">
                <a:ea typeface="+mn-lt"/>
                <a:cs typeface="+mn-lt"/>
              </a:rPr>
              <a:t>The event included a range of guided walks covering bats, birds, bugs and plants along with cameras and traps to see the different mammals that share these special places with us.</a:t>
            </a:r>
          </a:p>
          <a:p>
            <a:pPr marL="285750" indent="-285750">
              <a:spcAft>
                <a:spcPts val="1000"/>
              </a:spcAft>
              <a:buFont typeface="Arial" panose="020B0604020202020204" pitchFamily="34" charset="0"/>
              <a:buChar char="•"/>
            </a:pPr>
            <a:r>
              <a:rPr lang="en-GB">
                <a:cs typeface="Calibri" panose="020F0502020204030204"/>
              </a:rPr>
              <a:t>The last BioBlitz involved students from Overdale Junior School split into groups and encouraged to take part in 4 tasks: building insect hotels, bug hunts in the woodland, tree identification in the parkland and searching for aquatic invertebrates in the brook. </a:t>
            </a:r>
          </a:p>
          <a:p>
            <a:pPr>
              <a:spcAft>
                <a:spcPts val="1000"/>
              </a:spcAft>
            </a:pPr>
            <a:r>
              <a:rPr lang="en-GB">
                <a:cs typeface="Calibri" panose="020F0502020204030204"/>
              </a:rPr>
              <a:t>More information from </a:t>
            </a:r>
            <a:r>
              <a:rPr lang="en-GB">
                <a:cs typeface="Calibri" panose="020F0502020204030204"/>
                <a:hlinkClick r:id="rId5"/>
              </a:rPr>
              <a:t>Nature.Conservation</a:t>
            </a:r>
            <a:r>
              <a:rPr lang="en-GB">
                <a:cs typeface="Calibri" panose="020F0502020204030204"/>
                <a:hlinkClick r:id="rId6"/>
              </a:rPr>
              <a:t>@leicester.gov.uk</a:t>
            </a:r>
            <a:r>
              <a:rPr lang="en-GB">
                <a:cs typeface="Calibri" panose="020F0502020204030204"/>
              </a:rPr>
              <a:t> </a:t>
            </a:r>
            <a:endParaRPr lang="en-US">
              <a:cs typeface="Calibri" panose="020F0502020204030204"/>
            </a:endParaRPr>
          </a:p>
        </p:txBody>
      </p:sp>
      <p:pic>
        <p:nvPicPr>
          <p:cNvPr id="7" name="Picture 7" descr="A group of people in a forest&#10;&#10;">
            <a:extLst>
              <a:ext uri="{FF2B5EF4-FFF2-40B4-BE49-F238E27FC236}">
                <a16:creationId xmlns:a16="http://schemas.microsoft.com/office/drawing/2014/main" id="{AC482CBF-67B1-4DC0-8EBB-C6C134913B34}"/>
              </a:ext>
            </a:extLst>
          </p:cNvPr>
          <p:cNvPicPr>
            <a:picLocks noChangeAspect="1"/>
          </p:cNvPicPr>
          <p:nvPr/>
        </p:nvPicPr>
        <p:blipFill>
          <a:blip r:embed="rId7"/>
          <a:stretch>
            <a:fillRect/>
          </a:stretch>
        </p:blipFill>
        <p:spPr>
          <a:xfrm>
            <a:off x="7165162" y="419984"/>
            <a:ext cx="2686050" cy="1885950"/>
          </a:xfrm>
          <a:prstGeom prst="rect">
            <a:avLst/>
          </a:prstGeom>
        </p:spPr>
      </p:pic>
      <p:pic>
        <p:nvPicPr>
          <p:cNvPr id="9" name="Picture 8" descr="A group of people looking under a log">
            <a:extLst>
              <a:ext uri="{FF2B5EF4-FFF2-40B4-BE49-F238E27FC236}">
                <a16:creationId xmlns:a16="http://schemas.microsoft.com/office/drawing/2014/main" id="{CD35B5B8-5A5D-40D1-930C-E5E4AC7F097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51212" y="3652855"/>
            <a:ext cx="1705988" cy="2857500"/>
          </a:xfrm>
          <a:prstGeom prst="rect">
            <a:avLst/>
          </a:prstGeom>
        </p:spPr>
      </p:pic>
      <p:sp>
        <p:nvSpPr>
          <p:cNvPr id="10" name="TextBox 9">
            <a:extLst>
              <a:ext uri="{FF2B5EF4-FFF2-40B4-BE49-F238E27FC236}">
                <a16:creationId xmlns:a16="http://schemas.microsoft.com/office/drawing/2014/main" id="{82F00165-29A5-4B50-95D6-255A8196871D}"/>
              </a:ext>
            </a:extLst>
          </p:cNvPr>
          <p:cNvSpPr txBox="1"/>
          <p:nvPr/>
        </p:nvSpPr>
        <p:spPr>
          <a:xfrm>
            <a:off x="6949328" y="5390398"/>
            <a:ext cx="2521427" cy="923330"/>
          </a:xfrm>
          <a:prstGeom prst="rect">
            <a:avLst/>
          </a:prstGeom>
          <a:noFill/>
        </p:spPr>
        <p:txBody>
          <a:bodyPr wrap="square" rtlCol="0">
            <a:spAutoFit/>
          </a:bodyPr>
          <a:lstStyle/>
          <a:p>
            <a:pPr algn="ctr"/>
            <a:r>
              <a:rPr lang="en-GB" b="1"/>
              <a:t>The BioBlitz usually takes place in June each year in a different park </a:t>
            </a:r>
          </a:p>
        </p:txBody>
      </p:sp>
    </p:spTree>
    <p:extLst>
      <p:ext uri="{BB962C8B-B14F-4D97-AF65-F5344CB8AC3E}">
        <p14:creationId xmlns:p14="http://schemas.microsoft.com/office/powerpoint/2010/main" val="1903727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300566" y="-1526"/>
            <a:ext cx="10515600" cy="1325563"/>
          </a:xfrm>
        </p:spPr>
        <p:txBody>
          <a:bodyPr/>
          <a:lstStyle/>
          <a:p>
            <a:r>
              <a:rPr lang="en-GB" b="1">
                <a:cs typeface="Calibri Light"/>
              </a:rPr>
              <a:t>RSPB Big Schools' Birdwatch</a:t>
            </a:r>
            <a:endParaRPr lang="en-GB" b="1"/>
          </a:p>
        </p:txBody>
      </p:sp>
      <p:pic>
        <p:nvPicPr>
          <p:cNvPr id="6" name="Picture 6" descr="A small bird sitting on a bird feeder">
            <a:extLst>
              <a:ext uri="{FF2B5EF4-FFF2-40B4-BE49-F238E27FC236}">
                <a16:creationId xmlns:a16="http://schemas.microsoft.com/office/drawing/2014/main" id="{6F1382EB-F144-4AD6-AB14-C53F16E54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5816" y="4861983"/>
            <a:ext cx="1780117" cy="1780117"/>
          </a:xfrm>
          <a:prstGeom prst="rect">
            <a:avLst/>
          </a:prstGeom>
        </p:spPr>
      </p:pic>
      <p:sp>
        <p:nvSpPr>
          <p:cNvPr id="7" name="TextBox 6">
            <a:extLst>
              <a:ext uri="{FF2B5EF4-FFF2-40B4-BE49-F238E27FC236}">
                <a16:creationId xmlns:a16="http://schemas.microsoft.com/office/drawing/2014/main" id="{59AC1063-CEC7-4BB1-B348-636AC37F4EBF}"/>
              </a:ext>
            </a:extLst>
          </p:cNvPr>
          <p:cNvSpPr txBox="1"/>
          <p:nvPr/>
        </p:nvSpPr>
        <p:spPr>
          <a:xfrm>
            <a:off x="300566" y="1132920"/>
            <a:ext cx="6987116" cy="1605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a:t>Last year over 2300 schools all over the UK took part in the Big Schools’ Birdwatch. During a fortnight in January, schools participate in a bird watch in the school grounds or local park </a:t>
            </a:r>
          </a:p>
          <a:p>
            <a:pPr marL="285750" indent="-285750">
              <a:spcAft>
                <a:spcPts val="1000"/>
              </a:spcAft>
              <a:buFont typeface="Arial"/>
              <a:buChar char="•"/>
            </a:pPr>
            <a:r>
              <a:rPr lang="en-US"/>
              <a:t>Resources provided by Big Schools’ Birdwatch including examples such as, counting sheets using tens frames and bird cake instructions.</a:t>
            </a:r>
            <a:endParaRPr lang="en-US">
              <a:ea typeface="+mn-lt"/>
              <a:cs typeface="+mn-lt"/>
            </a:endParaRPr>
          </a:p>
        </p:txBody>
      </p:sp>
      <p:pic>
        <p:nvPicPr>
          <p:cNvPr id="8" name="Picture 8" descr="RSPB BIG SCHOOLS BIRD WATCH VIDEO">
            <a:hlinkClick r:id="" action="ppaction://media"/>
            <a:extLst>
              <a:ext uri="{FF2B5EF4-FFF2-40B4-BE49-F238E27FC236}">
                <a16:creationId xmlns:a16="http://schemas.microsoft.com/office/drawing/2014/main" id="{804DCED8-8864-40C3-97A4-B815955AACFE}"/>
              </a:ext>
            </a:extLst>
          </p:cNvPr>
          <p:cNvPicPr>
            <a:picLocks noRot="1" noChangeAspect="1"/>
          </p:cNvPicPr>
          <p:nvPr>
            <a:videoFile r:link="rId1"/>
          </p:nvPr>
        </p:nvPicPr>
        <p:blipFill>
          <a:blip r:embed="rId4"/>
          <a:stretch>
            <a:fillRect/>
          </a:stretch>
        </p:blipFill>
        <p:spPr>
          <a:xfrm>
            <a:off x="381665" y="3616408"/>
            <a:ext cx="5080528" cy="2857797"/>
          </a:xfrm>
          <a:prstGeom prst="rect">
            <a:avLst/>
          </a:prstGeom>
        </p:spPr>
      </p:pic>
      <p:pic>
        <p:nvPicPr>
          <p:cNvPr id="9" name="Picture 9" descr="Image of a Recording sheet">
            <a:extLst>
              <a:ext uri="{FF2B5EF4-FFF2-40B4-BE49-F238E27FC236}">
                <a16:creationId xmlns:a16="http://schemas.microsoft.com/office/drawing/2014/main" id="{DE7C1452-55BB-421D-B747-8AFB8AB8B7CB}"/>
              </a:ext>
            </a:extLst>
          </p:cNvPr>
          <p:cNvPicPr>
            <a:picLocks noChangeAspect="1"/>
          </p:cNvPicPr>
          <p:nvPr/>
        </p:nvPicPr>
        <p:blipFill>
          <a:blip r:embed="rId5"/>
          <a:stretch>
            <a:fillRect/>
          </a:stretch>
        </p:blipFill>
        <p:spPr>
          <a:xfrm>
            <a:off x="8671983" y="2074204"/>
            <a:ext cx="3219450" cy="4572258"/>
          </a:xfrm>
          <a:prstGeom prst="rect">
            <a:avLst/>
          </a:prstGeom>
          <a:ln>
            <a:solidFill>
              <a:schemeClr val="tx1"/>
            </a:solidFill>
          </a:ln>
        </p:spPr>
      </p:pic>
      <p:pic>
        <p:nvPicPr>
          <p:cNvPr id="10" name="Picture 10" descr="A black and yellow bird perched on a tree branch&#10;">
            <a:extLst>
              <a:ext uri="{FF2B5EF4-FFF2-40B4-BE49-F238E27FC236}">
                <a16:creationId xmlns:a16="http://schemas.microsoft.com/office/drawing/2014/main" id="{FB360E47-50BD-4071-89EC-2CD05C9806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0802" y="3814419"/>
            <a:ext cx="1780117" cy="1822450"/>
          </a:xfrm>
          <a:prstGeom prst="rect">
            <a:avLst/>
          </a:prstGeom>
        </p:spPr>
      </p:pic>
      <p:pic>
        <p:nvPicPr>
          <p:cNvPr id="11" name="Picture 2" descr="Royal Society for the Protection of Birds logo">
            <a:extLst>
              <a:ext uri="{FF2B5EF4-FFF2-40B4-BE49-F238E27FC236}">
                <a16:creationId xmlns:a16="http://schemas.microsoft.com/office/drawing/2014/main" id="{CEAD0E51-60EB-4463-8B50-8A094E4038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9437" y="291422"/>
            <a:ext cx="3096207" cy="14423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1357CEA-5CE5-4720-A8CE-E7AC8CEDA0D3}"/>
              </a:ext>
            </a:extLst>
          </p:cNvPr>
          <p:cNvSpPr/>
          <p:nvPr/>
        </p:nvSpPr>
        <p:spPr>
          <a:xfrm>
            <a:off x="531385" y="3028389"/>
            <a:ext cx="8852311" cy="369332"/>
          </a:xfrm>
          <a:prstGeom prst="rect">
            <a:avLst/>
          </a:prstGeom>
        </p:spPr>
        <p:txBody>
          <a:bodyPr wrap="square">
            <a:spAutoFit/>
          </a:bodyPr>
          <a:lstStyle/>
          <a:p>
            <a:r>
              <a:rPr lang="en-GB">
                <a:hlinkClick r:id="rId8"/>
              </a:rPr>
              <a:t>www.rspb.org.uk/fun-and-learning/for-teachers/schools-birdwatch/resources</a:t>
            </a:r>
            <a:r>
              <a:rPr lang="en-GB"/>
              <a:t> </a:t>
            </a:r>
          </a:p>
        </p:txBody>
      </p:sp>
    </p:spTree>
    <p:extLst>
      <p:ext uri="{BB962C8B-B14F-4D97-AF65-F5344CB8AC3E}">
        <p14:creationId xmlns:p14="http://schemas.microsoft.com/office/powerpoint/2010/main" val="1954933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465338" y="204880"/>
            <a:ext cx="10515600" cy="1325563"/>
          </a:xfrm>
        </p:spPr>
        <p:txBody>
          <a:bodyPr/>
          <a:lstStyle/>
          <a:p>
            <a:r>
              <a:rPr lang="en-GB" b="1">
                <a:cs typeface="Calibri Light"/>
              </a:rPr>
              <a:t>RSPB's Wild Challenge</a:t>
            </a:r>
            <a:endParaRPr lang="en-GB" b="1"/>
          </a:p>
        </p:txBody>
      </p:sp>
      <p:sp>
        <p:nvSpPr>
          <p:cNvPr id="3" name="TextBox 2">
            <a:extLst>
              <a:ext uri="{FF2B5EF4-FFF2-40B4-BE49-F238E27FC236}">
                <a16:creationId xmlns:a16="http://schemas.microsoft.com/office/drawing/2014/main" id="{08A5001B-799F-4447-8933-96DF32CA6AD0}"/>
              </a:ext>
            </a:extLst>
          </p:cNvPr>
          <p:cNvSpPr txBox="1"/>
          <p:nvPr/>
        </p:nvSpPr>
        <p:spPr>
          <a:xfrm>
            <a:off x="465338" y="1419855"/>
            <a:ext cx="5793418" cy="923330"/>
          </a:xfrm>
          <a:prstGeom prst="rect">
            <a:avLst/>
          </a:prstGeom>
          <a:noFill/>
        </p:spPr>
        <p:txBody>
          <a:bodyPr wrap="square" rtlCol="0">
            <a:spAutoFit/>
          </a:bodyPr>
          <a:lstStyle/>
          <a:p>
            <a:r>
              <a:rPr lang="en-GB"/>
              <a:t>Wild Challenge is a free award scheme that anyone can take part in, that prompts children to connect with, and learn about, nature through a series of fun and engaging activities</a:t>
            </a:r>
          </a:p>
        </p:txBody>
      </p:sp>
      <p:sp>
        <p:nvSpPr>
          <p:cNvPr id="4" name="Rectangle 3">
            <a:extLst>
              <a:ext uri="{FF2B5EF4-FFF2-40B4-BE49-F238E27FC236}">
                <a16:creationId xmlns:a16="http://schemas.microsoft.com/office/drawing/2014/main" id="{DD454A5F-89E3-4668-BA5E-B9A1021D0E85}"/>
              </a:ext>
            </a:extLst>
          </p:cNvPr>
          <p:cNvSpPr/>
          <p:nvPr/>
        </p:nvSpPr>
        <p:spPr>
          <a:xfrm>
            <a:off x="465337" y="2615481"/>
            <a:ext cx="5793419" cy="3539430"/>
          </a:xfrm>
          <a:prstGeom prst="rect">
            <a:avLst/>
          </a:prstGeom>
        </p:spPr>
        <p:txBody>
          <a:bodyPr wrap="square">
            <a:spAutoFit/>
          </a:bodyPr>
          <a:lstStyle/>
          <a:p>
            <a:pPr fontAlgn="base"/>
            <a:r>
              <a:rPr lang="en-GB" sz="1600"/>
              <a:t>The activities are divided into two sections - </a:t>
            </a:r>
            <a:r>
              <a:rPr lang="en-GB" sz="1600" b="1"/>
              <a:t>Help nature</a:t>
            </a:r>
            <a:r>
              <a:rPr lang="en-GB" sz="1600"/>
              <a:t> and </a:t>
            </a:r>
            <a:r>
              <a:rPr lang="en-GB" sz="1600" b="1"/>
              <a:t>Experience nature. </a:t>
            </a:r>
            <a:r>
              <a:rPr lang="en-GB" sz="1600"/>
              <a:t>You must complete 3 activities from each </a:t>
            </a:r>
          </a:p>
          <a:p>
            <a:pPr fontAlgn="base"/>
            <a:endParaRPr lang="en-GB" sz="1600" b="1"/>
          </a:p>
          <a:p>
            <a:pPr fontAlgn="base"/>
            <a:r>
              <a:rPr lang="en-GB" sz="1600" b="1"/>
              <a:t>Bronze award</a:t>
            </a:r>
            <a:r>
              <a:rPr lang="en-GB" sz="1600"/>
              <a:t>: you need to complete 6 activities, 3 from Help Nature and 3 from Experience Nature.</a:t>
            </a:r>
          </a:p>
          <a:p>
            <a:pPr fontAlgn="base"/>
            <a:endParaRPr lang="en-GB" sz="1600"/>
          </a:p>
          <a:p>
            <a:pPr fontAlgn="base"/>
            <a:r>
              <a:rPr lang="en-GB" sz="1600" b="1"/>
              <a:t>Silver award</a:t>
            </a:r>
            <a:r>
              <a:rPr lang="en-GB" sz="1600"/>
              <a:t>: you need to complete 6 further activities, another 3 from Help Nature and another 3 from Experience Nature (making a total of 12 activities completed). </a:t>
            </a:r>
          </a:p>
          <a:p>
            <a:pPr fontAlgn="base"/>
            <a:endParaRPr lang="en-GB" sz="1600"/>
          </a:p>
          <a:p>
            <a:pPr fontAlgn="base"/>
            <a:r>
              <a:rPr lang="en-GB" sz="1600" b="1"/>
              <a:t>Gold award</a:t>
            </a:r>
            <a:r>
              <a:rPr lang="en-GB" sz="1600"/>
              <a:t>: you need to complete another 6 activities, again 3 more from Help Nature and 3 more from Experience Nature (making a total of 18 activities completed). </a:t>
            </a:r>
          </a:p>
        </p:txBody>
      </p:sp>
      <p:pic>
        <p:nvPicPr>
          <p:cNvPr id="1026" name="Picture 2" descr="Royal Society for the Protection of Birds logo">
            <a:extLst>
              <a:ext uri="{FF2B5EF4-FFF2-40B4-BE49-F238E27FC236}">
                <a16:creationId xmlns:a16="http://schemas.microsoft.com/office/drawing/2014/main" id="{837964B5-774F-499C-AABE-158481B5A1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89437" y="291422"/>
            <a:ext cx="3096207" cy="1442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37950F-B90A-429D-8F62-89E3699415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3873" y="1954723"/>
            <a:ext cx="5071771" cy="3594656"/>
          </a:xfrm>
          <a:prstGeom prst="rect">
            <a:avLst/>
          </a:prstGeom>
        </p:spPr>
      </p:pic>
      <p:pic>
        <p:nvPicPr>
          <p:cNvPr id="7" name="Picture 6">
            <a:extLst>
              <a:ext uri="{FF2B5EF4-FFF2-40B4-BE49-F238E27FC236}">
                <a16:creationId xmlns:a16="http://schemas.microsoft.com/office/drawing/2014/main" id="{A360DB4B-1A9E-46E4-966A-50EBAB875EC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3872" y="5543937"/>
            <a:ext cx="5071772" cy="1188215"/>
          </a:xfrm>
          <a:prstGeom prst="rect">
            <a:avLst/>
          </a:prstGeom>
        </p:spPr>
      </p:pic>
      <p:sp>
        <p:nvSpPr>
          <p:cNvPr id="8" name="Rectangle 7">
            <a:extLst>
              <a:ext uri="{FF2B5EF4-FFF2-40B4-BE49-F238E27FC236}">
                <a16:creationId xmlns:a16="http://schemas.microsoft.com/office/drawing/2014/main" id="{44ED3A97-49A0-48EE-8A59-93DF2ADAD19C}"/>
              </a:ext>
            </a:extLst>
          </p:cNvPr>
          <p:cNvSpPr/>
          <p:nvPr/>
        </p:nvSpPr>
        <p:spPr>
          <a:xfrm>
            <a:off x="465336" y="6154911"/>
            <a:ext cx="3934026" cy="369332"/>
          </a:xfrm>
          <a:prstGeom prst="rect">
            <a:avLst/>
          </a:prstGeom>
        </p:spPr>
        <p:txBody>
          <a:bodyPr wrap="none">
            <a:spAutoFit/>
          </a:bodyPr>
          <a:lstStyle/>
          <a:p>
            <a:r>
              <a:rPr lang="en-GB">
                <a:hlinkClick r:id="rId5"/>
              </a:rPr>
              <a:t>www.rspb.org.uk/profile/wild-challenge</a:t>
            </a:r>
            <a:endParaRPr lang="en-GB"/>
          </a:p>
        </p:txBody>
      </p:sp>
    </p:spTree>
    <p:extLst>
      <p:ext uri="{BB962C8B-B14F-4D97-AF65-F5344CB8AC3E}">
        <p14:creationId xmlns:p14="http://schemas.microsoft.com/office/powerpoint/2010/main" val="127771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523784" y="134434"/>
            <a:ext cx="10515600" cy="1325563"/>
          </a:xfrm>
        </p:spPr>
        <p:txBody>
          <a:bodyPr/>
          <a:lstStyle/>
          <a:p>
            <a:r>
              <a:rPr lang="en-GB" b="1">
                <a:cs typeface="Calibri Light"/>
              </a:rPr>
              <a:t>Big Butterfly Count</a:t>
            </a:r>
            <a:endParaRPr lang="en-GB" b="1"/>
          </a:p>
        </p:txBody>
      </p:sp>
      <p:pic>
        <p:nvPicPr>
          <p:cNvPr id="4" name="Picture 4" descr="Image of a recording sheet for butterflies">
            <a:extLst>
              <a:ext uri="{FF2B5EF4-FFF2-40B4-BE49-F238E27FC236}">
                <a16:creationId xmlns:a16="http://schemas.microsoft.com/office/drawing/2014/main" id="{EC8E78F6-30BA-485B-B0F4-61A8848781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0491" y="261388"/>
            <a:ext cx="4585821" cy="3237889"/>
          </a:xfrm>
          <a:prstGeom prst="rect">
            <a:avLst/>
          </a:prstGeom>
        </p:spPr>
      </p:pic>
      <p:pic>
        <p:nvPicPr>
          <p:cNvPr id="5" name="Picture 5" descr="Butterfly conservation society logo">
            <a:extLst>
              <a:ext uri="{FF2B5EF4-FFF2-40B4-BE49-F238E27FC236}">
                <a16:creationId xmlns:a16="http://schemas.microsoft.com/office/drawing/2014/main" id="{E282535A-E360-48C0-BBFF-F84025697B8A}"/>
              </a:ext>
            </a:extLst>
          </p:cNvPr>
          <p:cNvPicPr>
            <a:picLocks noChangeAspect="1"/>
          </p:cNvPicPr>
          <p:nvPr/>
        </p:nvPicPr>
        <p:blipFill>
          <a:blip r:embed="rId4"/>
          <a:stretch>
            <a:fillRect/>
          </a:stretch>
        </p:blipFill>
        <p:spPr>
          <a:xfrm>
            <a:off x="5285212" y="5197768"/>
            <a:ext cx="1415559" cy="1325563"/>
          </a:xfrm>
          <a:prstGeom prst="rect">
            <a:avLst/>
          </a:prstGeom>
        </p:spPr>
      </p:pic>
      <p:sp>
        <p:nvSpPr>
          <p:cNvPr id="6" name="TextBox 5">
            <a:extLst>
              <a:ext uri="{FF2B5EF4-FFF2-40B4-BE49-F238E27FC236}">
                <a16:creationId xmlns:a16="http://schemas.microsoft.com/office/drawing/2014/main" id="{8BD8B106-103A-41A9-8701-F3669F277F44}"/>
              </a:ext>
            </a:extLst>
          </p:cNvPr>
          <p:cNvSpPr txBox="1"/>
          <p:nvPr/>
        </p:nvSpPr>
        <p:spPr>
          <a:xfrm>
            <a:off x="438989" y="1372748"/>
            <a:ext cx="5639016" cy="4288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panose="020B0604020202020204" pitchFamily="34" charset="0"/>
              <a:buChar char="•"/>
            </a:pPr>
            <a:r>
              <a:rPr lang="en-US" sz="1600"/>
              <a:t>The big butterfly count, launched in 2010 is a nationwide survey aimed at helping to assess the health of our environment</a:t>
            </a:r>
          </a:p>
          <a:p>
            <a:pPr marL="285750" indent="-285750">
              <a:spcAft>
                <a:spcPts val="1000"/>
              </a:spcAft>
              <a:buFont typeface="Arial" panose="020B0604020202020204" pitchFamily="34" charset="0"/>
              <a:buChar char="•"/>
            </a:pPr>
            <a:r>
              <a:rPr lang="en-US" sz="1600"/>
              <a:t>Over 113,500 people took part in 2019, submitting 116,009 counts of butterflies and day-flying moths from across the UK</a:t>
            </a:r>
            <a:endParaRPr lang="en-US" sz="1600">
              <a:cs typeface="Calibri"/>
            </a:endParaRPr>
          </a:p>
          <a:p>
            <a:pPr marL="285750" indent="-285750">
              <a:buFont typeface="Arial" panose="020B0604020202020204" pitchFamily="34" charset="0"/>
              <a:buChar char="•"/>
            </a:pPr>
            <a:r>
              <a:rPr lang="en-US" sz="1600" b="1"/>
              <a:t>Why count butterflies? </a:t>
            </a:r>
            <a:r>
              <a:rPr lang="en-US" sz="1600">
                <a:ea typeface="+mn-lt"/>
                <a:cs typeface="+mn-lt"/>
              </a:rPr>
              <a:t>Butterflies react very quickly to change in their environment which makes them excellent biodiversity indicators. The count will identify trends in species that will help plan how to protect butterflies from extinction</a:t>
            </a:r>
          </a:p>
          <a:p>
            <a:pPr lvl="1"/>
            <a:endParaRPr lang="en-US" sz="1600">
              <a:ea typeface="+mn-lt"/>
              <a:cs typeface="+mn-lt"/>
            </a:endParaRPr>
          </a:p>
          <a:p>
            <a:pPr marL="285750" indent="-285750">
              <a:buFont typeface="Arial" panose="020B0604020202020204" pitchFamily="34" charset="0"/>
              <a:buChar char="•"/>
            </a:pPr>
            <a:r>
              <a:rPr lang="en-US" sz="1600" b="1"/>
              <a:t>How to take part</a:t>
            </a:r>
            <a:r>
              <a:rPr lang="en-US" sz="1600"/>
              <a:t> </a:t>
            </a:r>
            <a:r>
              <a:rPr lang="en-US" sz="1600">
                <a:ea typeface="+mn-lt"/>
                <a:cs typeface="+mn-lt"/>
              </a:rPr>
              <a:t>Simply count butterflies for 15 minutes during bright (preferably sunny) weather during the </a:t>
            </a:r>
            <a:r>
              <a:rPr lang="en-US" sz="1600" b="1">
                <a:ea typeface="+mn-lt"/>
                <a:cs typeface="+mn-lt"/>
              </a:rPr>
              <a:t>big butterfly count</a:t>
            </a:r>
            <a:r>
              <a:rPr lang="en-US" sz="1600">
                <a:ea typeface="+mn-lt"/>
                <a:cs typeface="+mn-lt"/>
              </a:rPr>
              <a:t>. Records are welcome from anywhere: from parks, school grounds and gardens, to fields and forests</a:t>
            </a:r>
          </a:p>
          <a:p>
            <a:pPr marL="285750" indent="-285750">
              <a:buFont typeface="Arial" panose="020B0604020202020204" pitchFamily="34" charset="0"/>
              <a:buChar char="•"/>
            </a:pPr>
            <a:endParaRPr lang="en-US" sz="1600">
              <a:cs typeface="Calibri"/>
            </a:endParaRPr>
          </a:p>
          <a:p>
            <a:pPr marL="285750" indent="-285750">
              <a:spcAft>
                <a:spcPts val="1000"/>
              </a:spcAft>
              <a:buFont typeface="Arial" panose="020B0604020202020204" pitchFamily="34" charset="0"/>
              <a:buChar char="•"/>
            </a:pPr>
            <a:r>
              <a:rPr lang="en-US" sz="1600" b="1"/>
              <a:t>Runs from Friday 17 July to Sunday 9 August 2020</a:t>
            </a:r>
            <a:endParaRPr lang="en-US" sz="1600" b="1">
              <a:cs typeface="Calibri" panose="020F0502020204030204"/>
            </a:endParaRPr>
          </a:p>
        </p:txBody>
      </p:sp>
      <p:pic>
        <p:nvPicPr>
          <p:cNvPr id="7" name="Picture 7" descr="Big butterfly count logo">
            <a:hlinkClick r:id="" action="ppaction://media"/>
            <a:extLst>
              <a:ext uri="{FF2B5EF4-FFF2-40B4-BE49-F238E27FC236}">
                <a16:creationId xmlns:a16="http://schemas.microsoft.com/office/drawing/2014/main" id="{9C2729CE-A56B-430C-BC09-0FE348375262}"/>
              </a:ext>
            </a:extLst>
          </p:cNvPr>
          <p:cNvPicPr>
            <a:picLocks noRot="1" noChangeAspect="1"/>
          </p:cNvPicPr>
          <p:nvPr>
            <a:videoFile r:link="rId1"/>
          </p:nvPr>
        </p:nvPicPr>
        <p:blipFill>
          <a:blip r:embed="rId5"/>
          <a:stretch>
            <a:fillRect/>
          </a:stretch>
        </p:blipFill>
        <p:spPr>
          <a:xfrm>
            <a:off x="7060491" y="3626231"/>
            <a:ext cx="4777883" cy="2620939"/>
          </a:xfrm>
          <a:prstGeom prst="rect">
            <a:avLst/>
          </a:prstGeom>
        </p:spPr>
      </p:pic>
      <p:sp>
        <p:nvSpPr>
          <p:cNvPr id="8" name="TextBox 7">
            <a:extLst>
              <a:ext uri="{FF2B5EF4-FFF2-40B4-BE49-F238E27FC236}">
                <a16:creationId xmlns:a16="http://schemas.microsoft.com/office/drawing/2014/main" id="{9E87D325-C80A-407A-BB31-1CC2F958F43A}"/>
              </a:ext>
            </a:extLst>
          </p:cNvPr>
          <p:cNvSpPr txBox="1"/>
          <p:nvPr/>
        </p:nvSpPr>
        <p:spPr>
          <a:xfrm>
            <a:off x="523784" y="5794941"/>
            <a:ext cx="3875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www.bigbutterflycount.org</a:t>
            </a:r>
            <a:endParaRPr lang="en-US"/>
          </a:p>
        </p:txBody>
      </p:sp>
    </p:spTree>
    <p:extLst>
      <p:ext uri="{BB962C8B-B14F-4D97-AF65-F5344CB8AC3E}">
        <p14:creationId xmlns:p14="http://schemas.microsoft.com/office/powerpoint/2010/main" val="3532880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90CB-7CE4-4E94-850A-CFD3178EAEC4}"/>
              </a:ext>
            </a:extLst>
          </p:cNvPr>
          <p:cNvSpPr>
            <a:spLocks noGrp="1"/>
          </p:cNvSpPr>
          <p:nvPr>
            <p:ph type="title"/>
          </p:nvPr>
        </p:nvSpPr>
        <p:spPr>
          <a:xfrm>
            <a:off x="307975" y="106271"/>
            <a:ext cx="10515600" cy="1325563"/>
          </a:xfrm>
        </p:spPr>
        <p:txBody>
          <a:bodyPr/>
          <a:lstStyle/>
          <a:p>
            <a:r>
              <a:rPr lang="en-US" b="1">
                <a:cs typeface="Calibri Light"/>
              </a:rPr>
              <a:t>Learning through Landscapes</a:t>
            </a:r>
            <a:endParaRPr lang="en-US" b="1"/>
          </a:p>
        </p:txBody>
      </p:sp>
      <p:sp>
        <p:nvSpPr>
          <p:cNvPr id="3" name="Content Placeholder 2">
            <a:extLst>
              <a:ext uri="{FF2B5EF4-FFF2-40B4-BE49-F238E27FC236}">
                <a16:creationId xmlns:a16="http://schemas.microsoft.com/office/drawing/2014/main" id="{AEBE1A7B-1227-4EC3-A869-9AEFA783C7A2}"/>
              </a:ext>
            </a:extLst>
          </p:cNvPr>
          <p:cNvSpPr>
            <a:spLocks noGrp="1"/>
          </p:cNvSpPr>
          <p:nvPr>
            <p:ph idx="1"/>
          </p:nvPr>
        </p:nvSpPr>
        <p:spPr>
          <a:xfrm>
            <a:off x="2877326" y="1362059"/>
            <a:ext cx="7112659" cy="4351338"/>
          </a:xfrm>
        </p:spPr>
        <p:txBody>
          <a:bodyPr>
            <a:noAutofit/>
          </a:bodyPr>
          <a:lstStyle/>
          <a:p>
            <a:pPr fontAlgn="base"/>
            <a:r>
              <a:rPr lang="en-GB" sz="2000"/>
              <a:t>They help children and young people to connect with nature, become more active, learn outdoors and have fun. Lots of free</a:t>
            </a:r>
            <a:r>
              <a:rPr lang="en-US" sz="2000">
                <a:hlinkClick r:id="rId2"/>
              </a:rPr>
              <a:t> Resources</a:t>
            </a:r>
            <a:r>
              <a:rPr lang="en-US" sz="2000"/>
              <a:t> on their website</a:t>
            </a:r>
          </a:p>
          <a:p>
            <a:r>
              <a:rPr lang="en-US" sz="2000">
                <a:hlinkClick r:id="rId3"/>
              </a:rPr>
              <a:t>Local school grants </a:t>
            </a:r>
            <a:r>
              <a:rPr lang="en-US" sz="2000"/>
              <a:t>of £500</a:t>
            </a:r>
          </a:p>
          <a:p>
            <a:pPr lvl="1"/>
            <a:r>
              <a:rPr lang="en-US" sz="1600"/>
              <a:t>Catalogue of equipment (£30 all the way up to full £500)</a:t>
            </a:r>
          </a:p>
          <a:p>
            <a:pPr lvl="1"/>
            <a:r>
              <a:rPr lang="en-US" sz="1600"/>
              <a:t>Training course run in school (2 hours)</a:t>
            </a:r>
          </a:p>
          <a:p>
            <a:pPr lvl="1"/>
            <a:r>
              <a:rPr lang="en-US" sz="1600"/>
              <a:t>Need to involve the students in selecting equipment and course</a:t>
            </a:r>
          </a:p>
          <a:p>
            <a:endParaRPr lang="en-US" sz="2000"/>
          </a:p>
        </p:txBody>
      </p:sp>
      <p:sp>
        <p:nvSpPr>
          <p:cNvPr id="4" name="Rectangle 3"/>
          <p:cNvSpPr/>
          <p:nvPr/>
        </p:nvSpPr>
        <p:spPr>
          <a:xfrm>
            <a:off x="10234945" y="2662997"/>
            <a:ext cx="1766574" cy="400110"/>
          </a:xfrm>
          <a:prstGeom prst="rect">
            <a:avLst/>
          </a:prstGeom>
        </p:spPr>
        <p:txBody>
          <a:bodyPr wrap="none">
            <a:spAutoFit/>
          </a:bodyPr>
          <a:lstStyle/>
          <a:p>
            <a:r>
              <a:rPr lang="en-GB" sz="2000">
                <a:hlinkClick r:id="rId4"/>
              </a:rPr>
              <a:t>www.ltl.org.uk</a:t>
            </a:r>
            <a:r>
              <a:rPr lang="en-GB" sz="2000"/>
              <a:t> </a:t>
            </a:r>
          </a:p>
        </p:txBody>
      </p:sp>
      <p:sp>
        <p:nvSpPr>
          <p:cNvPr id="5" name="AutoShape 4" descr="maths ideas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maths ideas outdoo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7" name="Picture 9" descr="Natural art made out of twi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313" y="1398067"/>
            <a:ext cx="2160000" cy="16273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descr="Four children lying on the gras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2313" y="3130198"/>
            <a:ext cx="2160000" cy="16273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descr="bare feet in leav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2313" y="4862329"/>
            <a:ext cx="2160000" cy="16292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descr="Peoples postcode lottery logo">
            <a:extLst>
              <a:ext uri="{FF2B5EF4-FFF2-40B4-BE49-F238E27FC236}">
                <a16:creationId xmlns:a16="http://schemas.microsoft.com/office/drawing/2014/main" id="{7FF05E8B-8BD4-445B-82C1-5F059D2D5E2B}"/>
              </a:ext>
            </a:extLst>
          </p:cNvPr>
          <p:cNvPicPr>
            <a:picLocks noChangeAspect="1"/>
          </p:cNvPicPr>
          <p:nvPr/>
        </p:nvPicPr>
        <p:blipFill>
          <a:blip r:embed="rId8"/>
          <a:stretch>
            <a:fillRect/>
          </a:stretch>
        </p:blipFill>
        <p:spPr>
          <a:xfrm>
            <a:off x="10351470" y="5151076"/>
            <a:ext cx="1533525" cy="1571625"/>
          </a:xfrm>
          <a:prstGeom prst="rect">
            <a:avLst/>
          </a:prstGeom>
        </p:spPr>
      </p:pic>
      <p:pic>
        <p:nvPicPr>
          <p:cNvPr id="1026" name="Picture 2" descr="image of equipment">
            <a:extLst>
              <a:ext uri="{FF2B5EF4-FFF2-40B4-BE49-F238E27FC236}">
                <a16:creationId xmlns:a16="http://schemas.microsoft.com/office/drawing/2014/main" id="{47E274CD-BF73-4E3B-ACEF-9749C46A0F9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238602" y="3815919"/>
            <a:ext cx="1930510" cy="130125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image of equipment">
            <a:extLst>
              <a:ext uri="{FF2B5EF4-FFF2-40B4-BE49-F238E27FC236}">
                <a16:creationId xmlns:a16="http://schemas.microsoft.com/office/drawing/2014/main" id="{B355A17B-742C-49F1-8135-9D7237B77C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43526" y="3812582"/>
            <a:ext cx="1869406" cy="1301253"/>
          </a:xfrm>
          <a:prstGeom prst="rect">
            <a:avLst/>
          </a:prstGeom>
          <a:ln w="3175">
            <a:solidFill>
              <a:schemeClr val="tx1"/>
            </a:solidFill>
          </a:ln>
        </p:spPr>
      </p:pic>
      <p:pic>
        <p:nvPicPr>
          <p:cNvPr id="1030" name="Picture 6" descr="image of equipment">
            <a:extLst>
              <a:ext uri="{FF2B5EF4-FFF2-40B4-BE49-F238E27FC236}">
                <a16:creationId xmlns:a16="http://schemas.microsoft.com/office/drawing/2014/main" id="{902578C3-70BE-49DD-B02A-737F063B5BF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09161" y="3812582"/>
            <a:ext cx="2684595" cy="26845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Learning through Landscapes logo">
            <a:extLst>
              <a:ext uri="{FF2B5EF4-FFF2-40B4-BE49-F238E27FC236}">
                <a16:creationId xmlns:a16="http://schemas.microsoft.com/office/drawing/2014/main" id="{1B37838F-9C9D-40CF-83D8-27ABC342B6C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246936" y="317346"/>
            <a:ext cx="1637089" cy="2334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of equipment">
            <a:extLst>
              <a:ext uri="{FF2B5EF4-FFF2-40B4-BE49-F238E27FC236}">
                <a16:creationId xmlns:a16="http://schemas.microsoft.com/office/drawing/2014/main" id="{BCA9122C-5A72-4EF8-8E2B-AFF9C484C0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43525" y="5206749"/>
            <a:ext cx="1869406" cy="1284796"/>
          </a:xfrm>
          <a:prstGeom prst="rect">
            <a:avLst/>
          </a:prstGeom>
          <a:ln w="3175">
            <a:solidFill>
              <a:schemeClr val="tx1"/>
            </a:solidFill>
          </a:ln>
        </p:spPr>
      </p:pic>
      <p:pic>
        <p:nvPicPr>
          <p:cNvPr id="11" name="Picture 10" descr="image of equipment">
            <a:extLst>
              <a:ext uri="{FF2B5EF4-FFF2-40B4-BE49-F238E27FC236}">
                <a16:creationId xmlns:a16="http://schemas.microsoft.com/office/drawing/2014/main" id="{F1E95282-1553-48DC-A73A-0B9D8521937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38602" y="5197554"/>
            <a:ext cx="1908693" cy="1301253"/>
          </a:xfrm>
          <a:prstGeom prst="rect">
            <a:avLst/>
          </a:prstGeom>
          <a:ln w="3175">
            <a:solidFill>
              <a:schemeClr val="tx1"/>
            </a:solidFill>
          </a:ln>
        </p:spPr>
      </p:pic>
    </p:spTree>
    <p:extLst>
      <p:ext uri="{BB962C8B-B14F-4D97-AF65-F5344CB8AC3E}">
        <p14:creationId xmlns:p14="http://schemas.microsoft.com/office/powerpoint/2010/main" val="3386314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8951B7-4C5D-44C3-BCE1-72AF9A25DFE4}"/>
              </a:ext>
            </a:extLst>
          </p:cNvPr>
          <p:cNvSpPr>
            <a:spLocks noGrp="1"/>
          </p:cNvSpPr>
          <p:nvPr>
            <p:ph type="title"/>
          </p:nvPr>
        </p:nvSpPr>
        <p:spPr>
          <a:xfrm>
            <a:off x="4581261" y="4665857"/>
            <a:ext cx="6829520" cy="862031"/>
          </a:xfrm>
        </p:spPr>
        <p:txBody>
          <a:bodyPr vert="horz" lIns="91440" tIns="45720" rIns="91440" bIns="45720" rtlCol="0" anchor="b">
            <a:normAutofit/>
          </a:bodyPr>
          <a:lstStyle/>
          <a:p>
            <a:r>
              <a:rPr lang="en-US" sz="4000" b="1" kern="1200">
                <a:solidFill>
                  <a:srgbClr val="FFFFFF"/>
                </a:solidFill>
                <a:latin typeface="+mj-lt"/>
                <a:ea typeface="+mj-ea"/>
                <a:cs typeface="+mj-cs"/>
              </a:rPr>
              <a:t>BLUE Campaign</a:t>
            </a:r>
          </a:p>
        </p:txBody>
      </p:sp>
      <p:pic>
        <p:nvPicPr>
          <p:cNvPr id="5" name="Picture 4" descr="Image of lawn art">
            <a:extLst>
              <a:ext uri="{FF2B5EF4-FFF2-40B4-BE49-F238E27FC236}">
                <a16:creationId xmlns:a16="http://schemas.microsoft.com/office/drawing/2014/main" id="{51D70D11-ED7E-4E18-A455-80C5CEAC11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636" y="321734"/>
            <a:ext cx="3797570" cy="2010551"/>
          </a:xfrm>
          <a:prstGeom prst="rect">
            <a:avLst/>
          </a:prstGeom>
        </p:spPr>
      </p:pic>
      <p:pic>
        <p:nvPicPr>
          <p:cNvPr id="7" name="Picture 6" descr="Image of a bee on a flower">
            <a:extLst>
              <a:ext uri="{FF2B5EF4-FFF2-40B4-BE49-F238E27FC236}">
                <a16:creationId xmlns:a16="http://schemas.microsoft.com/office/drawing/2014/main" id="{B0EE1FE7-D1F1-4F98-9393-E2482D5183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317634" y="2422097"/>
            <a:ext cx="3794760" cy="2013804"/>
          </a:xfrm>
          <a:prstGeom prst="rect">
            <a:avLst/>
          </a:prstGeom>
        </p:spPr>
      </p:pic>
      <p:pic>
        <p:nvPicPr>
          <p:cNvPr id="4" name="Picture 3" descr="Image of a brash pile">
            <a:extLst>
              <a:ext uri="{FF2B5EF4-FFF2-40B4-BE49-F238E27FC236}">
                <a16:creationId xmlns:a16="http://schemas.microsoft.com/office/drawing/2014/main" id="{B5401F6D-1382-4603-8583-D53A4262C3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2549" y="321732"/>
            <a:ext cx="3793472" cy="4111323"/>
          </a:xfrm>
          <a:prstGeom prst="rect">
            <a:avLst/>
          </a:prstGeom>
        </p:spPr>
      </p:pic>
      <p:pic>
        <p:nvPicPr>
          <p:cNvPr id="6" name="Picture 5" descr="Image of people holding blue hearts">
            <a:extLst>
              <a:ext uri="{FF2B5EF4-FFF2-40B4-BE49-F238E27FC236}">
                <a16:creationId xmlns:a16="http://schemas.microsoft.com/office/drawing/2014/main" id="{4766DCBC-1852-4BAA-9E3B-A614E8B7E4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6176" y="321733"/>
            <a:ext cx="3797984" cy="4111321"/>
          </a:xfrm>
          <a:prstGeom prst="rect">
            <a:avLst/>
          </a:prstGeom>
        </p:spPr>
      </p:pic>
      <p:cxnSp>
        <p:nvCxnSpPr>
          <p:cNvPr id="14" name="Straight Connector 1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robin sitting on a blue heart">
            <a:extLst>
              <a:ext uri="{FF2B5EF4-FFF2-40B4-BE49-F238E27FC236}">
                <a16:creationId xmlns:a16="http://schemas.microsoft.com/office/drawing/2014/main" id="{96E4975C-71FF-444F-9F66-F799BE60E7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634" y="4525715"/>
            <a:ext cx="3794760" cy="2010551"/>
          </a:xfrm>
          <a:prstGeom prst="rect">
            <a:avLst/>
          </a:prstGeom>
        </p:spPr>
      </p:pic>
      <p:sp>
        <p:nvSpPr>
          <p:cNvPr id="8" name="TextBox 7">
            <a:extLst>
              <a:ext uri="{FF2B5EF4-FFF2-40B4-BE49-F238E27FC236}">
                <a16:creationId xmlns:a16="http://schemas.microsoft.com/office/drawing/2014/main" id="{23EFC79E-F732-455D-B713-34A1E8E4DB8E}"/>
              </a:ext>
            </a:extLst>
          </p:cNvPr>
          <p:cNvSpPr txBox="1"/>
          <p:nvPr/>
        </p:nvSpPr>
        <p:spPr>
          <a:xfrm>
            <a:off x="4581261" y="5820562"/>
            <a:ext cx="6298163" cy="369332"/>
          </a:xfrm>
          <a:prstGeom prst="rect">
            <a:avLst/>
          </a:prstGeom>
          <a:noFill/>
        </p:spPr>
        <p:txBody>
          <a:bodyPr wrap="square" rtlCol="0">
            <a:spAutoFit/>
          </a:bodyPr>
          <a:lstStyle/>
          <a:p>
            <a:r>
              <a:rPr lang="en-GB">
                <a:solidFill>
                  <a:schemeClr val="bg1"/>
                </a:solidFill>
              </a:rPr>
              <a:t>A campaign to rewild schools and gardens using blue hearts </a:t>
            </a:r>
          </a:p>
        </p:txBody>
      </p:sp>
    </p:spTree>
    <p:extLst>
      <p:ext uri="{BB962C8B-B14F-4D97-AF65-F5344CB8AC3E}">
        <p14:creationId xmlns:p14="http://schemas.microsoft.com/office/powerpoint/2010/main" val="442778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age of wildflower meadow">
            <a:extLst>
              <a:ext uri="{FF2B5EF4-FFF2-40B4-BE49-F238E27FC236}">
                <a16:creationId xmlns:a16="http://schemas.microsoft.com/office/drawing/2014/main" id="{857FD6A9-8A77-4F82-869E-92CB165D4E7B}"/>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1" y="-30"/>
            <a:ext cx="12192000" cy="6855958"/>
          </a:xfrm>
          <a:prstGeom prst="rect">
            <a:avLst/>
          </a:prstGeom>
        </p:spPr>
      </p:pic>
      <p:sp>
        <p:nvSpPr>
          <p:cNvPr id="2" name="Title 1">
            <a:extLst>
              <a:ext uri="{FF2B5EF4-FFF2-40B4-BE49-F238E27FC236}">
                <a16:creationId xmlns:a16="http://schemas.microsoft.com/office/drawing/2014/main" id="{AFFAF2DD-6E1C-4413-AB25-9A601D87D818}"/>
              </a:ext>
            </a:extLst>
          </p:cNvPr>
          <p:cNvSpPr>
            <a:spLocks noGrp="1"/>
          </p:cNvSpPr>
          <p:nvPr>
            <p:ph type="title"/>
          </p:nvPr>
        </p:nvSpPr>
        <p:spPr>
          <a:xfrm>
            <a:off x="433917" y="1543167"/>
            <a:ext cx="4985807" cy="2076333"/>
          </a:xfrm>
        </p:spPr>
        <p:txBody>
          <a:bodyPr vert="horz" lIns="91440" tIns="45720" rIns="91440" bIns="45720" rtlCol="0" anchor="t">
            <a:normAutofit fontScale="90000"/>
          </a:bodyPr>
          <a:lstStyle/>
          <a:p>
            <a:r>
              <a:rPr lang="en-US" sz="4800" b="1" kern="1200">
                <a:solidFill>
                  <a:schemeClr val="tx1"/>
                </a:solidFill>
                <a:latin typeface="+mj-lt"/>
                <a:ea typeface="+mj-ea"/>
                <a:cs typeface="+mj-cs"/>
              </a:rPr>
              <a:t>Working with Leicester City Council </a:t>
            </a:r>
            <a:br>
              <a:rPr lang="en-US" sz="4800" b="1" kern="1200">
                <a:solidFill>
                  <a:schemeClr val="tx1"/>
                </a:solidFill>
                <a:latin typeface="+mj-lt"/>
                <a:ea typeface="+mj-ea"/>
                <a:cs typeface="+mj-cs"/>
              </a:rPr>
            </a:br>
            <a:br>
              <a:rPr lang="en-US" sz="4800" b="1" kern="1200">
                <a:solidFill>
                  <a:schemeClr val="tx1"/>
                </a:solidFill>
                <a:latin typeface="+mj-lt"/>
                <a:ea typeface="+mj-ea"/>
                <a:cs typeface="+mj-cs"/>
              </a:rPr>
            </a:br>
            <a:endParaRPr lang="en-US" sz="4800" b="1" kern="120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mage of a wildflower meadow">
            <a:extLst>
              <a:ext uri="{FF2B5EF4-FFF2-40B4-BE49-F238E27FC236}">
                <a16:creationId xmlns:a16="http://schemas.microsoft.com/office/drawing/2014/main" id="{196AE51A-FD7B-4E73-93A9-BD165F9EC5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6" name="Rectangle 5">
            <a:extLst>
              <a:ext uri="{FF2B5EF4-FFF2-40B4-BE49-F238E27FC236}">
                <a16:creationId xmlns:a16="http://schemas.microsoft.com/office/drawing/2014/main" id="{DE9E2EB9-8B45-4618-9FC4-6A6F6D808575}"/>
              </a:ext>
            </a:extLst>
          </p:cNvPr>
          <p:cNvSpPr/>
          <p:nvPr/>
        </p:nvSpPr>
        <p:spPr>
          <a:xfrm>
            <a:off x="433918" y="3886885"/>
            <a:ext cx="4528607" cy="1569660"/>
          </a:xfrm>
          <a:prstGeom prst="rect">
            <a:avLst/>
          </a:prstGeom>
        </p:spPr>
        <p:txBody>
          <a:bodyPr wrap="square">
            <a:spAutoFit/>
          </a:bodyPr>
          <a:lstStyle/>
          <a:p>
            <a:pPr marL="285750" indent="-285750">
              <a:buFont typeface="Arial" panose="020B0604020202020204" pitchFamily="34" charset="0"/>
              <a:buChar char="•"/>
            </a:pPr>
            <a:r>
              <a:rPr lang="en-US" sz="2400" b="1"/>
              <a:t>Reducing the use herbicides</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Increasing wildlife flower and uncut grass edges on fields </a:t>
            </a:r>
            <a:endParaRPr lang="en-GB" sz="2400"/>
          </a:p>
        </p:txBody>
      </p:sp>
    </p:spTree>
    <p:extLst>
      <p:ext uri="{BB962C8B-B14F-4D97-AF65-F5344CB8AC3E}">
        <p14:creationId xmlns:p14="http://schemas.microsoft.com/office/powerpoint/2010/main" val="85665830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57C081-CDAA-4D3F-BB4F-07C0369CAD5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a:solidFill>
                  <a:srgbClr val="FFFFFF"/>
                </a:solidFill>
                <a:cs typeface="Calibri Light"/>
              </a:rPr>
              <a:t>Additional Links</a:t>
            </a:r>
            <a:endParaRPr lang="en-US" kern="1200">
              <a:solidFill>
                <a:srgbClr val="FFFFFF"/>
              </a:solidFill>
              <a:latin typeface="+mj-lt"/>
              <a:cs typeface="Calibri Light"/>
            </a:endParaRPr>
          </a:p>
        </p:txBody>
      </p:sp>
      <p:sp>
        <p:nvSpPr>
          <p:cNvPr id="3" name="TextBox 2">
            <a:extLst>
              <a:ext uri="{FF2B5EF4-FFF2-40B4-BE49-F238E27FC236}">
                <a16:creationId xmlns:a16="http://schemas.microsoft.com/office/drawing/2014/main" id="{2085E4E1-2621-4281-A2BE-198E29EDA903}"/>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171450" indent="-228600">
              <a:lnSpc>
                <a:spcPct val="90000"/>
              </a:lnSpc>
              <a:spcAft>
                <a:spcPts val="600"/>
              </a:spcAft>
              <a:buFont typeface="Arial" panose="020B0604020202020204" pitchFamily="34" charset="0"/>
              <a:buChar char="•"/>
            </a:pPr>
            <a:r>
              <a:rPr lang="en-US" b="1">
                <a:solidFill>
                  <a:srgbClr val="000000"/>
                </a:solidFill>
                <a:cs typeface="Calibri"/>
              </a:rPr>
              <a:t>Great Plant Hunt - </a:t>
            </a:r>
            <a:r>
              <a:rPr lang="en-US">
                <a:solidFill>
                  <a:srgbClr val="000000"/>
                </a:solidFill>
                <a:cs typeface="Calibri"/>
                <a:hlinkClick r:id="rId3"/>
              </a:rPr>
              <a:t>http</a:t>
            </a:r>
            <a:r>
              <a:rPr lang="en-US">
                <a:ea typeface="+mn-lt"/>
                <a:cs typeface="+mn-lt"/>
                <a:hlinkClick r:id="rId3"/>
              </a:rPr>
              <a:t>://www.greatplanthunt.org/gphweek</a:t>
            </a:r>
            <a:endParaRPr lang="en-US">
              <a:cs typeface="Calibri" panose="020F0502020204030204"/>
            </a:endParaRPr>
          </a:p>
          <a:p>
            <a:pPr marL="171450" indent="-228600">
              <a:lnSpc>
                <a:spcPct val="90000"/>
              </a:lnSpc>
              <a:spcAft>
                <a:spcPts val="600"/>
              </a:spcAft>
              <a:buFont typeface="Arial" panose="020B0604020202020204" pitchFamily="34" charset="0"/>
              <a:buChar char="•"/>
            </a:pPr>
            <a:endParaRPr lang="en-US">
              <a:solidFill>
                <a:srgbClr val="000000"/>
              </a:solidFill>
              <a:cs typeface="Calibri"/>
            </a:endParaRPr>
          </a:p>
          <a:p>
            <a:pPr marL="171450" indent="-228600">
              <a:lnSpc>
                <a:spcPct val="90000"/>
              </a:lnSpc>
              <a:spcAft>
                <a:spcPts val="600"/>
              </a:spcAft>
              <a:buFont typeface="Arial" panose="020B0604020202020204" pitchFamily="34" charset="0"/>
              <a:buChar char="•"/>
            </a:pPr>
            <a:r>
              <a:rPr lang="en-US" b="1">
                <a:solidFill>
                  <a:srgbClr val="000000"/>
                </a:solidFill>
                <a:cs typeface="Calibri"/>
              </a:rPr>
              <a:t>Birdsong ID App -</a:t>
            </a:r>
            <a:r>
              <a:rPr lang="en-US" b="1">
                <a:ea typeface="+mn-lt"/>
                <a:cs typeface="+mn-lt"/>
              </a:rPr>
              <a:t> </a:t>
            </a:r>
            <a:r>
              <a:rPr lang="en-US">
                <a:ea typeface="+mn-lt"/>
                <a:cs typeface="+mn-lt"/>
                <a:hlinkClick r:id="rId4"/>
              </a:rPr>
              <a:t>https://www.rspb.org.uk/birds-and-wildlife/bird-songs/what-bird-is-that/</a:t>
            </a:r>
            <a:endParaRPr lang="en-US">
              <a:cs typeface="Calibri" panose="020F0502020204030204"/>
            </a:endParaRPr>
          </a:p>
          <a:p>
            <a:pPr marL="171450" indent="-228600">
              <a:lnSpc>
                <a:spcPct val="90000"/>
              </a:lnSpc>
              <a:spcAft>
                <a:spcPts val="600"/>
              </a:spcAft>
              <a:buFont typeface="Arial" panose="020B0604020202020204" pitchFamily="34" charset="0"/>
              <a:buChar char="•"/>
            </a:pPr>
            <a:endParaRPr lang="en-US">
              <a:ea typeface="+mn-lt"/>
              <a:cs typeface="+mn-lt"/>
            </a:endParaRPr>
          </a:p>
          <a:p>
            <a:pPr marL="171450" indent="-228600">
              <a:lnSpc>
                <a:spcPct val="90000"/>
              </a:lnSpc>
              <a:spcAft>
                <a:spcPts val="600"/>
              </a:spcAft>
              <a:buFont typeface="Arial" panose="020B0604020202020204" pitchFamily="34" charset="0"/>
              <a:buChar char="•"/>
            </a:pPr>
            <a:r>
              <a:rPr lang="en-US" b="1">
                <a:ea typeface="+mn-lt"/>
                <a:cs typeface="+mn-lt"/>
              </a:rPr>
              <a:t>Pond Building and Dipping </a:t>
            </a:r>
            <a:r>
              <a:rPr lang="en-US">
                <a:ea typeface="+mn-lt"/>
                <a:cs typeface="+mn-lt"/>
              </a:rPr>
              <a:t>-</a:t>
            </a:r>
            <a:r>
              <a:rPr lang="en-US">
                <a:ea typeface="+mn-lt"/>
                <a:cs typeface="+mn-lt"/>
                <a:hlinkClick r:id="rId5"/>
              </a:rPr>
              <a:t>http://primary.cleapss.org.uk/Resource/P060-Pond-safety-in-primary-schools.aspx</a:t>
            </a:r>
            <a:endParaRPr lang="en-US">
              <a:solidFill>
                <a:srgbClr val="000000"/>
              </a:solidFill>
              <a:cs typeface="Calibri"/>
            </a:endParaRPr>
          </a:p>
        </p:txBody>
      </p:sp>
    </p:spTree>
    <p:extLst>
      <p:ext uri="{BB962C8B-B14F-4D97-AF65-F5344CB8AC3E}">
        <p14:creationId xmlns:p14="http://schemas.microsoft.com/office/powerpoint/2010/main" val="3760693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57C081-CDAA-4D3F-BB4F-07C0369CAD5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a:solidFill>
                  <a:srgbClr val="FFFFFF"/>
                </a:solidFill>
                <a:latin typeface="+mj-lt"/>
                <a:ea typeface="+mj-ea"/>
                <a:cs typeface="+mj-cs"/>
              </a:rPr>
              <a:t>Curriculum Links</a:t>
            </a:r>
          </a:p>
        </p:txBody>
      </p:sp>
      <p:sp>
        <p:nvSpPr>
          <p:cNvPr id="3" name="TextBox 2">
            <a:extLst>
              <a:ext uri="{FF2B5EF4-FFF2-40B4-BE49-F238E27FC236}">
                <a16:creationId xmlns:a16="http://schemas.microsoft.com/office/drawing/2014/main" id="{2085E4E1-2621-4281-A2BE-198E29EDA903}"/>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171450" indent="-228600">
              <a:lnSpc>
                <a:spcPct val="90000"/>
              </a:lnSpc>
              <a:spcAft>
                <a:spcPts val="600"/>
              </a:spcAft>
              <a:buFont typeface="Arial" panose="020B0604020202020204" pitchFamily="34" charset="0"/>
              <a:buChar char="•"/>
            </a:pPr>
            <a:r>
              <a:rPr lang="en-US" b="1">
                <a:solidFill>
                  <a:srgbClr val="000000"/>
                </a:solidFill>
              </a:rPr>
              <a:t>The World Around Us </a:t>
            </a:r>
            <a:endParaRPr lang="en-US" b="1">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Science – growing and caring for plants, investigating the variety of insects and birds associated with different plants</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Technology – recording changes with a digital camera, setting up a web camera</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Geography – drawing a map of the school grounds, monitoring temperature and wind conditions in different areas of the grounds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History – creating a log of how the grounds have developed over the project, exploring local plant names and their uses</a:t>
            </a:r>
            <a:endParaRPr lang="en-US">
              <a:solidFill>
                <a:srgbClr val="000000"/>
              </a:solidFill>
              <a:cs typeface="Calibri"/>
            </a:endParaRPr>
          </a:p>
          <a:p>
            <a:pPr marL="171450" indent="-228600">
              <a:lnSpc>
                <a:spcPct val="90000"/>
              </a:lnSpc>
              <a:spcAft>
                <a:spcPts val="600"/>
              </a:spcAft>
              <a:buFont typeface="Arial" panose="020B0604020202020204" pitchFamily="34" charset="0"/>
              <a:buChar char="•"/>
            </a:pPr>
            <a:r>
              <a:rPr lang="en-US" b="1">
                <a:solidFill>
                  <a:srgbClr val="000000"/>
                </a:solidFill>
              </a:rPr>
              <a:t>Language and Literacy </a:t>
            </a:r>
            <a:endParaRPr lang="en-US">
              <a:solidFill>
                <a:srgbClr val="000000"/>
              </a:solidFill>
              <a:cs typeface="Calibri" panose="020F0502020204030204"/>
            </a:endParaRPr>
          </a:p>
          <a:p>
            <a:pPr marL="628650" lvl="1" indent="-228600">
              <a:lnSpc>
                <a:spcPct val="90000"/>
              </a:lnSpc>
              <a:spcAft>
                <a:spcPts val="600"/>
              </a:spcAft>
              <a:buFont typeface="Arial" panose="020B0604020202020204" pitchFamily="34" charset="0"/>
              <a:buChar char="•"/>
            </a:pPr>
            <a:r>
              <a:rPr lang="en-US">
                <a:solidFill>
                  <a:srgbClr val="000000"/>
                </a:solidFill>
              </a:rPr>
              <a:t>Writing – reports and articles, creating poems and stories</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Talking – poetry and storytelling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Reading – finding out about some of the living things they find by gathering articles, searching the web etc.</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Listening – noting bird song etc. following instructions on practical working days etc. </a:t>
            </a:r>
            <a:endParaRPr lang="en-US">
              <a:solidFill>
                <a:srgbClr val="000000"/>
              </a:solidFill>
              <a:cs typeface="Calibri"/>
            </a:endParaRPr>
          </a:p>
        </p:txBody>
      </p:sp>
    </p:spTree>
    <p:extLst>
      <p:ext uri="{BB962C8B-B14F-4D97-AF65-F5344CB8AC3E}">
        <p14:creationId xmlns:p14="http://schemas.microsoft.com/office/powerpoint/2010/main" val="1011326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57C081-CDAA-4D3F-BB4F-07C0369CAD5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a:solidFill>
                  <a:srgbClr val="FFFFFF"/>
                </a:solidFill>
                <a:latin typeface="+mj-lt"/>
                <a:ea typeface="+mj-ea"/>
                <a:cs typeface="+mj-cs"/>
              </a:rPr>
              <a:t>Curriculum Links </a:t>
            </a:r>
            <a:r>
              <a:rPr lang="en-US" kern="1200">
                <a:solidFill>
                  <a:srgbClr val="2FAA26"/>
                </a:solidFill>
                <a:latin typeface="+mj-lt"/>
                <a:ea typeface="+mj-ea"/>
                <a:cs typeface="+mj-cs"/>
              </a:rPr>
              <a:t>2</a:t>
            </a:r>
          </a:p>
        </p:txBody>
      </p:sp>
      <p:sp>
        <p:nvSpPr>
          <p:cNvPr id="3" name="TextBox 2">
            <a:extLst>
              <a:ext uri="{FF2B5EF4-FFF2-40B4-BE49-F238E27FC236}">
                <a16:creationId xmlns:a16="http://schemas.microsoft.com/office/drawing/2014/main" id="{2085E4E1-2621-4281-A2BE-198E29EDA903}"/>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171450" indent="-228600">
              <a:lnSpc>
                <a:spcPct val="90000"/>
              </a:lnSpc>
              <a:spcAft>
                <a:spcPts val="600"/>
              </a:spcAft>
              <a:buFont typeface="Arial,Sans-Serif" panose="020B0604020202020204" pitchFamily="34" charset="0"/>
              <a:buChar char="•"/>
            </a:pPr>
            <a:r>
              <a:rPr lang="en-US" b="1">
                <a:solidFill>
                  <a:srgbClr val="000000"/>
                </a:solidFill>
                <a:ea typeface="+mn-lt"/>
                <a:cs typeface="+mn-lt"/>
              </a:rPr>
              <a:t>Mathematics and Numeracy </a:t>
            </a:r>
            <a:endParaRPr lang="en-US">
              <a:ea typeface="+mn-lt"/>
              <a:cs typeface="+mn-lt"/>
            </a:endParaRPr>
          </a:p>
          <a:p>
            <a:pPr marL="628650" lvl="1" indent="-228600">
              <a:lnSpc>
                <a:spcPct val="90000"/>
              </a:lnSpc>
              <a:spcAft>
                <a:spcPts val="600"/>
              </a:spcAft>
              <a:buFont typeface="Arial,Sans-Serif" panose="020B0604020202020204" pitchFamily="34" charset="0"/>
              <a:buChar char="•"/>
            </a:pPr>
            <a:r>
              <a:rPr lang="en-US">
                <a:solidFill>
                  <a:srgbClr val="000000"/>
                </a:solidFill>
                <a:ea typeface="+mn-lt"/>
                <a:cs typeface="+mn-lt"/>
              </a:rPr>
              <a:t>Undertaking bird counts, plant transects etc. </a:t>
            </a:r>
            <a:endParaRPr lang="en-US">
              <a:ea typeface="+mn-lt"/>
              <a:cs typeface="+mn-lt"/>
            </a:endParaRPr>
          </a:p>
          <a:p>
            <a:pPr marL="628650" lvl="1" indent="-228600">
              <a:lnSpc>
                <a:spcPct val="90000"/>
              </a:lnSpc>
              <a:spcAft>
                <a:spcPts val="600"/>
              </a:spcAft>
              <a:buFont typeface="Arial,Sans-Serif" panose="020B0604020202020204" pitchFamily="34" charset="0"/>
              <a:buChar char="•"/>
            </a:pPr>
            <a:r>
              <a:rPr lang="en-US">
                <a:solidFill>
                  <a:srgbClr val="000000"/>
                </a:solidFill>
                <a:ea typeface="+mn-lt"/>
                <a:cs typeface="+mn-lt"/>
              </a:rPr>
              <a:t>Applying findings through graphs, diagrams, charts etc. </a:t>
            </a:r>
            <a:endParaRPr lang="en-US">
              <a:ea typeface="+mn-lt"/>
              <a:cs typeface="+mn-lt"/>
            </a:endParaRPr>
          </a:p>
          <a:p>
            <a:pPr marL="628650" lvl="1" indent="-228600">
              <a:lnSpc>
                <a:spcPct val="90000"/>
              </a:lnSpc>
              <a:spcAft>
                <a:spcPts val="600"/>
              </a:spcAft>
              <a:buFont typeface="Arial,Sans-Serif" panose="020B0604020202020204" pitchFamily="34" charset="0"/>
              <a:buChar char="•"/>
            </a:pPr>
            <a:r>
              <a:rPr lang="en-US">
                <a:solidFill>
                  <a:srgbClr val="000000"/>
                </a:solidFill>
                <a:ea typeface="+mn-lt"/>
                <a:cs typeface="+mn-lt"/>
              </a:rPr>
              <a:t>Concluding findings and presenting idea</a:t>
            </a:r>
          </a:p>
          <a:p>
            <a:pPr marL="171450" indent="-228600">
              <a:lnSpc>
                <a:spcPct val="90000"/>
              </a:lnSpc>
              <a:spcAft>
                <a:spcPts val="600"/>
              </a:spcAft>
              <a:buFont typeface="Arial,Sans-Serif" panose="020B0604020202020204" pitchFamily="34" charset="0"/>
              <a:buChar char="•"/>
            </a:pPr>
            <a:r>
              <a:rPr lang="en-US" b="1">
                <a:solidFill>
                  <a:srgbClr val="000000"/>
                </a:solidFill>
                <a:ea typeface="+mn-lt"/>
                <a:cs typeface="+mn-lt"/>
              </a:rPr>
              <a:t>Personal</a:t>
            </a:r>
            <a:r>
              <a:rPr lang="en-US" b="1">
                <a:solidFill>
                  <a:srgbClr val="000000"/>
                </a:solidFill>
              </a:rPr>
              <a:t> Development </a:t>
            </a:r>
            <a:endParaRPr lang="en-US">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Understanding health and safety on site.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Taking care of others.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Expressing views.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Applying findings to the wider community.</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Developing care for their local environment. </a:t>
            </a:r>
            <a:endParaRPr lang="en-US">
              <a:solidFill>
                <a:srgbClr val="000000"/>
              </a:solidFill>
              <a:cs typeface="Calibri"/>
            </a:endParaRPr>
          </a:p>
          <a:p>
            <a:pPr marL="171450" indent="-228600">
              <a:lnSpc>
                <a:spcPct val="90000"/>
              </a:lnSpc>
              <a:spcAft>
                <a:spcPts val="600"/>
              </a:spcAft>
              <a:buFont typeface="Arial" panose="020B0604020202020204" pitchFamily="34" charset="0"/>
              <a:buChar char="•"/>
            </a:pPr>
            <a:r>
              <a:rPr lang="en-US" b="1">
                <a:solidFill>
                  <a:srgbClr val="000000"/>
                </a:solidFill>
              </a:rPr>
              <a:t>Physical Education </a:t>
            </a:r>
            <a:endParaRPr lang="en-US" b="1">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Preparing for outdoor work.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Taking part in physical tasks.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Playing nature games. </a:t>
            </a:r>
            <a:endParaRPr lang="en-US">
              <a:solidFill>
                <a:srgbClr val="000000"/>
              </a:solidFill>
              <a:cs typeface="Calibri"/>
            </a:endParaRPr>
          </a:p>
          <a:p>
            <a:pPr marL="171450" indent="-228600">
              <a:lnSpc>
                <a:spcPct val="90000"/>
              </a:lnSpc>
              <a:spcAft>
                <a:spcPts val="600"/>
              </a:spcAft>
              <a:buFont typeface="Arial" panose="020B0604020202020204" pitchFamily="34" charset="0"/>
              <a:buChar char="•"/>
            </a:pPr>
            <a:r>
              <a:rPr lang="en-US" b="1">
                <a:solidFill>
                  <a:srgbClr val="000000"/>
                </a:solidFill>
              </a:rPr>
              <a:t>Religious Education </a:t>
            </a:r>
            <a:endParaRPr lang="en-US" b="1">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Exploring the importance of plants and animals to human spirituality and well-being. </a:t>
            </a:r>
            <a:endParaRPr lang="en-US">
              <a:solidFill>
                <a:srgbClr val="000000"/>
              </a:solidFill>
              <a:cs typeface="Calibri"/>
            </a:endParaRPr>
          </a:p>
          <a:p>
            <a:pPr marL="628650" lvl="1" indent="-228600">
              <a:lnSpc>
                <a:spcPct val="90000"/>
              </a:lnSpc>
              <a:spcAft>
                <a:spcPts val="600"/>
              </a:spcAft>
              <a:buFont typeface="Arial" panose="020B0604020202020204" pitchFamily="34" charset="0"/>
              <a:buChar char="•"/>
            </a:pPr>
            <a:r>
              <a:rPr lang="en-US">
                <a:solidFill>
                  <a:srgbClr val="000000"/>
                </a:solidFill>
              </a:rPr>
              <a:t>Care for other living things.</a:t>
            </a:r>
            <a:endParaRPr lang="en-US">
              <a:solidFill>
                <a:srgbClr val="000000"/>
              </a:solidFill>
              <a:cs typeface="Calibri"/>
            </a:endParaRPr>
          </a:p>
        </p:txBody>
      </p:sp>
    </p:spTree>
    <p:extLst>
      <p:ext uri="{BB962C8B-B14F-4D97-AF65-F5344CB8AC3E}">
        <p14:creationId xmlns:p14="http://schemas.microsoft.com/office/powerpoint/2010/main" val="639548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lstStyle/>
          <a:p>
            <a:r>
              <a:rPr lang="en-US" b="1">
                <a:cs typeface="Calibri Light"/>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a:cs typeface="Calibri Light"/>
              </a:rPr>
              <a:t>Climate Emergency Documents</a:t>
            </a:r>
          </a:p>
        </p:txBody>
      </p:sp>
      <p:pic>
        <p:nvPicPr>
          <p:cNvPr id="2" name="Picture 1" descr="Template of climate emergency action plan">
            <a:extLst>
              <a:ext uri="{FF2B5EF4-FFF2-40B4-BE49-F238E27FC236}">
                <a16:creationId xmlns:a16="http://schemas.microsoft.com/office/drawing/2014/main" id="{0A133ECF-1BE6-4AD8-996D-EB2FC67DAA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a:extLst>
              <a:ext uri="{FF2B5EF4-FFF2-40B4-BE49-F238E27FC236}">
                <a16:creationId xmlns:a16="http://schemas.microsoft.com/office/drawing/2014/main" id="{DB22785B-73BF-4B88-8357-DDFB7D36F56A}"/>
              </a:ext>
            </a:extLst>
          </p:cNvPr>
          <p:cNvPicPr>
            <a:picLocks noChangeAspect="1"/>
          </p:cNvPicPr>
          <p:nvPr/>
        </p:nvPicPr>
        <p:blipFill>
          <a:blip r:embed="rId3"/>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a:t>What is Environmental Education Leicester?</a:t>
            </a: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a:t>Provide free support to all Leicester School.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Communications with schools – social media (Twitter, Facebook, Instagram, YouTube), monthly eBulletins and quarterly newsletter.</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TeachMeets, Eco-Schools Roadshow, Eco-Schools &amp; Food for Life Celebration, Sustainable Schools Celebration bi-annual.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Focus on the Eco-Schools Award.</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Delivery of energy and litter focused projects.</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Project support and partnership working with internal and external organisation.</a:t>
            </a:r>
            <a:endParaRPr lang="en-US">
              <a:cs typeface="Calibri"/>
            </a:endParaRPr>
          </a:p>
        </p:txBody>
      </p:sp>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rPr>
              <a:t>Other opportunities coming up </a:t>
            </a:r>
            <a:endParaRPr lang="en-GB">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1700" b="1">
                <a:solidFill>
                  <a:srgbClr val="000000"/>
                </a:solidFill>
                <a:hlinkClick r:id="rId3"/>
              </a:rPr>
              <a:t>UN Climate Change Learn Online</a:t>
            </a:r>
            <a:r>
              <a:rPr lang="en-GB" sz="1700" b="1">
                <a:solidFill>
                  <a:srgbClr val="000000"/>
                </a:solidFill>
              </a:rPr>
              <a:t> </a:t>
            </a:r>
            <a:endParaRPr lang="en-GB" sz="1700" b="1">
              <a:solidFill>
                <a:srgbClr val="000000"/>
              </a:solidFill>
              <a:cs typeface="Calibri"/>
            </a:endParaRPr>
          </a:p>
          <a:p>
            <a:pPr lvl="1"/>
            <a:r>
              <a:rPr lang="en-GB" sz="1700">
                <a:solidFill>
                  <a:srgbClr val="000000"/>
                </a:solidFill>
                <a:ea typeface="+mn-lt"/>
                <a:cs typeface="+mn-lt"/>
              </a:rPr>
              <a:t>Climate Change: From Learning to Action (8 hours)</a:t>
            </a:r>
            <a:endParaRPr lang="en-GB" sz="1700">
              <a:solidFill>
                <a:srgbClr val="000000"/>
              </a:solidFill>
              <a:cs typeface="Calibri" panose="020F0502020204030204"/>
            </a:endParaRPr>
          </a:p>
          <a:p>
            <a:pPr lvl="1"/>
            <a:r>
              <a:rPr lang="en-GB" sz="1700">
                <a:solidFill>
                  <a:srgbClr val="000000"/>
                </a:solidFill>
                <a:ea typeface="+mn-lt"/>
                <a:cs typeface="+mn-lt"/>
              </a:rPr>
              <a:t>Children and Climate Change (6 hours)</a:t>
            </a:r>
            <a:endParaRPr lang="en-GB" sz="1700">
              <a:solidFill>
                <a:srgbClr val="000000"/>
              </a:solidFill>
              <a:cs typeface="Calibri"/>
            </a:endParaRPr>
          </a:p>
          <a:p>
            <a:pPr lvl="1"/>
            <a:r>
              <a:rPr lang="en-GB" sz="1700">
                <a:solidFill>
                  <a:srgbClr val="000000"/>
                </a:solidFill>
                <a:ea typeface="+mn-lt"/>
                <a:cs typeface="+mn-lt"/>
              </a:rPr>
              <a:t>Cities and Climate Change (2 hours)</a:t>
            </a:r>
            <a:endParaRPr lang="en-GB" sz="1700">
              <a:solidFill>
                <a:srgbClr val="000000"/>
              </a:solidFill>
              <a:cs typeface="Calibri"/>
            </a:endParaRPr>
          </a:p>
          <a:p>
            <a:pPr lvl="1"/>
            <a:r>
              <a:rPr lang="en-GB" sz="1700">
                <a:solidFill>
                  <a:srgbClr val="000000"/>
                </a:solidFill>
                <a:ea typeface="+mn-lt"/>
                <a:cs typeface="+mn-lt"/>
              </a:rPr>
              <a:t>Human Health and Climate Change (2 hours)</a:t>
            </a:r>
          </a:p>
          <a:p>
            <a:pPr lvl="1"/>
            <a:r>
              <a:rPr lang="en-GB" sz="1700">
                <a:solidFill>
                  <a:srgbClr val="000000"/>
                </a:solidFill>
                <a:ea typeface="+mn-lt"/>
                <a:cs typeface="+mn-lt"/>
              </a:rPr>
              <a:t>Module 1 of Open Online Course on Gender and Environment (6 hours)</a:t>
            </a:r>
            <a:endParaRPr lang="en-GB" sz="1700">
              <a:solidFill>
                <a:srgbClr val="000000"/>
              </a:solidFill>
              <a:cs typeface="Calibri" panose="020F0502020204030204"/>
            </a:endParaRPr>
          </a:p>
          <a:p>
            <a:endParaRPr lang="en-GB" sz="1700">
              <a:solidFill>
                <a:srgbClr val="000000"/>
              </a:solidFill>
              <a:cs typeface="Calibri" panose="020F0502020204030204"/>
            </a:endParaRPr>
          </a:p>
          <a:p>
            <a:r>
              <a:rPr lang="en-GB" sz="1700" b="1">
                <a:solidFill>
                  <a:srgbClr val="000000"/>
                </a:solidFill>
                <a:cs typeface="Calibri"/>
                <a:hlinkClick r:id="rId4"/>
              </a:rPr>
              <a:t>Off School website</a:t>
            </a:r>
            <a:r>
              <a:rPr lang="en-GB" sz="1700">
                <a:solidFill>
                  <a:srgbClr val="000000"/>
                </a:solidFill>
                <a:cs typeface="Calibri"/>
              </a:rPr>
              <a:t> - </a:t>
            </a:r>
            <a:r>
              <a:rPr lang="en-GB" sz="170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700">
              <a:solidFill>
                <a:srgbClr val="000000"/>
              </a:solidFill>
            </a:endParaRPr>
          </a:p>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3616343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5F1F4-95B7-4DF2-A4AA-FC873FE6D292}"/>
              </a:ext>
            </a:extLst>
          </p:cNvPr>
          <p:cNvSpPr>
            <a:spLocks noGrp="1"/>
          </p:cNvSpPr>
          <p:nvPr>
            <p:ph type="title"/>
          </p:nvPr>
        </p:nvSpPr>
        <p:spPr>
          <a:xfrm>
            <a:off x="863029" y="1012004"/>
            <a:ext cx="3416158" cy="4795408"/>
          </a:xfrm>
        </p:spPr>
        <p:txBody>
          <a:bodyPr>
            <a:normAutofit/>
          </a:bodyPr>
          <a:lstStyle/>
          <a:p>
            <a:r>
              <a:rPr lang="en-US" b="1">
                <a:solidFill>
                  <a:srgbClr val="FFFFFF"/>
                </a:solidFill>
                <a:cs typeface="Calibri Light"/>
              </a:rPr>
              <a:t>Grant opportunities </a:t>
            </a:r>
            <a:endParaRPr lang="en-US" b="1">
              <a:solidFill>
                <a:srgbClr val="FFFFFF"/>
              </a:solidFill>
            </a:endParaRPr>
          </a:p>
        </p:txBody>
      </p:sp>
      <p:graphicFrame>
        <p:nvGraphicFramePr>
          <p:cNvPr id="7" name="Content Placeholder 2" descr="Decorative ">
            <a:extLst>
              <a:ext uri="{FF2B5EF4-FFF2-40B4-BE49-F238E27FC236}">
                <a16:creationId xmlns:a16="http://schemas.microsoft.com/office/drawing/2014/main" id="{3E33473A-9132-4F33-9D1B-53DFAD7E6C2E}"/>
              </a:ext>
            </a:extLst>
          </p:cNvPr>
          <p:cNvGraphicFramePr>
            <a:graphicFrameLocks noGrp="1"/>
          </p:cNvGraphicFramePr>
          <p:nvPr>
            <p:ph idx="1"/>
            <p:extLst>
              <p:ext uri="{D42A27DB-BD31-4B8C-83A1-F6EECF244321}">
                <p14:modId xmlns:p14="http://schemas.microsoft.com/office/powerpoint/2010/main" val="25070502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446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5031847"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 – Part 2</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b="1" kern="1200">
                <a:solidFill>
                  <a:srgbClr val="FFFFFF"/>
                </a:solidFill>
                <a:latin typeface="+mj-lt"/>
                <a:ea typeface="+mj-ea"/>
                <a:cs typeface="+mj-cs"/>
              </a:rPr>
              <a:t>Future Webinars </a:t>
            </a:r>
            <a:endParaRPr lang="en-US" kern="1200">
              <a:solidFill>
                <a:srgbClr val="FFFFFF"/>
              </a:solidFill>
              <a:latin typeface="+mj-lt"/>
              <a:ea typeface="+mj-ea"/>
              <a:cs typeface="+mj-cs"/>
            </a:endParaRPr>
          </a:p>
        </p:txBody>
      </p:sp>
      <p:pic>
        <p:nvPicPr>
          <p:cNvPr id="28" name="Picture 26">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9" name="Rectangle 28">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6">
            <a:extLst>
              <a:ext uri="{FF2B5EF4-FFF2-40B4-BE49-F238E27FC236}">
                <a16:creationId xmlns:a16="http://schemas.microsoft.com/office/drawing/2014/main" id="{B2C3F2FD-9F42-41A3-BE40-ECCDC513CD06}"/>
              </a:ext>
            </a:extLst>
          </p:cNvPr>
          <p:cNvGraphicFramePr>
            <a:graphicFrameLocks/>
          </p:cNvGraphicFramePr>
          <p:nvPr>
            <p:extLst>
              <p:ext uri="{D42A27DB-BD31-4B8C-83A1-F6EECF244321}">
                <p14:modId xmlns:p14="http://schemas.microsoft.com/office/powerpoint/2010/main" val="3633901510"/>
              </p:ext>
            </p:extLst>
          </p:nvPr>
        </p:nvGraphicFramePr>
        <p:xfrm>
          <a:off x="923890" y="445153"/>
          <a:ext cx="10344221" cy="3730516"/>
        </p:xfrm>
        <a:graphic>
          <a:graphicData uri="http://schemas.openxmlformats.org/drawingml/2006/table">
            <a:tbl>
              <a:tblPr firstRow="1" bandRow="1">
                <a:tableStyleId>{5940675A-B579-460E-94D1-54222C63F5DA}</a:tableStyleId>
              </a:tblPr>
              <a:tblGrid>
                <a:gridCol w="1352483">
                  <a:extLst>
                    <a:ext uri="{9D8B030D-6E8A-4147-A177-3AD203B41FA5}">
                      <a16:colId xmlns:a16="http://schemas.microsoft.com/office/drawing/2014/main" val="186147542"/>
                    </a:ext>
                  </a:extLst>
                </a:gridCol>
                <a:gridCol w="5026912">
                  <a:extLst>
                    <a:ext uri="{9D8B030D-6E8A-4147-A177-3AD203B41FA5}">
                      <a16:colId xmlns:a16="http://schemas.microsoft.com/office/drawing/2014/main" val="3933056512"/>
                    </a:ext>
                  </a:extLst>
                </a:gridCol>
                <a:gridCol w="3964826">
                  <a:extLst>
                    <a:ext uri="{9D8B030D-6E8A-4147-A177-3AD203B41FA5}">
                      <a16:colId xmlns:a16="http://schemas.microsoft.com/office/drawing/2014/main" val="3105795627"/>
                    </a:ext>
                  </a:extLst>
                </a:gridCol>
              </a:tblGrid>
              <a:tr h="664119">
                <a:tc>
                  <a:txBody>
                    <a:bodyPr/>
                    <a:lstStyle/>
                    <a:p>
                      <a:pPr marL="0" algn="ctr" rtl="0" eaLnBrk="1" latinLnBrk="0" hangingPunct="1">
                        <a:spcBef>
                          <a:spcPts val="0"/>
                        </a:spcBef>
                        <a:spcAft>
                          <a:spcPts val="0"/>
                        </a:spcAft>
                      </a:pPr>
                      <a:r>
                        <a:rPr lang="en-GB" sz="1700" kern="1200">
                          <a:effectLst/>
                        </a:rPr>
                        <a:t>10 June</a:t>
                      </a:r>
                    </a:p>
                  </a:txBody>
                  <a:tcPr marL="0" marR="0" marT="0" marB="0" anchor="ctr"/>
                </a:tc>
                <a:tc>
                  <a:txBody>
                    <a:bodyPr/>
                    <a:lstStyle/>
                    <a:p>
                      <a:pPr marL="0" algn="ctr" rtl="0" eaLnBrk="1" latinLnBrk="0" hangingPunct="1">
                        <a:spcBef>
                          <a:spcPts val="0"/>
                        </a:spcBef>
                        <a:spcAft>
                          <a:spcPts val="0"/>
                        </a:spcAft>
                      </a:pPr>
                      <a:r>
                        <a:rPr lang="en-GB" sz="1700" kern="1200">
                          <a:effectLst/>
                        </a:rPr>
                        <a:t>Topic: Global Citizenship &amp; Fairtrade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Hannah Boydon, Mayflower Primary School</a:t>
                      </a:r>
                    </a:p>
                  </a:txBody>
                  <a:tcPr marL="0" marR="0" marT="0" marB="0" anchor="ctr"/>
                </a:tc>
                <a:extLst>
                  <a:ext uri="{0D108BD9-81ED-4DB2-BD59-A6C34878D82A}">
                    <a16:rowId xmlns:a16="http://schemas.microsoft.com/office/drawing/2014/main" val="2972611584"/>
                  </a:ext>
                </a:extLst>
              </a:tr>
              <a:tr h="868776">
                <a:tc>
                  <a:txBody>
                    <a:bodyPr/>
                    <a:lstStyle/>
                    <a:p>
                      <a:pPr marL="0" algn="ctr" rtl="0" eaLnBrk="1" latinLnBrk="0" hangingPunct="1">
                        <a:spcBef>
                          <a:spcPts val="0"/>
                        </a:spcBef>
                        <a:spcAft>
                          <a:spcPts val="0"/>
                        </a:spcAft>
                      </a:pPr>
                      <a:r>
                        <a:rPr lang="en-GB" sz="1700" kern="1200">
                          <a:effectLst/>
                        </a:rPr>
                        <a:t>17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Healthy Living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Lisa Didier - Food for Life</a:t>
                      </a:r>
                    </a:p>
                    <a:p>
                      <a:pPr marL="0" algn="ctr" rtl="0" eaLnBrk="1" latinLnBrk="0" hangingPunct="1">
                        <a:spcBef>
                          <a:spcPts val="0"/>
                        </a:spcBef>
                        <a:spcAft>
                          <a:spcPts val="0"/>
                        </a:spcAft>
                      </a:pPr>
                      <a:r>
                        <a:rPr lang="en-GB" sz="1600">
                          <a:effectLst/>
                        </a:rPr>
                        <a:t>Sam Woods - TCV, </a:t>
                      </a:r>
                      <a:br>
                        <a:rPr lang="en-GB" sz="1600">
                          <a:effectLst/>
                        </a:rPr>
                      </a:br>
                      <a:r>
                        <a:rPr lang="en-GB" sz="1600">
                          <a:effectLst/>
                        </a:rPr>
                        <a:t>Daxa Ralhan, Leicester City Council</a:t>
                      </a:r>
                    </a:p>
                  </a:txBody>
                  <a:tcPr marL="0" marR="0" marT="0" marB="0" anchor="ctr"/>
                </a:tc>
                <a:extLst>
                  <a:ext uri="{0D108BD9-81ED-4DB2-BD59-A6C34878D82A}">
                    <a16:rowId xmlns:a16="http://schemas.microsoft.com/office/drawing/2014/main" val="987393568"/>
                  </a:ext>
                </a:extLst>
              </a:tr>
              <a:tr h="1420381">
                <a:tc>
                  <a:txBody>
                    <a:bodyPr/>
                    <a:lstStyle/>
                    <a:p>
                      <a:pPr marL="0" algn="ctr" rtl="0" eaLnBrk="1" latinLnBrk="0" hangingPunct="1">
                        <a:spcBef>
                          <a:spcPts val="0"/>
                        </a:spcBef>
                        <a:spcAft>
                          <a:spcPts val="0"/>
                        </a:spcAft>
                      </a:pPr>
                      <a:r>
                        <a:rPr lang="en-GB" sz="1700" kern="1200">
                          <a:effectLst/>
                        </a:rPr>
                        <a:t>24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Marine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Daniel Coles, Alex Cameron, Roshni Jose -  Leicester City Council </a:t>
                      </a:r>
                    </a:p>
                    <a:p>
                      <a:pPr marL="0" algn="ctr" rtl="0" eaLnBrk="1" latinLnBrk="0" hangingPunct="1">
                        <a:spcBef>
                          <a:spcPts val="0"/>
                        </a:spcBef>
                        <a:spcAft>
                          <a:spcPts val="0"/>
                        </a:spcAft>
                      </a:pPr>
                      <a:r>
                        <a:rPr lang="en-GB" sz="1600" kern="1200">
                          <a:solidFill>
                            <a:schemeClr val="tx1"/>
                          </a:solidFill>
                          <a:effectLst/>
                          <a:latin typeface="+mn-lt"/>
                          <a:ea typeface="+mn-ea"/>
                          <a:cs typeface="+mn-cs"/>
                        </a:rPr>
                        <a:t>Nicola Holt, Environment Engagement, Leicester City Council (and also Refill Leicester)</a:t>
                      </a:r>
                    </a:p>
                  </a:txBody>
                  <a:tcPr marL="0" marR="0" marT="0" marB="0" anchor="ctr"/>
                </a:tc>
                <a:extLst>
                  <a:ext uri="{0D108BD9-81ED-4DB2-BD59-A6C34878D82A}">
                    <a16:rowId xmlns:a16="http://schemas.microsoft.com/office/drawing/2014/main" val="3740869813"/>
                  </a:ext>
                </a:extLst>
              </a:tr>
              <a:tr h="351648">
                <a:tc>
                  <a:txBody>
                    <a:bodyPr/>
                    <a:lstStyle/>
                    <a:p>
                      <a:pPr marL="0" algn="ctr" rtl="0" eaLnBrk="1" latinLnBrk="0" hangingPunct="1">
                        <a:spcBef>
                          <a:spcPts val="0"/>
                        </a:spcBef>
                        <a:spcAft>
                          <a:spcPts val="0"/>
                        </a:spcAft>
                      </a:pPr>
                      <a:r>
                        <a:rPr lang="en-GB" sz="1700" kern="1200">
                          <a:effectLst/>
                        </a:rPr>
                        <a:t>1 July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a:t>
                      </a:r>
                      <a:r>
                        <a:rPr lang="en-GB" sz="1700" b="1" kern="1200">
                          <a:effectLst/>
                        </a:rPr>
                        <a:t>How to submit your Green Flag application</a:t>
                      </a:r>
                    </a:p>
                  </a:txBody>
                  <a:tcPr marL="0" marR="0" marT="0" marB="0" anchor="ctr"/>
                </a:tc>
                <a:tc>
                  <a:txBody>
                    <a:bodyPr/>
                    <a:lstStyle/>
                    <a:p>
                      <a:pPr marL="0" algn="ctr" rtl="0" eaLnBrk="1" latinLnBrk="0" hangingPunct="1">
                        <a:spcBef>
                          <a:spcPts val="0"/>
                        </a:spcBef>
                        <a:spcAft>
                          <a:spcPts val="0"/>
                        </a:spcAft>
                      </a:pPr>
                      <a:endParaRPr lang="en-GB" sz="1700">
                        <a:effectLst/>
                      </a:endParaRPr>
                    </a:p>
                    <a:p>
                      <a:pPr marL="0" algn="ctr" rtl="0" eaLnBrk="1" latinLnBrk="0" hangingPunct="1">
                        <a:spcBef>
                          <a:spcPts val="0"/>
                        </a:spcBef>
                        <a:spcAft>
                          <a:spcPts val="0"/>
                        </a:spcAft>
                      </a:pPr>
                      <a:endParaRPr lang="en-GB" sz="1700">
                        <a:effectLst/>
                      </a:endParaRPr>
                    </a:p>
                    <a:p>
                      <a:pPr marL="0" algn="ctr" rtl="0" eaLnBrk="1" latinLnBrk="0" hangingPunct="1">
                        <a:spcBef>
                          <a:spcPts val="0"/>
                        </a:spcBef>
                        <a:spcAft>
                          <a:spcPts val="0"/>
                        </a:spcAft>
                      </a:pPr>
                      <a:endParaRPr lang="en-GB" sz="1700">
                        <a:effectLst/>
                      </a:endParaRPr>
                    </a:p>
                  </a:txBody>
                  <a:tcPr marL="0" marR="0" marT="0" marB="0" anchor="ctr"/>
                </a:tc>
                <a:extLst>
                  <a:ext uri="{0D108BD9-81ED-4DB2-BD59-A6C34878D82A}">
                    <a16:rowId xmlns:a16="http://schemas.microsoft.com/office/drawing/2014/main" val="860698000"/>
                  </a:ext>
                </a:extLst>
              </a:tr>
            </a:tbl>
          </a:graphicData>
        </a:graphic>
      </p:graphicFrame>
    </p:spTree>
    <p:extLst>
      <p:ext uri="{BB962C8B-B14F-4D97-AF65-F5344CB8AC3E}">
        <p14:creationId xmlns:p14="http://schemas.microsoft.com/office/powerpoint/2010/main" val="2527096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a:cs typeface="Calibri"/>
              </a:rPr>
              <a:t>EnvEducationLeicester</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eBulletins)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721659" y="1924237"/>
            <a:ext cx="11147502"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a:cs typeface="Calibri"/>
              </a:rPr>
              <a:t>109 registered on the programme</a:t>
            </a:r>
            <a:endParaRPr lang="en-GB"/>
          </a:p>
          <a:p>
            <a:r>
              <a:rPr lang="en-GB">
                <a:cs typeface="Calibri"/>
              </a:rPr>
              <a:t>of those, 91 have achieved bronze</a:t>
            </a:r>
          </a:p>
          <a:p>
            <a:r>
              <a:rPr lang="en-GB">
                <a:cs typeface="Calibri"/>
              </a:rPr>
              <a:t>of those, 78 have achieved silver</a:t>
            </a:r>
          </a:p>
          <a:p>
            <a:r>
              <a:rPr lang="en-GB">
                <a:cs typeface="Calibri"/>
              </a:rPr>
              <a:t>of those 49 have achieved Green Flag </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181" y="5642344"/>
            <a:ext cx="2743200" cy="851338"/>
          </a:xfrm>
          <a:prstGeom prst="rect">
            <a:avLst/>
          </a:prstGeom>
        </p:spPr>
      </p:pic>
      <p:pic>
        <p:nvPicPr>
          <p:cNvPr id="4" name="Picture 4" descr="Graph to show number of eco schools in Leicester">
            <a:extLst>
              <a:ext uri="{FF2B5EF4-FFF2-40B4-BE49-F238E27FC236}">
                <a16:creationId xmlns:a16="http://schemas.microsoft.com/office/drawing/2014/main" id="{8837998F-F17C-47EF-A702-BFFDC07A7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9829" y="2754936"/>
            <a:ext cx="5317273" cy="3741813"/>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a:cs typeface="Calibri Light"/>
              </a:rPr>
              <a:t>Step 1</a:t>
            </a:r>
            <a:endParaRPr lang="en-US"/>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Image from Litter Less 2019 Celebration">
            <a:extLst>
              <a:ext uri="{FF2B5EF4-FFF2-40B4-BE49-F238E27FC236}">
                <a16:creationId xmlns:a16="http://schemas.microsoft.com/office/drawing/2014/main" id="{19650E17-6255-4D5D-856C-54F2B2E447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Tree>
    <p:extLst>
      <p:ext uri="{BB962C8B-B14F-4D97-AF65-F5344CB8AC3E}">
        <p14:creationId xmlns:p14="http://schemas.microsoft.com/office/powerpoint/2010/main" val="541870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a:cs typeface="Calibri"/>
              </a:rPr>
              <a:t>Step 2 – Environmental Review – investigating the school's environmental performance</a:t>
            </a:r>
            <a:endParaRPr lang="en-US"/>
          </a:p>
          <a:p>
            <a:endParaRPr lang="en-US">
              <a:cs typeface="Calibri"/>
            </a:endParaRPr>
          </a:p>
          <a:p>
            <a:pPr lvl="1"/>
            <a:r>
              <a:rPr lang="en-US">
                <a:cs typeface="Calibri"/>
              </a:rPr>
              <a:t>Covers all 10 Eco-Schools topics</a:t>
            </a:r>
          </a:p>
          <a:p>
            <a:pPr lvl="1"/>
            <a:r>
              <a:rPr lang="en-US">
                <a:cs typeface="Calibri"/>
              </a:rPr>
              <a:t>A copy is displayed on the notice board</a:t>
            </a:r>
          </a:p>
          <a:p>
            <a:pPr lvl="1"/>
            <a:r>
              <a:rPr lang="en-US">
                <a:cs typeface="Calibri"/>
              </a:rPr>
              <a:t>It is updated/reviewed at least every 2 years </a:t>
            </a:r>
            <a:r>
              <a:rPr lang="en-US" i="1">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5552A8C2-7089-4C98-9CB1-F44A9E5071B0}"/>
              </a:ext>
            </a:extLst>
          </p:cNvPr>
          <p:cNvSpPr>
            <a:spLocks noGrp="1"/>
          </p:cNvSpPr>
          <p:nvPr>
            <p:ph type="title"/>
          </p:nvPr>
        </p:nvSpPr>
        <p:spPr/>
        <p:txBody>
          <a:bodyPr/>
          <a:lstStyle/>
          <a:p>
            <a:r>
              <a:rPr lang="en-GB"/>
              <a:t>Step 2</a:t>
            </a:r>
          </a:p>
        </p:txBody>
      </p:sp>
    </p:spTree>
    <p:extLst>
      <p:ext uri="{BB962C8B-B14F-4D97-AF65-F5344CB8AC3E}">
        <p14:creationId xmlns:p14="http://schemas.microsoft.com/office/powerpoint/2010/main" val="88951655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9302A"/>
      </a:dk2>
      <a:lt2>
        <a:srgbClr val="E5DEDB"/>
      </a:lt2>
      <a:accent1>
        <a:srgbClr val="35DB2D"/>
      </a:accent1>
      <a:accent2>
        <a:srgbClr val="35DB2D"/>
      </a:accent2>
      <a:accent3>
        <a:srgbClr val="35DB2D"/>
      </a:accent3>
      <a:accent4>
        <a:srgbClr val="35DB2D"/>
      </a:accent4>
      <a:accent5>
        <a:srgbClr val="35DB2D"/>
      </a:accent5>
      <a:accent6>
        <a:srgbClr val="35DB2D"/>
      </a:accent6>
      <a:hlink>
        <a:srgbClr val="35DB2D"/>
      </a:hlink>
      <a:folHlink>
        <a:srgbClr val="00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208786-5fda-4d52-8188-350e4ac2c784">
      <UserInfo>
        <DisplayName>Amy Peace</DisplayName>
        <AccountId>7</AccountId>
        <AccountType/>
      </UserInfo>
      <UserInfo>
        <DisplayName>Lee Jowett</DisplayName>
        <AccountId>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D64F1E-BF00-4C4B-97B1-33B50C9B3E8E}">
  <ds:schemaRefs>
    <ds:schemaRef ds:uri="87208786-5fda-4d52-8188-350e4ac2c784"/>
    <ds:schemaRef ds:uri="96d4bfab-46c3-48a0-8f25-f4e9dde697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0B995FE-1084-4477-8401-C6BA89F87FF3}">
  <ds:schemaRefs>
    <ds:schemaRef ds:uri="http://schemas.microsoft.com/sharepoint/v3/contenttype/forms"/>
  </ds:schemaRefs>
</ds:datastoreItem>
</file>

<file path=customXml/itemProps3.xml><?xml version="1.0" encoding="utf-8"?>
<ds:datastoreItem xmlns:ds="http://schemas.openxmlformats.org/officeDocument/2006/customXml" ds:itemID="{9AEEA9C6-A517-4B1B-89CC-6F97254D317A}">
  <ds:schemaRefs>
    <ds:schemaRef ds:uri="87208786-5fda-4d52-8188-350e4ac2c784"/>
    <ds:schemaRef ds:uri="96d4bfab-46c3-48a0-8f25-f4e9dde697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1</Notes>
  <HiddenSlides>0</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#EcoTeach Webinar  Biodiversity</vt:lpstr>
      <vt:lpstr>#EcoTeach Webinar  Biodiversity</vt:lpstr>
      <vt:lpstr>#EcoTeachMeet Webinar Series </vt:lpstr>
      <vt:lpstr>Overview of #EcoTeach Webinar format and dates/times of webinars</vt:lpstr>
      <vt:lpstr>What is Environmental Education Leicester?</vt:lpstr>
      <vt:lpstr>Eco-Schools – Our Work in Leicester</vt:lpstr>
      <vt:lpstr>Eco-Schools Programme 7 step model</vt:lpstr>
      <vt:lpstr>Step 1</vt:lpstr>
      <vt:lpstr>Step 2</vt:lpstr>
      <vt:lpstr>Step 3</vt:lpstr>
      <vt:lpstr>Step 4</vt:lpstr>
      <vt:lpstr>Step 5</vt:lpstr>
      <vt:lpstr>Step 6</vt:lpstr>
      <vt:lpstr>Eco-Schools model  - 7 steps</vt:lpstr>
      <vt:lpstr>Eco-Schools model 10 topics</vt:lpstr>
      <vt:lpstr>Key things to think about in topics</vt:lpstr>
      <vt:lpstr>Biodiversity Projects </vt:lpstr>
      <vt:lpstr>Increasing biodiversity in school grounds</vt:lpstr>
      <vt:lpstr>Biodiversity audit  trail and mapping</vt:lpstr>
      <vt:lpstr>Survey for wildlife - invertebrates</vt:lpstr>
      <vt:lpstr>Other wildlife to survey</vt:lpstr>
      <vt:lpstr>Wildlife friendly features to add</vt:lpstr>
      <vt:lpstr>Grow Wild</vt:lpstr>
      <vt:lpstr>Go Wild at Home videos</vt:lpstr>
      <vt:lpstr>Wild Activity ideas</vt:lpstr>
      <vt:lpstr>30 Days Wild</vt:lpstr>
      <vt:lpstr>Osprey Home School</vt:lpstr>
      <vt:lpstr>Additional Resources </vt:lpstr>
      <vt:lpstr>Questions and Answers – Part 1</vt:lpstr>
      <vt:lpstr>Woodland Trust Trees for Schools</vt:lpstr>
      <vt:lpstr>Woodland Trust Resources</vt:lpstr>
      <vt:lpstr>NatureHood </vt:lpstr>
      <vt:lpstr>Wildflower Seed</vt:lpstr>
      <vt:lpstr>Polli:Nation</vt:lpstr>
      <vt:lpstr>City Nature Challenge</vt:lpstr>
      <vt:lpstr>iNaturalist App</vt:lpstr>
      <vt:lpstr>Buglife</vt:lpstr>
      <vt:lpstr>BioBlitz</vt:lpstr>
      <vt:lpstr>RSPB Big Schools' Birdwatch</vt:lpstr>
      <vt:lpstr>RSPB's Wild Challenge</vt:lpstr>
      <vt:lpstr>Big Butterfly Count</vt:lpstr>
      <vt:lpstr>Learning through Landscapes</vt:lpstr>
      <vt:lpstr>BLUE Campaign</vt:lpstr>
      <vt:lpstr>Working with Leicester City Council   </vt:lpstr>
      <vt:lpstr>Additional Links</vt:lpstr>
      <vt:lpstr>Curriculum Links</vt:lpstr>
      <vt:lpstr>Curriculum Links 2</vt:lpstr>
      <vt:lpstr>Declaring a Climate Emergency in School</vt:lpstr>
      <vt:lpstr>Climate Emergency Documents</vt:lpstr>
      <vt:lpstr>Other opportunities coming up </vt:lpstr>
      <vt:lpstr>Grant opportunities </vt:lpstr>
      <vt:lpstr>Questions and Answers – Part 2</vt:lpstr>
      <vt:lpstr>Future Webinars </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Biodiversity</dc:title>
  <dc:creator>Lee Jowett</dc:creator>
  <cp:revision>1</cp:revision>
  <dcterms:created xsi:type="dcterms:W3CDTF">2020-06-02T09:57:43Z</dcterms:created>
  <dcterms:modified xsi:type="dcterms:W3CDTF">2020-06-03T10:48:47Z</dcterms:modified>
</cp:coreProperties>
</file>