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3.xml" ContentType="application/vnd.openxmlformats-officedocument.theme+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5.xml" ContentType="application/vnd.openxmlformats-officedocument.theme+xml"/>
  <Override PartName="/ppt/slideLayouts/slideLayout50.xml" ContentType="application/vnd.openxmlformats-officedocument.presentationml.slideLayout+xml"/>
  <Override PartName="/ppt/theme/theme6.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98" r:id="rId4"/>
    <p:sldMasterId id="2147483810" r:id="rId5"/>
    <p:sldMasterId id="2147483832" r:id="rId6"/>
    <p:sldMasterId id="2147483847" r:id="rId7"/>
    <p:sldMasterId id="2147483849" r:id="rId8"/>
    <p:sldMasterId id="2147483852" r:id="rId9"/>
    <p:sldMasterId id="2147483854" r:id="rId10"/>
  </p:sldMasterIdLst>
  <p:notesMasterIdLst>
    <p:notesMasterId r:id="rId83"/>
  </p:notesMasterIdLst>
  <p:sldIdLst>
    <p:sldId id="321" r:id="rId11"/>
    <p:sldId id="256" r:id="rId12"/>
    <p:sldId id="257" r:id="rId13"/>
    <p:sldId id="258" r:id="rId14"/>
    <p:sldId id="259" r:id="rId15"/>
    <p:sldId id="281" r:id="rId16"/>
    <p:sldId id="280" r:id="rId17"/>
    <p:sldId id="260" r:id="rId18"/>
    <p:sldId id="285" r:id="rId19"/>
    <p:sldId id="276" r:id="rId20"/>
    <p:sldId id="277" r:id="rId21"/>
    <p:sldId id="278" r:id="rId22"/>
    <p:sldId id="282" r:id="rId23"/>
    <p:sldId id="283" r:id="rId24"/>
    <p:sldId id="284" r:id="rId25"/>
    <p:sldId id="286" r:id="rId26"/>
    <p:sldId id="288" r:id="rId27"/>
    <p:sldId id="287" r:id="rId28"/>
    <p:sldId id="262" r:id="rId29"/>
    <p:sldId id="348" r:id="rId30"/>
    <p:sldId id="314" r:id="rId31"/>
    <p:sldId id="350" r:id="rId32"/>
    <p:sldId id="315" r:id="rId33"/>
    <p:sldId id="312" r:id="rId34"/>
    <p:sldId id="317" r:id="rId35"/>
    <p:sldId id="305" r:id="rId36"/>
    <p:sldId id="318" r:id="rId37"/>
    <p:sldId id="320" r:id="rId38"/>
    <p:sldId id="261" r:id="rId39"/>
    <p:sldId id="322" r:id="rId40"/>
    <p:sldId id="323" r:id="rId41"/>
    <p:sldId id="349" r:id="rId42"/>
    <p:sldId id="264" r:id="rId43"/>
    <p:sldId id="324" r:id="rId44"/>
    <p:sldId id="266" r:id="rId45"/>
    <p:sldId id="270" r:id="rId46"/>
    <p:sldId id="271" r:id="rId47"/>
    <p:sldId id="269" r:id="rId48"/>
    <p:sldId id="325" r:id="rId49"/>
    <p:sldId id="326" r:id="rId50"/>
    <p:sldId id="327" r:id="rId51"/>
    <p:sldId id="279" r:id="rId52"/>
    <p:sldId id="295" r:id="rId53"/>
    <p:sldId id="329" r:id="rId54"/>
    <p:sldId id="330" r:id="rId55"/>
    <p:sldId id="331" r:id="rId56"/>
    <p:sldId id="332" r:id="rId57"/>
    <p:sldId id="333" r:id="rId58"/>
    <p:sldId id="296" r:id="rId59"/>
    <p:sldId id="334" r:id="rId60"/>
    <p:sldId id="297" r:id="rId61"/>
    <p:sldId id="335" r:id="rId62"/>
    <p:sldId id="336" r:id="rId63"/>
    <p:sldId id="298" r:id="rId64"/>
    <p:sldId id="337" r:id="rId65"/>
    <p:sldId id="302" r:id="rId66"/>
    <p:sldId id="338" r:id="rId67"/>
    <p:sldId id="339" r:id="rId68"/>
    <p:sldId id="340" r:id="rId69"/>
    <p:sldId id="289" r:id="rId70"/>
    <p:sldId id="303" r:id="rId71"/>
    <p:sldId id="306" r:id="rId72"/>
    <p:sldId id="307" r:id="rId73"/>
    <p:sldId id="308" r:id="rId74"/>
    <p:sldId id="313" r:id="rId75"/>
    <p:sldId id="292" r:id="rId76"/>
    <p:sldId id="293" r:id="rId77"/>
    <p:sldId id="299" r:id="rId78"/>
    <p:sldId id="265" r:id="rId79"/>
    <p:sldId id="263" r:id="rId80"/>
    <p:sldId id="301" r:id="rId81"/>
    <p:sldId id="300" r:id="rId8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essie Davidson" initials="JD" lastIdx="14" clrIdx="0">
    <p:extLst>
      <p:ext uri="{19B8F6BF-5375-455C-9EA6-DF929625EA0E}">
        <p15:presenceInfo xmlns:p15="http://schemas.microsoft.com/office/powerpoint/2012/main" userId="S::jessie.davidson@livingstreets.org.uk::211c9001-d6fe-40f5-839d-e54ff8e19311" providerId="AD"/>
      </p:ext>
    </p:extLst>
  </p:cmAuthor>
  <p:cmAuthor id="2" name="Francesca Marzullo" initials="FM" lastIdx="3" clrIdx="1">
    <p:extLst>
      <p:ext uri="{19B8F6BF-5375-455C-9EA6-DF929625EA0E}">
        <p15:presenceInfo xmlns:p15="http://schemas.microsoft.com/office/powerpoint/2012/main" userId="S::Francesca.Marzullo@livingstreets.org.uk::30ff084c-1b57-42e3-ae4c-f04756707da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07F0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E6D5E82-A2EC-44A3-BE8C-75110ED3BD30}" v="48" dt="2020-05-19T10:54:54.326"/>
    <p1510:client id="{5816E19C-A880-44AD-833A-270F5A893382}" v="2293" dt="2020-05-19T16:05:03.720"/>
    <p1510:client id="{7370A49E-A735-B391-4E3C-B9E6EAC2E688}" v="327" dt="2020-05-18T18:21:06.601"/>
    <p1510:client id="{AF8C74F9-85BA-B965-34C8-D12C140442A7}" v="4" dt="2020-05-18T18:57:30.616"/>
    <p1510:client id="{C1908154-E644-43E6-B1B5-E63A6A983662}" v="105" dt="2020-05-19T10:33:17.375"/>
    <p1510:client id="{C8B613FC-E552-4E44-979A-A13F7BAAEF74}" v="18" dt="2020-05-19T10:59:29.988"/>
    <p1510:client id="{D1F15723-2757-A0D5-F100-3E7B98F7FFA3}" v="10" dt="2020-05-19T11:57:49.965"/>
    <p1510:client id="{FF28F73B-D136-40EB-A6C0-DB87A54EF218}" v="89" dt="2020-05-19T09:39:32.91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250" autoAdjust="0"/>
    <p:restoredTop sz="86481" autoAdjust="0"/>
  </p:normalViewPr>
  <p:slideViewPr>
    <p:cSldViewPr snapToGrid="0">
      <p:cViewPr varScale="1">
        <p:scale>
          <a:sx n="62" d="100"/>
          <a:sy n="62" d="100"/>
        </p:scale>
        <p:origin x="1008" y="72"/>
      </p:cViewPr>
      <p:guideLst>
        <p:guide orient="horz" pos="2160"/>
        <p:guide pos="3840"/>
      </p:guideLst>
    </p:cSldViewPr>
  </p:slideViewPr>
  <p:outlineViewPr>
    <p:cViewPr>
      <p:scale>
        <a:sx n="33" d="100"/>
        <a:sy n="33" d="100"/>
      </p:scale>
      <p:origin x="0" y="-17088"/>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slide" Target="slides/slide32.xml"/><Relationship Id="rId47" Type="http://schemas.openxmlformats.org/officeDocument/2006/relationships/slide" Target="slides/slide37.xml"/><Relationship Id="rId50" Type="http://schemas.openxmlformats.org/officeDocument/2006/relationships/slide" Target="slides/slide40.xml"/><Relationship Id="rId55" Type="http://schemas.openxmlformats.org/officeDocument/2006/relationships/slide" Target="slides/slide45.xml"/><Relationship Id="rId63" Type="http://schemas.openxmlformats.org/officeDocument/2006/relationships/slide" Target="slides/slide53.xml"/><Relationship Id="rId68" Type="http://schemas.openxmlformats.org/officeDocument/2006/relationships/slide" Target="slides/slide58.xml"/><Relationship Id="rId76" Type="http://schemas.openxmlformats.org/officeDocument/2006/relationships/slide" Target="slides/slide66.xml"/><Relationship Id="rId84" Type="http://schemas.openxmlformats.org/officeDocument/2006/relationships/commentAuthors" Target="commentAuthors.xml"/><Relationship Id="rId89" Type="http://schemas.microsoft.com/office/2016/11/relationships/changesInfo" Target="changesInfos/changesInfo1.xml"/><Relationship Id="rId7" Type="http://schemas.openxmlformats.org/officeDocument/2006/relationships/slideMaster" Target="slideMasters/slideMaster4.xml"/><Relationship Id="rId71" Type="http://schemas.openxmlformats.org/officeDocument/2006/relationships/slide" Target="slides/slide61.xml"/><Relationship Id="rId2" Type="http://schemas.openxmlformats.org/officeDocument/2006/relationships/customXml" Target="../customXml/item2.xml"/><Relationship Id="rId16" Type="http://schemas.openxmlformats.org/officeDocument/2006/relationships/slide" Target="slides/slide6.xml"/><Relationship Id="rId29" Type="http://schemas.openxmlformats.org/officeDocument/2006/relationships/slide" Target="slides/slide19.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slide" Target="slides/slide35.xml"/><Relationship Id="rId53" Type="http://schemas.openxmlformats.org/officeDocument/2006/relationships/slide" Target="slides/slide43.xml"/><Relationship Id="rId58" Type="http://schemas.openxmlformats.org/officeDocument/2006/relationships/slide" Target="slides/slide48.xml"/><Relationship Id="rId66" Type="http://schemas.openxmlformats.org/officeDocument/2006/relationships/slide" Target="slides/slide56.xml"/><Relationship Id="rId74" Type="http://schemas.openxmlformats.org/officeDocument/2006/relationships/slide" Target="slides/slide64.xml"/><Relationship Id="rId79" Type="http://schemas.openxmlformats.org/officeDocument/2006/relationships/slide" Target="slides/slide69.xml"/><Relationship Id="rId87" Type="http://schemas.openxmlformats.org/officeDocument/2006/relationships/theme" Target="theme/theme1.xml"/><Relationship Id="rId5" Type="http://schemas.openxmlformats.org/officeDocument/2006/relationships/slideMaster" Target="slideMasters/slideMaster2.xml"/><Relationship Id="rId61" Type="http://schemas.openxmlformats.org/officeDocument/2006/relationships/slide" Target="slides/slide51.xml"/><Relationship Id="rId82" Type="http://schemas.openxmlformats.org/officeDocument/2006/relationships/slide" Target="slides/slide72.xml"/><Relationship Id="rId90" Type="http://schemas.microsoft.com/office/2015/10/relationships/revisionInfo" Target="revisionInfo.xml"/><Relationship Id="rId19" Type="http://schemas.openxmlformats.org/officeDocument/2006/relationships/slide" Target="slides/slide9.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slide" Target="slides/slide38.xml"/><Relationship Id="rId56" Type="http://schemas.openxmlformats.org/officeDocument/2006/relationships/slide" Target="slides/slide46.xml"/><Relationship Id="rId64" Type="http://schemas.openxmlformats.org/officeDocument/2006/relationships/slide" Target="slides/slide54.xml"/><Relationship Id="rId69" Type="http://schemas.openxmlformats.org/officeDocument/2006/relationships/slide" Target="slides/slide59.xml"/><Relationship Id="rId77" Type="http://schemas.openxmlformats.org/officeDocument/2006/relationships/slide" Target="slides/slide67.xml"/><Relationship Id="rId8" Type="http://schemas.openxmlformats.org/officeDocument/2006/relationships/slideMaster" Target="slideMasters/slideMaster5.xml"/><Relationship Id="rId51" Type="http://schemas.openxmlformats.org/officeDocument/2006/relationships/slide" Target="slides/slide41.xml"/><Relationship Id="rId72" Type="http://schemas.openxmlformats.org/officeDocument/2006/relationships/slide" Target="slides/slide62.xml"/><Relationship Id="rId80" Type="http://schemas.openxmlformats.org/officeDocument/2006/relationships/slide" Target="slides/slide70.xml"/><Relationship Id="rId85"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59" Type="http://schemas.openxmlformats.org/officeDocument/2006/relationships/slide" Target="slides/slide49.xml"/><Relationship Id="rId67" Type="http://schemas.openxmlformats.org/officeDocument/2006/relationships/slide" Target="slides/slide57.xml"/><Relationship Id="rId20" Type="http://schemas.openxmlformats.org/officeDocument/2006/relationships/slide" Target="slides/slide10.xml"/><Relationship Id="rId41" Type="http://schemas.openxmlformats.org/officeDocument/2006/relationships/slide" Target="slides/slide31.xml"/><Relationship Id="rId54" Type="http://schemas.openxmlformats.org/officeDocument/2006/relationships/slide" Target="slides/slide44.xml"/><Relationship Id="rId62" Type="http://schemas.openxmlformats.org/officeDocument/2006/relationships/slide" Target="slides/slide52.xml"/><Relationship Id="rId70" Type="http://schemas.openxmlformats.org/officeDocument/2006/relationships/slide" Target="slides/slide60.xml"/><Relationship Id="rId75" Type="http://schemas.openxmlformats.org/officeDocument/2006/relationships/slide" Target="slides/slide65.xml"/><Relationship Id="rId83" Type="http://schemas.openxmlformats.org/officeDocument/2006/relationships/notesMaster" Target="notesMasters/notesMaster1.xml"/><Relationship Id="rId88"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slide" Target="slides/slide47.xml"/><Relationship Id="rId10" Type="http://schemas.openxmlformats.org/officeDocument/2006/relationships/slideMaster" Target="slideMasters/slideMaster7.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slide" Target="slides/slide42.xml"/><Relationship Id="rId60" Type="http://schemas.openxmlformats.org/officeDocument/2006/relationships/slide" Target="slides/slide50.xml"/><Relationship Id="rId65" Type="http://schemas.openxmlformats.org/officeDocument/2006/relationships/slide" Target="slides/slide55.xml"/><Relationship Id="rId73" Type="http://schemas.openxmlformats.org/officeDocument/2006/relationships/slide" Target="slides/slide63.xml"/><Relationship Id="rId78" Type="http://schemas.openxmlformats.org/officeDocument/2006/relationships/slide" Target="slides/slide68.xml"/><Relationship Id="rId81" Type="http://schemas.openxmlformats.org/officeDocument/2006/relationships/slide" Target="slides/slide71.xml"/><Relationship Id="rId86"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my Peace" userId="S::amy.peace@leicester.gov.uk::caef7dc3-0d83-4f8b-849b-f17cf985f9e9" providerId="AD" clId="Web-{C1908154-E644-43E6-B1B5-E63A6A983662}"/>
    <pc:docChg chg="modSld">
      <pc:chgData name="Amy Peace" userId="S::amy.peace@leicester.gov.uk::caef7dc3-0d83-4f8b-849b-f17cf985f9e9" providerId="AD" clId="Web-{C1908154-E644-43E6-B1B5-E63A6A983662}" dt="2020-05-19T10:33:17.375" v="94"/>
      <pc:docMkLst>
        <pc:docMk/>
      </pc:docMkLst>
      <pc:sldChg chg="modSp">
        <pc:chgData name="Amy Peace" userId="S::amy.peace@leicester.gov.uk::caef7dc3-0d83-4f8b-849b-f17cf985f9e9" providerId="AD" clId="Web-{C1908154-E644-43E6-B1B5-E63A6A983662}" dt="2020-05-19T09:45:21.806" v="6"/>
        <pc:sldMkLst>
          <pc:docMk/>
          <pc:sldMk cId="3062561565" sldId="261"/>
        </pc:sldMkLst>
        <pc:picChg chg="mod">
          <ac:chgData name="Amy Peace" userId="S::amy.peace@leicester.gov.uk::caef7dc3-0d83-4f8b-849b-f17cf985f9e9" providerId="AD" clId="Web-{C1908154-E644-43E6-B1B5-E63A6A983662}" dt="2020-05-19T09:45:21.806" v="6"/>
          <ac:picMkLst>
            <pc:docMk/>
            <pc:sldMk cId="3062561565" sldId="261"/>
            <ac:picMk id="5" creationId="{00000000-0000-0000-0000-000000000000}"/>
          </ac:picMkLst>
        </pc:picChg>
      </pc:sldChg>
      <pc:sldChg chg="modSp">
        <pc:chgData name="Amy Peace" userId="S::amy.peace@leicester.gov.uk::caef7dc3-0d83-4f8b-849b-f17cf985f9e9" providerId="AD" clId="Web-{C1908154-E644-43E6-B1B5-E63A6A983662}" dt="2020-05-19T09:46:33.133" v="10"/>
        <pc:sldMkLst>
          <pc:docMk/>
          <pc:sldMk cId="303367224" sldId="264"/>
        </pc:sldMkLst>
        <pc:picChg chg="mod">
          <ac:chgData name="Amy Peace" userId="S::amy.peace@leicester.gov.uk::caef7dc3-0d83-4f8b-849b-f17cf985f9e9" providerId="AD" clId="Web-{C1908154-E644-43E6-B1B5-E63A6A983662}" dt="2020-05-19T09:46:33.133" v="10"/>
          <ac:picMkLst>
            <pc:docMk/>
            <pc:sldMk cId="303367224" sldId="264"/>
            <ac:picMk id="5" creationId="{00000000-0000-0000-0000-000000000000}"/>
          </ac:picMkLst>
        </pc:picChg>
      </pc:sldChg>
      <pc:sldChg chg="modSp">
        <pc:chgData name="Amy Peace" userId="S::amy.peace@leicester.gov.uk::caef7dc3-0d83-4f8b-849b-f17cf985f9e9" providerId="AD" clId="Web-{C1908154-E644-43E6-B1B5-E63A6A983662}" dt="2020-05-19T09:47:33.789" v="12"/>
        <pc:sldMkLst>
          <pc:docMk/>
          <pc:sldMk cId="2705142297" sldId="266"/>
        </pc:sldMkLst>
        <pc:picChg chg="mod">
          <ac:chgData name="Amy Peace" userId="S::amy.peace@leicester.gov.uk::caef7dc3-0d83-4f8b-849b-f17cf985f9e9" providerId="AD" clId="Web-{C1908154-E644-43E6-B1B5-E63A6A983662}" dt="2020-05-19T09:47:33.789" v="12"/>
          <ac:picMkLst>
            <pc:docMk/>
            <pc:sldMk cId="2705142297" sldId="266"/>
            <ac:picMk id="5" creationId="{00000000-0000-0000-0000-000000000000}"/>
          </ac:picMkLst>
        </pc:picChg>
      </pc:sldChg>
      <pc:sldChg chg="modSp">
        <pc:chgData name="Amy Peace" userId="S::amy.peace@leicester.gov.uk::caef7dc3-0d83-4f8b-849b-f17cf985f9e9" providerId="AD" clId="Web-{C1908154-E644-43E6-B1B5-E63A6A983662}" dt="2020-05-19T09:55:11.478" v="31" actId="20577"/>
        <pc:sldMkLst>
          <pc:docMk/>
          <pc:sldMk cId="2614098858" sldId="270"/>
        </pc:sldMkLst>
        <pc:spChg chg="mod">
          <ac:chgData name="Amy Peace" userId="S::amy.peace@leicester.gov.uk::caef7dc3-0d83-4f8b-849b-f17cf985f9e9" providerId="AD" clId="Web-{C1908154-E644-43E6-B1B5-E63A6A983662}" dt="2020-05-19T09:54:33.031" v="23" actId="20577"/>
          <ac:spMkLst>
            <pc:docMk/>
            <pc:sldMk cId="2614098858" sldId="270"/>
            <ac:spMk id="5" creationId="{00000000-0000-0000-0000-000000000000}"/>
          </ac:spMkLst>
        </pc:spChg>
        <pc:spChg chg="mod">
          <ac:chgData name="Amy Peace" userId="S::amy.peace@leicester.gov.uk::caef7dc3-0d83-4f8b-849b-f17cf985f9e9" providerId="AD" clId="Web-{C1908154-E644-43E6-B1B5-E63A6A983662}" dt="2020-05-19T09:55:11.478" v="31" actId="20577"/>
          <ac:spMkLst>
            <pc:docMk/>
            <pc:sldMk cId="2614098858" sldId="270"/>
            <ac:spMk id="6" creationId="{00000000-0000-0000-0000-000000000000}"/>
          </ac:spMkLst>
        </pc:spChg>
        <pc:spChg chg="mod">
          <ac:chgData name="Amy Peace" userId="S::amy.peace@leicester.gov.uk::caef7dc3-0d83-4f8b-849b-f17cf985f9e9" providerId="AD" clId="Web-{C1908154-E644-43E6-B1B5-E63A6A983662}" dt="2020-05-19T09:54:45.974" v="25" actId="20577"/>
          <ac:spMkLst>
            <pc:docMk/>
            <pc:sldMk cId="2614098858" sldId="270"/>
            <ac:spMk id="7" creationId="{00000000-0000-0000-0000-000000000000}"/>
          </ac:spMkLst>
        </pc:spChg>
        <pc:spChg chg="mod">
          <ac:chgData name="Amy Peace" userId="S::amy.peace@leicester.gov.uk::caef7dc3-0d83-4f8b-849b-f17cf985f9e9" providerId="AD" clId="Web-{C1908154-E644-43E6-B1B5-E63A6A983662}" dt="2020-05-19T09:55:03.181" v="29" actId="20577"/>
          <ac:spMkLst>
            <pc:docMk/>
            <pc:sldMk cId="2614098858" sldId="270"/>
            <ac:spMk id="8" creationId="{00000000-0000-0000-0000-000000000000}"/>
          </ac:spMkLst>
        </pc:spChg>
        <pc:spChg chg="mod">
          <ac:chgData name="Amy Peace" userId="S::amy.peace@leicester.gov.uk::caef7dc3-0d83-4f8b-849b-f17cf985f9e9" providerId="AD" clId="Web-{C1908154-E644-43E6-B1B5-E63A6A983662}" dt="2020-05-19T09:54:55.170" v="27" actId="20577"/>
          <ac:spMkLst>
            <pc:docMk/>
            <pc:sldMk cId="2614098858" sldId="270"/>
            <ac:spMk id="9" creationId="{00000000-0000-0000-0000-000000000000}"/>
          </ac:spMkLst>
        </pc:spChg>
      </pc:sldChg>
      <pc:sldChg chg="modSp">
        <pc:chgData name="Amy Peace" userId="S::amy.peace@leicester.gov.uk::caef7dc3-0d83-4f8b-849b-f17cf985f9e9" providerId="AD" clId="Web-{C1908154-E644-43E6-B1B5-E63A6A983662}" dt="2020-05-19T09:51:02.886" v="20"/>
        <pc:sldMkLst>
          <pc:docMk/>
          <pc:sldMk cId="2788856373" sldId="271"/>
        </pc:sldMkLst>
        <pc:picChg chg="mod">
          <ac:chgData name="Amy Peace" userId="S::amy.peace@leicester.gov.uk::caef7dc3-0d83-4f8b-849b-f17cf985f9e9" providerId="AD" clId="Web-{C1908154-E644-43E6-B1B5-E63A6A983662}" dt="2020-05-19T09:51:02.886" v="20"/>
          <ac:picMkLst>
            <pc:docMk/>
            <pc:sldMk cId="2788856373" sldId="271"/>
            <ac:picMk id="6" creationId="{00000000-0000-0000-0000-000000000000}"/>
          </ac:picMkLst>
        </pc:picChg>
      </pc:sldChg>
      <pc:sldChg chg="modSp">
        <pc:chgData name="Amy Peace" userId="S::amy.peace@leicester.gov.uk::caef7dc3-0d83-4f8b-849b-f17cf985f9e9" providerId="AD" clId="Web-{C1908154-E644-43E6-B1B5-E63A6A983662}" dt="2020-05-19T10:05:41.545" v="45"/>
        <pc:sldMkLst>
          <pc:docMk/>
          <pc:sldMk cId="2911306256" sldId="279"/>
        </pc:sldMkLst>
        <pc:picChg chg="mod">
          <ac:chgData name="Amy Peace" userId="S::amy.peace@leicester.gov.uk::caef7dc3-0d83-4f8b-849b-f17cf985f9e9" providerId="AD" clId="Web-{C1908154-E644-43E6-B1B5-E63A6A983662}" dt="2020-05-19T10:05:41.545" v="45"/>
          <ac:picMkLst>
            <pc:docMk/>
            <pc:sldMk cId="2911306256" sldId="279"/>
            <ac:picMk id="7" creationId="{3D01A61B-8314-409F-87DE-C245090F59BE}"/>
          </ac:picMkLst>
        </pc:picChg>
        <pc:picChg chg="mod">
          <ac:chgData name="Amy Peace" userId="S::amy.peace@leicester.gov.uk::caef7dc3-0d83-4f8b-849b-f17cf985f9e9" providerId="AD" clId="Web-{C1908154-E644-43E6-B1B5-E63A6A983662}" dt="2020-05-19T10:04:18.764" v="44"/>
          <ac:picMkLst>
            <pc:docMk/>
            <pc:sldMk cId="2911306256" sldId="279"/>
            <ac:picMk id="2050" creationId="{00000000-0000-0000-0000-000000000000}"/>
          </ac:picMkLst>
        </pc:picChg>
      </pc:sldChg>
      <pc:sldChg chg="modSp">
        <pc:chgData name="Amy Peace" userId="S::amy.peace@leicester.gov.uk::caef7dc3-0d83-4f8b-849b-f17cf985f9e9" providerId="AD" clId="Web-{C1908154-E644-43E6-B1B5-E63A6A983662}" dt="2020-05-19T10:06:32.154" v="47"/>
        <pc:sldMkLst>
          <pc:docMk/>
          <pc:sldMk cId="3265414432" sldId="295"/>
        </pc:sldMkLst>
        <pc:picChg chg="mod">
          <ac:chgData name="Amy Peace" userId="S::amy.peace@leicester.gov.uk::caef7dc3-0d83-4f8b-849b-f17cf985f9e9" providerId="AD" clId="Web-{C1908154-E644-43E6-B1B5-E63A6A983662}" dt="2020-05-19T10:06:32.154" v="47"/>
          <ac:picMkLst>
            <pc:docMk/>
            <pc:sldMk cId="3265414432" sldId="295"/>
            <ac:picMk id="9" creationId="{00000000-0000-0000-0000-000000000000}"/>
          </ac:picMkLst>
        </pc:picChg>
        <pc:picChg chg="mod">
          <ac:chgData name="Amy Peace" userId="S::amy.peace@leicester.gov.uk::caef7dc3-0d83-4f8b-849b-f17cf985f9e9" providerId="AD" clId="Web-{C1908154-E644-43E6-B1B5-E63A6A983662}" dt="2020-05-19T10:06:14.544" v="46"/>
          <ac:picMkLst>
            <pc:docMk/>
            <pc:sldMk cId="3265414432" sldId="295"/>
            <ac:picMk id="9218" creationId="{00000000-0000-0000-0000-000000000000}"/>
          </ac:picMkLst>
        </pc:picChg>
      </pc:sldChg>
      <pc:sldChg chg="modSp">
        <pc:chgData name="Amy Peace" userId="S::amy.peace@leicester.gov.uk::caef7dc3-0d83-4f8b-849b-f17cf985f9e9" providerId="AD" clId="Web-{C1908154-E644-43E6-B1B5-E63A6A983662}" dt="2020-05-19T10:22:10.083" v="78"/>
        <pc:sldMkLst>
          <pc:docMk/>
          <pc:sldMk cId="432068285" sldId="297"/>
        </pc:sldMkLst>
        <pc:picChg chg="mod">
          <ac:chgData name="Amy Peace" userId="S::amy.peace@leicester.gov.uk::caef7dc3-0d83-4f8b-849b-f17cf985f9e9" providerId="AD" clId="Web-{C1908154-E644-43E6-B1B5-E63A6A983662}" dt="2020-05-19T10:22:10.083" v="78"/>
          <ac:picMkLst>
            <pc:docMk/>
            <pc:sldMk cId="432068285" sldId="297"/>
            <ac:picMk id="4" creationId="{2CF6CE64-36CC-4189-B2B5-A3AC54B706E9}"/>
          </ac:picMkLst>
        </pc:picChg>
      </pc:sldChg>
      <pc:sldChg chg="modSp">
        <pc:chgData name="Amy Peace" userId="S::amy.peace@leicester.gov.uk::caef7dc3-0d83-4f8b-849b-f17cf985f9e9" providerId="AD" clId="Web-{C1908154-E644-43E6-B1B5-E63A6A983662}" dt="2020-05-19T10:26:28.300" v="86" actId="1076"/>
        <pc:sldMkLst>
          <pc:docMk/>
          <pc:sldMk cId="762817317" sldId="298"/>
        </pc:sldMkLst>
        <pc:picChg chg="mod">
          <ac:chgData name="Amy Peace" userId="S::amy.peace@leicester.gov.uk::caef7dc3-0d83-4f8b-849b-f17cf985f9e9" providerId="AD" clId="Web-{C1908154-E644-43E6-B1B5-E63A6A983662}" dt="2020-05-19T10:24:30.379" v="79"/>
          <ac:picMkLst>
            <pc:docMk/>
            <pc:sldMk cId="762817317" sldId="298"/>
            <ac:picMk id="2" creationId="{4CE44954-3BFA-4D91-BFD6-D97E270060DD}"/>
          </ac:picMkLst>
        </pc:picChg>
        <pc:picChg chg="mod">
          <ac:chgData name="Amy Peace" userId="S::amy.peace@leicester.gov.uk::caef7dc3-0d83-4f8b-849b-f17cf985f9e9" providerId="AD" clId="Web-{C1908154-E644-43E6-B1B5-E63A6A983662}" dt="2020-05-19T10:24:52.910" v="80"/>
          <ac:picMkLst>
            <pc:docMk/>
            <pc:sldMk cId="762817317" sldId="298"/>
            <ac:picMk id="3" creationId="{B30CF20B-DD89-45AB-82F7-EE7E09F0C3B4}"/>
          </ac:picMkLst>
        </pc:picChg>
        <pc:picChg chg="mod">
          <ac:chgData name="Amy Peace" userId="S::amy.peace@leicester.gov.uk::caef7dc3-0d83-4f8b-849b-f17cf985f9e9" providerId="AD" clId="Web-{C1908154-E644-43E6-B1B5-E63A6A983662}" dt="2020-05-19T10:25:24.160" v="81"/>
          <ac:picMkLst>
            <pc:docMk/>
            <pc:sldMk cId="762817317" sldId="298"/>
            <ac:picMk id="5" creationId="{DCF8B51A-E73F-4A1E-AD04-9BEECE24C02C}"/>
          </ac:picMkLst>
        </pc:picChg>
        <pc:picChg chg="mod">
          <ac:chgData name="Amy Peace" userId="S::amy.peace@leicester.gov.uk::caef7dc3-0d83-4f8b-849b-f17cf985f9e9" providerId="AD" clId="Web-{C1908154-E644-43E6-B1B5-E63A6A983662}" dt="2020-05-19T10:26:28.300" v="86" actId="1076"/>
          <ac:picMkLst>
            <pc:docMk/>
            <pc:sldMk cId="762817317" sldId="298"/>
            <ac:picMk id="7" creationId="{4761E432-5B3E-420D-A127-894DA3AF168A}"/>
          </ac:picMkLst>
        </pc:picChg>
        <pc:picChg chg="mod">
          <ac:chgData name="Amy Peace" userId="S::amy.peace@leicester.gov.uk::caef7dc3-0d83-4f8b-849b-f17cf985f9e9" providerId="AD" clId="Web-{C1908154-E644-43E6-B1B5-E63A6A983662}" dt="2020-05-19T10:26:07.488" v="83"/>
          <ac:picMkLst>
            <pc:docMk/>
            <pc:sldMk cId="762817317" sldId="298"/>
            <ac:picMk id="8" creationId="{DCD8A06D-5DA3-40EC-8B3D-DE688968E0C6}"/>
          </ac:picMkLst>
        </pc:picChg>
        <pc:picChg chg="mod">
          <ac:chgData name="Amy Peace" userId="S::amy.peace@leicester.gov.uk::caef7dc3-0d83-4f8b-849b-f17cf985f9e9" providerId="AD" clId="Web-{C1908154-E644-43E6-B1B5-E63A6A983662}" dt="2020-05-19T10:25:44.332" v="82"/>
          <ac:picMkLst>
            <pc:docMk/>
            <pc:sldMk cId="762817317" sldId="298"/>
            <ac:picMk id="9" creationId="{8EB4B0AD-E481-4B2F-A255-01A58A81A376}"/>
          </ac:picMkLst>
        </pc:picChg>
      </pc:sldChg>
      <pc:sldChg chg="modSp">
        <pc:chgData name="Amy Peace" userId="S::amy.peace@leicester.gov.uk::caef7dc3-0d83-4f8b-849b-f17cf985f9e9" providerId="AD" clId="Web-{C1908154-E644-43E6-B1B5-E63A6A983662}" dt="2020-05-19T10:28:27.283" v="88"/>
        <pc:sldMkLst>
          <pc:docMk/>
          <pc:sldMk cId="1590035357" sldId="302"/>
        </pc:sldMkLst>
        <pc:graphicFrameChg chg="mod">
          <ac:chgData name="Amy Peace" userId="S::amy.peace@leicester.gov.uk::caef7dc3-0d83-4f8b-849b-f17cf985f9e9" providerId="AD" clId="Web-{C1908154-E644-43E6-B1B5-E63A6A983662}" dt="2020-05-19T10:28:27.283" v="88"/>
          <ac:graphicFrameMkLst>
            <pc:docMk/>
            <pc:sldMk cId="1590035357" sldId="302"/>
            <ac:graphicFrameMk id="6" creationId="{4F76FA2D-C6C4-47FB-83B9-65832D12660F}"/>
          </ac:graphicFrameMkLst>
        </pc:graphicFrameChg>
        <pc:picChg chg="mod">
          <ac:chgData name="Amy Peace" userId="S::amy.peace@leicester.gov.uk::caef7dc3-0d83-4f8b-849b-f17cf985f9e9" providerId="AD" clId="Web-{C1908154-E644-43E6-B1B5-E63A6A983662}" dt="2020-05-19T10:27:26.112" v="87"/>
          <ac:picMkLst>
            <pc:docMk/>
            <pc:sldMk cId="1590035357" sldId="302"/>
            <ac:picMk id="9" creationId="{A144FD6C-FF83-4B72-A1E7-40999BC148DB}"/>
          </ac:picMkLst>
        </pc:picChg>
      </pc:sldChg>
      <pc:sldChg chg="modSp">
        <pc:chgData name="Amy Peace" userId="S::amy.peace@leicester.gov.uk::caef7dc3-0d83-4f8b-849b-f17cf985f9e9" providerId="AD" clId="Web-{C1908154-E644-43E6-B1B5-E63A6A983662}" dt="2020-05-19T09:49:31.306" v="18" actId="14100"/>
        <pc:sldMkLst>
          <pc:docMk/>
          <pc:sldMk cId="2770177305" sldId="312"/>
        </pc:sldMkLst>
        <pc:picChg chg="mod">
          <ac:chgData name="Amy Peace" userId="S::amy.peace@leicester.gov.uk::caef7dc3-0d83-4f8b-849b-f17cf985f9e9" providerId="AD" clId="Web-{C1908154-E644-43E6-B1B5-E63A6A983662}" dt="2020-05-19T09:41:31.198" v="2"/>
          <ac:picMkLst>
            <pc:docMk/>
            <pc:sldMk cId="2770177305" sldId="312"/>
            <ac:picMk id="3" creationId="{267B0702-47DD-422B-BED8-9BA735C14657}"/>
          </ac:picMkLst>
        </pc:picChg>
        <pc:picChg chg="mod">
          <ac:chgData name="Amy Peace" userId="S::amy.peace@leicester.gov.uk::caef7dc3-0d83-4f8b-849b-f17cf985f9e9" providerId="AD" clId="Web-{C1908154-E644-43E6-B1B5-E63A6A983662}" dt="2020-05-19T09:41:20.605" v="1"/>
          <ac:picMkLst>
            <pc:docMk/>
            <pc:sldMk cId="2770177305" sldId="312"/>
            <ac:picMk id="4" creationId="{47A862B0-6CB3-40E3-B89D-E4688E3909E3}"/>
          </ac:picMkLst>
        </pc:picChg>
        <pc:picChg chg="mod">
          <ac:chgData name="Amy Peace" userId="S::amy.peace@leicester.gov.uk::caef7dc3-0d83-4f8b-849b-f17cf985f9e9" providerId="AD" clId="Web-{C1908154-E644-43E6-B1B5-E63A6A983662}" dt="2020-05-19T09:49:00.440" v="14"/>
          <ac:picMkLst>
            <pc:docMk/>
            <pc:sldMk cId="2770177305" sldId="312"/>
            <ac:picMk id="5" creationId="{460E12DD-AF29-4F13-9186-2DE08F4426F3}"/>
          </ac:picMkLst>
        </pc:picChg>
        <pc:picChg chg="mod">
          <ac:chgData name="Amy Peace" userId="S::amy.peace@leicester.gov.uk::caef7dc3-0d83-4f8b-849b-f17cf985f9e9" providerId="AD" clId="Web-{C1908154-E644-43E6-B1B5-E63A6A983662}" dt="2020-05-19T09:48:49.236" v="13"/>
          <ac:picMkLst>
            <pc:docMk/>
            <pc:sldMk cId="2770177305" sldId="312"/>
            <ac:picMk id="6" creationId="{3755B417-9FDB-40C8-A6BB-136BC484620D}"/>
          </ac:picMkLst>
        </pc:picChg>
        <pc:picChg chg="mod">
          <ac:chgData name="Amy Peace" userId="S::amy.peace@leicester.gov.uk::caef7dc3-0d83-4f8b-849b-f17cf985f9e9" providerId="AD" clId="Web-{C1908154-E644-43E6-B1B5-E63A6A983662}" dt="2020-05-19T09:49:31.306" v="18" actId="14100"/>
          <ac:picMkLst>
            <pc:docMk/>
            <pc:sldMk cId="2770177305" sldId="312"/>
            <ac:picMk id="7" creationId="{96F8F628-D8B8-4E21-820E-8983D4B65E62}"/>
          </ac:picMkLst>
        </pc:picChg>
      </pc:sldChg>
      <pc:sldChg chg="modSp">
        <pc:chgData name="Amy Peace" userId="S::amy.peace@leicester.gov.uk::caef7dc3-0d83-4f8b-849b-f17cf985f9e9" providerId="AD" clId="Web-{C1908154-E644-43E6-B1B5-E63A6A983662}" dt="2020-05-19T09:43:22.698" v="4"/>
        <pc:sldMkLst>
          <pc:docMk/>
          <pc:sldMk cId="3699421789" sldId="314"/>
        </pc:sldMkLst>
        <pc:picChg chg="mod">
          <ac:chgData name="Amy Peace" userId="S::amy.peace@leicester.gov.uk::caef7dc3-0d83-4f8b-849b-f17cf985f9e9" providerId="AD" clId="Web-{C1908154-E644-43E6-B1B5-E63A6A983662}" dt="2020-05-19T09:40:45.089" v="0"/>
          <ac:picMkLst>
            <pc:docMk/>
            <pc:sldMk cId="3699421789" sldId="314"/>
            <ac:picMk id="6" creationId="{E19ADC4B-61EF-484E-9E37-ED131647AFAB}"/>
          </ac:picMkLst>
        </pc:picChg>
        <pc:picChg chg="mod">
          <ac:chgData name="Amy Peace" userId="S::amy.peace@leicester.gov.uk::caef7dc3-0d83-4f8b-849b-f17cf985f9e9" providerId="AD" clId="Web-{C1908154-E644-43E6-B1B5-E63A6A983662}" dt="2020-05-19T09:43:22.698" v="4"/>
          <ac:picMkLst>
            <pc:docMk/>
            <pc:sldMk cId="3699421789" sldId="314"/>
            <ac:picMk id="11" creationId="{0EF6C54D-CD17-4F27-99CF-9E80C009809E}"/>
          </ac:picMkLst>
        </pc:picChg>
      </pc:sldChg>
      <pc:sldChg chg="modSp">
        <pc:chgData name="Amy Peace" userId="S::amy.peace@leicester.gov.uk::caef7dc3-0d83-4f8b-849b-f17cf985f9e9" providerId="AD" clId="Web-{C1908154-E644-43E6-B1B5-E63A6A983662}" dt="2020-05-19T09:42:17.995" v="3"/>
        <pc:sldMkLst>
          <pc:docMk/>
          <pc:sldMk cId="853170107" sldId="318"/>
        </pc:sldMkLst>
        <pc:picChg chg="mod">
          <ac:chgData name="Amy Peace" userId="S::amy.peace@leicester.gov.uk::caef7dc3-0d83-4f8b-849b-f17cf985f9e9" providerId="AD" clId="Web-{C1908154-E644-43E6-B1B5-E63A6A983662}" dt="2020-05-19T09:42:17.995" v="3"/>
          <ac:picMkLst>
            <pc:docMk/>
            <pc:sldMk cId="853170107" sldId="318"/>
            <ac:picMk id="19" creationId="{7C0CBD5F-1825-4E31-AECE-AD8A4A319213}"/>
          </ac:picMkLst>
        </pc:picChg>
      </pc:sldChg>
      <pc:sldChg chg="delSp">
        <pc:chgData name="Amy Peace" userId="S::amy.peace@leicester.gov.uk::caef7dc3-0d83-4f8b-849b-f17cf985f9e9" providerId="AD" clId="Web-{C1908154-E644-43E6-B1B5-E63A6A983662}" dt="2020-05-19T09:43:33.666" v="5"/>
        <pc:sldMkLst>
          <pc:docMk/>
          <pc:sldMk cId="2389485008" sldId="319"/>
        </pc:sldMkLst>
        <pc:spChg chg="del">
          <ac:chgData name="Amy Peace" userId="S::amy.peace@leicester.gov.uk::caef7dc3-0d83-4f8b-849b-f17cf985f9e9" providerId="AD" clId="Web-{C1908154-E644-43E6-B1B5-E63A6A983662}" dt="2020-05-19T09:43:33.666" v="5"/>
          <ac:spMkLst>
            <pc:docMk/>
            <pc:sldMk cId="2389485008" sldId="319"/>
            <ac:spMk id="3" creationId="{FEA97102-A5C5-49C6-91C9-5551757962C1}"/>
          </ac:spMkLst>
        </pc:spChg>
      </pc:sldChg>
      <pc:sldChg chg="modSp">
        <pc:chgData name="Amy Peace" userId="S::amy.peace@leicester.gov.uk::caef7dc3-0d83-4f8b-849b-f17cf985f9e9" providerId="AD" clId="Web-{C1908154-E644-43E6-B1B5-E63A6A983662}" dt="2020-05-19T09:50:08.361" v="19"/>
        <pc:sldMkLst>
          <pc:docMk/>
          <pc:sldMk cId="242691487" sldId="322"/>
        </pc:sldMkLst>
        <pc:picChg chg="mod">
          <ac:chgData name="Amy Peace" userId="S::amy.peace@leicester.gov.uk::caef7dc3-0d83-4f8b-849b-f17cf985f9e9" providerId="AD" clId="Web-{C1908154-E644-43E6-B1B5-E63A6A983662}" dt="2020-05-19T09:50:08.361" v="19"/>
          <ac:picMkLst>
            <pc:docMk/>
            <pc:sldMk cId="242691487" sldId="322"/>
            <ac:picMk id="5" creationId="{00000000-0000-0000-0000-000000000000}"/>
          </ac:picMkLst>
        </pc:picChg>
      </pc:sldChg>
      <pc:sldChg chg="modSp">
        <pc:chgData name="Amy Peace" userId="S::amy.peace@leicester.gov.uk::caef7dc3-0d83-4f8b-849b-f17cf985f9e9" providerId="AD" clId="Web-{C1908154-E644-43E6-B1B5-E63A6A983662}" dt="2020-05-19T09:46:15.477" v="9"/>
        <pc:sldMkLst>
          <pc:docMk/>
          <pc:sldMk cId="2679285424" sldId="323"/>
        </pc:sldMkLst>
        <pc:picChg chg="mod">
          <ac:chgData name="Amy Peace" userId="S::amy.peace@leicester.gov.uk::caef7dc3-0d83-4f8b-849b-f17cf985f9e9" providerId="AD" clId="Web-{C1908154-E644-43E6-B1B5-E63A6A983662}" dt="2020-05-19T09:46:15.477" v="9"/>
          <ac:picMkLst>
            <pc:docMk/>
            <pc:sldMk cId="2679285424" sldId="323"/>
            <ac:picMk id="5" creationId="{00000000-0000-0000-0000-000000000000}"/>
          </ac:picMkLst>
        </pc:picChg>
      </pc:sldChg>
      <pc:sldChg chg="modSp">
        <pc:chgData name="Amy Peace" userId="S::amy.peace@leicester.gov.uk::caef7dc3-0d83-4f8b-849b-f17cf985f9e9" providerId="AD" clId="Web-{C1908154-E644-43E6-B1B5-E63A6A983662}" dt="2020-05-19T09:46:50.227" v="11"/>
        <pc:sldMkLst>
          <pc:docMk/>
          <pc:sldMk cId="2597407090" sldId="324"/>
        </pc:sldMkLst>
        <pc:picChg chg="mod">
          <ac:chgData name="Amy Peace" userId="S::amy.peace@leicester.gov.uk::caef7dc3-0d83-4f8b-849b-f17cf985f9e9" providerId="AD" clId="Web-{C1908154-E644-43E6-B1B5-E63A6A983662}" dt="2020-05-19T09:46:50.227" v="11"/>
          <ac:picMkLst>
            <pc:docMk/>
            <pc:sldMk cId="2597407090" sldId="324"/>
            <ac:picMk id="5" creationId="{00000000-0000-0000-0000-000000000000}"/>
          </ac:picMkLst>
        </pc:picChg>
      </pc:sldChg>
      <pc:sldChg chg="addSp delSp modSp">
        <pc:chgData name="Amy Peace" userId="S::amy.peace@leicester.gov.uk::caef7dc3-0d83-4f8b-849b-f17cf985f9e9" providerId="AD" clId="Web-{C1908154-E644-43E6-B1B5-E63A6A983662}" dt="2020-05-19T09:55:48.476" v="34"/>
        <pc:sldMkLst>
          <pc:docMk/>
          <pc:sldMk cId="138166243" sldId="325"/>
        </pc:sldMkLst>
        <pc:spChg chg="add del mod">
          <ac:chgData name="Amy Peace" userId="S::amy.peace@leicester.gov.uk::caef7dc3-0d83-4f8b-849b-f17cf985f9e9" providerId="AD" clId="Web-{C1908154-E644-43E6-B1B5-E63A6A983662}" dt="2020-05-19T09:55:48.476" v="34"/>
          <ac:spMkLst>
            <pc:docMk/>
            <pc:sldMk cId="138166243" sldId="325"/>
            <ac:spMk id="11" creationId="{00000000-0000-0000-0000-000000000000}"/>
          </ac:spMkLst>
        </pc:spChg>
        <pc:picChg chg="mod">
          <ac:chgData name="Amy Peace" userId="S::amy.peace@leicester.gov.uk::caef7dc3-0d83-4f8b-849b-f17cf985f9e9" providerId="AD" clId="Web-{C1908154-E644-43E6-B1B5-E63A6A983662}" dt="2020-05-19T09:53:25.086" v="21"/>
          <ac:picMkLst>
            <pc:docMk/>
            <pc:sldMk cId="138166243" sldId="325"/>
            <ac:picMk id="9" creationId="{00000000-0000-0000-0000-000000000000}"/>
          </ac:picMkLst>
        </pc:picChg>
      </pc:sldChg>
      <pc:sldChg chg="delSp modSp">
        <pc:chgData name="Amy Peace" userId="S::amy.peace@leicester.gov.uk::caef7dc3-0d83-4f8b-849b-f17cf985f9e9" providerId="AD" clId="Web-{C1908154-E644-43E6-B1B5-E63A6A983662}" dt="2020-05-19T09:59:03.736" v="41"/>
        <pc:sldMkLst>
          <pc:docMk/>
          <pc:sldMk cId="3308586637" sldId="326"/>
        </pc:sldMkLst>
        <pc:spChg chg="del mod">
          <ac:chgData name="Amy Peace" userId="S::amy.peace@leicester.gov.uk::caef7dc3-0d83-4f8b-849b-f17cf985f9e9" providerId="AD" clId="Web-{C1908154-E644-43E6-B1B5-E63A6A983662}" dt="2020-05-19T09:56:41.424" v="38"/>
          <ac:spMkLst>
            <pc:docMk/>
            <pc:sldMk cId="3308586637" sldId="326"/>
            <ac:spMk id="11" creationId="{00000000-0000-0000-0000-000000000000}"/>
          </ac:spMkLst>
        </pc:spChg>
        <pc:picChg chg="mod">
          <ac:chgData name="Amy Peace" userId="S::amy.peace@leicester.gov.uk::caef7dc3-0d83-4f8b-849b-f17cf985f9e9" providerId="AD" clId="Web-{C1908154-E644-43E6-B1B5-E63A6A983662}" dt="2020-05-19T09:58:58.267" v="40"/>
          <ac:picMkLst>
            <pc:docMk/>
            <pc:sldMk cId="3308586637" sldId="326"/>
            <ac:picMk id="3" creationId="{00000000-0000-0000-0000-000000000000}"/>
          </ac:picMkLst>
        </pc:picChg>
        <pc:picChg chg="mod">
          <ac:chgData name="Amy Peace" userId="S::amy.peace@leicester.gov.uk::caef7dc3-0d83-4f8b-849b-f17cf985f9e9" providerId="AD" clId="Web-{C1908154-E644-43E6-B1B5-E63A6A983662}" dt="2020-05-19T09:59:03.736" v="41"/>
          <ac:picMkLst>
            <pc:docMk/>
            <pc:sldMk cId="3308586637" sldId="326"/>
            <ac:picMk id="4" creationId="{00000000-0000-0000-0000-000000000000}"/>
          </ac:picMkLst>
        </pc:picChg>
      </pc:sldChg>
      <pc:sldChg chg="delSp modSp">
        <pc:chgData name="Amy Peace" userId="S::amy.peace@leicester.gov.uk::caef7dc3-0d83-4f8b-849b-f17cf985f9e9" providerId="AD" clId="Web-{C1908154-E644-43E6-B1B5-E63A6A983662}" dt="2020-05-19T09:59:34.563" v="42"/>
        <pc:sldMkLst>
          <pc:docMk/>
          <pc:sldMk cId="2884255590" sldId="327"/>
        </pc:sldMkLst>
        <pc:spChg chg="del">
          <ac:chgData name="Amy Peace" userId="S::amy.peace@leicester.gov.uk::caef7dc3-0d83-4f8b-849b-f17cf985f9e9" providerId="AD" clId="Web-{C1908154-E644-43E6-B1B5-E63A6A983662}" dt="2020-05-19T09:57:02.208" v="39"/>
          <ac:spMkLst>
            <pc:docMk/>
            <pc:sldMk cId="2884255590" sldId="327"/>
            <ac:spMk id="11" creationId="{00000000-0000-0000-0000-000000000000}"/>
          </ac:spMkLst>
        </pc:spChg>
        <pc:picChg chg="mod">
          <ac:chgData name="Amy Peace" userId="S::amy.peace@leicester.gov.uk::caef7dc3-0d83-4f8b-849b-f17cf985f9e9" providerId="AD" clId="Web-{C1908154-E644-43E6-B1B5-E63A6A983662}" dt="2020-05-19T09:59:34.563" v="42"/>
          <ac:picMkLst>
            <pc:docMk/>
            <pc:sldMk cId="2884255590" sldId="327"/>
            <ac:picMk id="6" creationId="{00000000-0000-0000-0000-000000000000}"/>
          </ac:picMkLst>
        </pc:picChg>
      </pc:sldChg>
      <pc:sldChg chg="modSp">
        <pc:chgData name="Amy Peace" userId="S::amy.peace@leicester.gov.uk::caef7dc3-0d83-4f8b-849b-f17cf985f9e9" providerId="AD" clId="Web-{C1908154-E644-43E6-B1B5-E63A6A983662}" dt="2020-05-19T10:13:21.447" v="53"/>
        <pc:sldMkLst>
          <pc:docMk/>
          <pc:sldMk cId="3054329611" sldId="329"/>
        </pc:sldMkLst>
        <pc:picChg chg="mod">
          <ac:chgData name="Amy Peace" userId="S::amy.peace@leicester.gov.uk::caef7dc3-0d83-4f8b-849b-f17cf985f9e9" providerId="AD" clId="Web-{C1908154-E644-43E6-B1B5-E63A6A983662}" dt="2020-05-19T10:12:12.635" v="51"/>
          <ac:picMkLst>
            <pc:docMk/>
            <pc:sldMk cId="3054329611" sldId="329"/>
            <ac:picMk id="3" creationId="{C39954E0-1C4A-4B9D-8542-01926A2568BF}"/>
          </ac:picMkLst>
        </pc:picChg>
        <pc:picChg chg="mod">
          <ac:chgData name="Amy Peace" userId="S::amy.peace@leicester.gov.uk::caef7dc3-0d83-4f8b-849b-f17cf985f9e9" providerId="AD" clId="Web-{C1908154-E644-43E6-B1B5-E63A6A983662}" dt="2020-05-19T10:13:01.197" v="52"/>
          <ac:picMkLst>
            <pc:docMk/>
            <pc:sldMk cId="3054329611" sldId="329"/>
            <ac:picMk id="5" creationId="{9E26494D-4A39-4494-B3DC-35205443D7EF}"/>
          </ac:picMkLst>
        </pc:picChg>
        <pc:picChg chg="mod">
          <ac:chgData name="Amy Peace" userId="S::amy.peace@leicester.gov.uk::caef7dc3-0d83-4f8b-849b-f17cf985f9e9" providerId="AD" clId="Web-{C1908154-E644-43E6-B1B5-E63A6A983662}" dt="2020-05-19T10:13:21.447" v="53"/>
          <ac:picMkLst>
            <pc:docMk/>
            <pc:sldMk cId="3054329611" sldId="329"/>
            <ac:picMk id="7" creationId="{9527CE97-83B9-4477-8BB6-83255739A4AB}"/>
          </ac:picMkLst>
        </pc:picChg>
        <pc:picChg chg="mod">
          <ac:chgData name="Amy Peace" userId="S::amy.peace@leicester.gov.uk::caef7dc3-0d83-4f8b-849b-f17cf985f9e9" providerId="AD" clId="Web-{C1908154-E644-43E6-B1B5-E63A6A983662}" dt="2020-05-19T10:10:43.480" v="50"/>
          <ac:picMkLst>
            <pc:docMk/>
            <pc:sldMk cId="3054329611" sldId="329"/>
            <ac:picMk id="10" creationId="{326DEB58-EF1D-462D-A852-335877353530}"/>
          </ac:picMkLst>
        </pc:picChg>
        <pc:picChg chg="mod">
          <ac:chgData name="Amy Peace" userId="S::amy.peace@leicester.gov.uk::caef7dc3-0d83-4f8b-849b-f17cf985f9e9" providerId="AD" clId="Web-{C1908154-E644-43E6-B1B5-E63A6A983662}" dt="2020-05-19T10:10:30.980" v="49"/>
          <ac:picMkLst>
            <pc:docMk/>
            <pc:sldMk cId="3054329611" sldId="329"/>
            <ac:picMk id="11" creationId="{4ED4F395-9797-48DD-B563-D51210AB1B99}"/>
          </ac:picMkLst>
        </pc:picChg>
        <pc:picChg chg="mod">
          <ac:chgData name="Amy Peace" userId="S::amy.peace@leicester.gov.uk::caef7dc3-0d83-4f8b-849b-f17cf985f9e9" providerId="AD" clId="Web-{C1908154-E644-43E6-B1B5-E63A6A983662}" dt="2020-05-19T10:09:44.090" v="48"/>
          <ac:picMkLst>
            <pc:docMk/>
            <pc:sldMk cId="3054329611" sldId="329"/>
            <ac:picMk id="13" creationId="{3D0FA29D-DE84-4836-A4FB-1B0CAC8B0707}"/>
          </ac:picMkLst>
        </pc:picChg>
      </pc:sldChg>
      <pc:sldChg chg="modSp">
        <pc:chgData name="Amy Peace" userId="S::amy.peace@leicester.gov.uk::caef7dc3-0d83-4f8b-849b-f17cf985f9e9" providerId="AD" clId="Web-{C1908154-E644-43E6-B1B5-E63A6A983662}" dt="2020-05-19T10:14:52.962" v="58"/>
        <pc:sldMkLst>
          <pc:docMk/>
          <pc:sldMk cId="1807435552" sldId="330"/>
        </pc:sldMkLst>
        <pc:picChg chg="mod">
          <ac:chgData name="Amy Peace" userId="S::amy.peace@leicester.gov.uk::caef7dc3-0d83-4f8b-849b-f17cf985f9e9" providerId="AD" clId="Web-{C1908154-E644-43E6-B1B5-E63A6A983662}" dt="2020-05-19T10:14:16.384" v="55"/>
          <ac:picMkLst>
            <pc:docMk/>
            <pc:sldMk cId="1807435552" sldId="330"/>
            <ac:picMk id="17" creationId="{F2CF95FD-2F1B-4043-9E64-953CE7DC939B}"/>
          </ac:picMkLst>
        </pc:picChg>
        <pc:picChg chg="mod">
          <ac:chgData name="Amy Peace" userId="S::amy.peace@leicester.gov.uk::caef7dc3-0d83-4f8b-849b-f17cf985f9e9" providerId="AD" clId="Web-{C1908154-E644-43E6-B1B5-E63A6A983662}" dt="2020-05-19T10:14:30.040" v="56"/>
          <ac:picMkLst>
            <pc:docMk/>
            <pc:sldMk cId="1807435552" sldId="330"/>
            <ac:picMk id="18" creationId="{6F43E7FF-F1DE-4756-9B59-FC1FEACDE5BA}"/>
          </ac:picMkLst>
        </pc:picChg>
        <pc:picChg chg="mod">
          <ac:chgData name="Amy Peace" userId="S::amy.peace@leicester.gov.uk::caef7dc3-0d83-4f8b-849b-f17cf985f9e9" providerId="AD" clId="Web-{C1908154-E644-43E6-B1B5-E63A6A983662}" dt="2020-05-19T10:14:37.790" v="57"/>
          <ac:picMkLst>
            <pc:docMk/>
            <pc:sldMk cId="1807435552" sldId="330"/>
            <ac:picMk id="19" creationId="{E97AB2CE-4196-4EC8-9262-1C56BA62C5CF}"/>
          </ac:picMkLst>
        </pc:picChg>
        <pc:picChg chg="mod">
          <ac:chgData name="Amy Peace" userId="S::amy.peace@leicester.gov.uk::caef7dc3-0d83-4f8b-849b-f17cf985f9e9" providerId="AD" clId="Web-{C1908154-E644-43E6-B1B5-E63A6A983662}" dt="2020-05-19T10:14:52.962" v="58"/>
          <ac:picMkLst>
            <pc:docMk/>
            <pc:sldMk cId="1807435552" sldId="330"/>
            <ac:picMk id="20" creationId="{C5B95288-EDBE-4937-BC87-F5D756BFE422}"/>
          </ac:picMkLst>
        </pc:picChg>
      </pc:sldChg>
      <pc:sldChg chg="modSp">
        <pc:chgData name="Amy Peace" userId="S::amy.peace@leicester.gov.uk::caef7dc3-0d83-4f8b-849b-f17cf985f9e9" providerId="AD" clId="Web-{C1908154-E644-43E6-B1B5-E63A6A983662}" dt="2020-05-19T10:18:56.882" v="72"/>
        <pc:sldMkLst>
          <pc:docMk/>
          <pc:sldMk cId="3999365661" sldId="332"/>
        </pc:sldMkLst>
        <pc:spChg chg="mod">
          <ac:chgData name="Amy Peace" userId="S::amy.peace@leicester.gov.uk::caef7dc3-0d83-4f8b-849b-f17cf985f9e9" providerId="AD" clId="Web-{C1908154-E644-43E6-B1B5-E63A6A983662}" dt="2020-05-19T10:18:30.491" v="66" actId="20577"/>
          <ac:spMkLst>
            <pc:docMk/>
            <pc:sldMk cId="3999365661" sldId="332"/>
            <ac:spMk id="7" creationId="{00000000-0000-0000-0000-000000000000}"/>
          </ac:spMkLst>
        </pc:spChg>
        <pc:spChg chg="mod">
          <ac:chgData name="Amy Peace" userId="S::amy.peace@leicester.gov.uk::caef7dc3-0d83-4f8b-849b-f17cf985f9e9" providerId="AD" clId="Web-{C1908154-E644-43E6-B1B5-E63A6A983662}" dt="2020-05-19T10:18:44.148" v="70" actId="20577"/>
          <ac:spMkLst>
            <pc:docMk/>
            <pc:sldMk cId="3999365661" sldId="332"/>
            <ac:spMk id="8" creationId="{00000000-0000-0000-0000-000000000000}"/>
          </ac:spMkLst>
        </pc:spChg>
        <pc:picChg chg="mod">
          <ac:chgData name="Amy Peace" userId="S::amy.peace@leicester.gov.uk::caef7dc3-0d83-4f8b-849b-f17cf985f9e9" providerId="AD" clId="Web-{C1908154-E644-43E6-B1B5-E63A6A983662}" dt="2020-05-19T10:16:43.602" v="62"/>
          <ac:picMkLst>
            <pc:docMk/>
            <pc:sldMk cId="3999365661" sldId="332"/>
            <ac:picMk id="5" creationId="{00000000-0000-0000-0000-000000000000}"/>
          </ac:picMkLst>
        </pc:picChg>
        <pc:picChg chg="mod">
          <ac:chgData name="Amy Peace" userId="S::amy.peace@leicester.gov.uk::caef7dc3-0d83-4f8b-849b-f17cf985f9e9" providerId="AD" clId="Web-{C1908154-E644-43E6-B1B5-E63A6A983662}" dt="2020-05-19T10:18:56.882" v="72"/>
          <ac:picMkLst>
            <pc:docMk/>
            <pc:sldMk cId="3999365661" sldId="332"/>
            <ac:picMk id="6" creationId="{00000000-0000-0000-0000-000000000000}"/>
          </ac:picMkLst>
        </pc:picChg>
      </pc:sldChg>
      <pc:sldChg chg="modSp">
        <pc:chgData name="Amy Peace" userId="S::amy.peace@leicester.gov.uk::caef7dc3-0d83-4f8b-849b-f17cf985f9e9" providerId="AD" clId="Web-{C1908154-E644-43E6-B1B5-E63A6A983662}" dt="2020-05-19T10:20:52.803" v="76"/>
        <pc:sldMkLst>
          <pc:docMk/>
          <pc:sldMk cId="3226829271" sldId="333"/>
        </pc:sldMkLst>
        <pc:picChg chg="mod">
          <ac:chgData name="Amy Peace" userId="S::amy.peace@leicester.gov.uk::caef7dc3-0d83-4f8b-849b-f17cf985f9e9" providerId="AD" clId="Web-{C1908154-E644-43E6-B1B5-E63A6A983662}" dt="2020-05-19T10:19:31.116" v="73"/>
          <ac:picMkLst>
            <pc:docMk/>
            <pc:sldMk cId="3226829271" sldId="333"/>
            <ac:picMk id="12" creationId="{00000000-0000-0000-0000-000000000000}"/>
          </ac:picMkLst>
        </pc:picChg>
        <pc:picChg chg="mod">
          <ac:chgData name="Amy Peace" userId="S::amy.peace@leicester.gov.uk::caef7dc3-0d83-4f8b-849b-f17cf985f9e9" providerId="AD" clId="Web-{C1908154-E644-43E6-B1B5-E63A6A983662}" dt="2020-05-19T10:20:52.803" v="76"/>
          <ac:picMkLst>
            <pc:docMk/>
            <pc:sldMk cId="3226829271" sldId="333"/>
            <ac:picMk id="1030" creationId="{00000000-0000-0000-0000-000000000000}"/>
          </ac:picMkLst>
        </pc:picChg>
        <pc:picChg chg="mod">
          <ac:chgData name="Amy Peace" userId="S::amy.peace@leicester.gov.uk::caef7dc3-0d83-4f8b-849b-f17cf985f9e9" providerId="AD" clId="Web-{C1908154-E644-43E6-B1B5-E63A6A983662}" dt="2020-05-19T10:20:31.022" v="75"/>
          <ac:picMkLst>
            <pc:docMk/>
            <pc:sldMk cId="3226829271" sldId="333"/>
            <ac:picMk id="1032" creationId="{00000000-0000-0000-0000-000000000000}"/>
          </ac:picMkLst>
        </pc:picChg>
        <pc:picChg chg="mod">
          <ac:chgData name="Amy Peace" userId="S::amy.peace@leicester.gov.uk::caef7dc3-0d83-4f8b-849b-f17cf985f9e9" providerId="AD" clId="Web-{C1908154-E644-43E6-B1B5-E63A6A983662}" dt="2020-05-19T10:20:02.803" v="74"/>
          <ac:picMkLst>
            <pc:docMk/>
            <pc:sldMk cId="3226829271" sldId="333"/>
            <ac:picMk id="1034" creationId="{00000000-0000-0000-0000-000000000000}"/>
          </ac:picMkLst>
        </pc:picChg>
      </pc:sldChg>
      <pc:sldChg chg="modSp">
        <pc:chgData name="Amy Peace" userId="S::amy.peace@leicester.gov.uk::caef7dc3-0d83-4f8b-849b-f17cf985f9e9" providerId="AD" clId="Web-{C1908154-E644-43E6-B1B5-E63A6A983662}" dt="2020-05-19T10:21:21.302" v="77"/>
        <pc:sldMkLst>
          <pc:docMk/>
          <pc:sldMk cId="35846804" sldId="335"/>
        </pc:sldMkLst>
        <pc:picChg chg="mod">
          <ac:chgData name="Amy Peace" userId="S::amy.peace@leicester.gov.uk::caef7dc3-0d83-4f8b-849b-f17cf985f9e9" providerId="AD" clId="Web-{C1908154-E644-43E6-B1B5-E63A6A983662}" dt="2020-05-19T10:21:21.302" v="77"/>
          <ac:picMkLst>
            <pc:docMk/>
            <pc:sldMk cId="35846804" sldId="335"/>
            <ac:picMk id="5" creationId="{00000000-0000-0000-0000-000000000000}"/>
          </ac:picMkLst>
        </pc:picChg>
      </pc:sldChg>
      <pc:sldChg chg="modSp">
        <pc:chgData name="Amy Peace" userId="S::amy.peace@leicester.gov.uk::caef7dc3-0d83-4f8b-849b-f17cf985f9e9" providerId="AD" clId="Web-{C1908154-E644-43E6-B1B5-E63A6A983662}" dt="2020-05-19T10:31:36.969" v="91"/>
        <pc:sldMkLst>
          <pc:docMk/>
          <pc:sldMk cId="3528039603" sldId="338"/>
        </pc:sldMkLst>
        <pc:picChg chg="mod">
          <ac:chgData name="Amy Peace" userId="S::amy.peace@leicester.gov.uk::caef7dc3-0d83-4f8b-849b-f17cf985f9e9" providerId="AD" clId="Web-{C1908154-E644-43E6-B1B5-E63A6A983662}" dt="2020-05-19T10:31:32.282" v="90"/>
          <ac:picMkLst>
            <pc:docMk/>
            <pc:sldMk cId="3528039603" sldId="338"/>
            <ac:picMk id="20" creationId="{E079606C-04F5-42F3-B485-9CC11E4C7DFE}"/>
          </ac:picMkLst>
        </pc:picChg>
        <pc:picChg chg="mod">
          <ac:chgData name="Amy Peace" userId="S::amy.peace@leicester.gov.uk::caef7dc3-0d83-4f8b-849b-f17cf985f9e9" providerId="AD" clId="Web-{C1908154-E644-43E6-B1B5-E63A6A983662}" dt="2020-05-19T10:31:36.969" v="91"/>
          <ac:picMkLst>
            <pc:docMk/>
            <pc:sldMk cId="3528039603" sldId="338"/>
            <ac:picMk id="22" creationId="{C1D77197-F02F-4366-BC5C-A0A3B2820FC4}"/>
          </ac:picMkLst>
        </pc:picChg>
        <pc:picChg chg="mod">
          <ac:chgData name="Amy Peace" userId="S::amy.peace@leicester.gov.uk::caef7dc3-0d83-4f8b-849b-f17cf985f9e9" providerId="AD" clId="Web-{C1908154-E644-43E6-B1B5-E63A6A983662}" dt="2020-05-19T10:31:16.001" v="89"/>
          <ac:picMkLst>
            <pc:docMk/>
            <pc:sldMk cId="3528039603" sldId="338"/>
            <ac:picMk id="24" creationId="{31A6541A-2146-4797-91B5-19582AF46C26}"/>
          </ac:picMkLst>
        </pc:picChg>
      </pc:sldChg>
      <pc:sldChg chg="modSp">
        <pc:chgData name="Amy Peace" userId="S::amy.peace@leicester.gov.uk::caef7dc3-0d83-4f8b-849b-f17cf985f9e9" providerId="AD" clId="Web-{C1908154-E644-43E6-B1B5-E63A6A983662}" dt="2020-05-19T10:33:17.375" v="94"/>
        <pc:sldMkLst>
          <pc:docMk/>
          <pc:sldMk cId="2043577463" sldId="340"/>
        </pc:sldMkLst>
        <pc:picChg chg="mod">
          <ac:chgData name="Amy Peace" userId="S::amy.peace@leicester.gov.uk::caef7dc3-0d83-4f8b-849b-f17cf985f9e9" providerId="AD" clId="Web-{C1908154-E644-43E6-B1B5-E63A6A983662}" dt="2020-05-19T10:32:48.062" v="93"/>
          <ac:picMkLst>
            <pc:docMk/>
            <pc:sldMk cId="2043577463" sldId="340"/>
            <ac:picMk id="3" creationId="{897968A3-3876-4C2C-A137-5021CC19EFE6}"/>
          </ac:picMkLst>
        </pc:picChg>
        <pc:picChg chg="mod">
          <ac:chgData name="Amy Peace" userId="S::amy.peace@leicester.gov.uk::caef7dc3-0d83-4f8b-849b-f17cf985f9e9" providerId="AD" clId="Web-{C1908154-E644-43E6-B1B5-E63A6A983662}" dt="2020-05-19T10:32:36.312" v="92"/>
          <ac:picMkLst>
            <pc:docMk/>
            <pc:sldMk cId="2043577463" sldId="340"/>
            <ac:picMk id="6" creationId="{F4D00921-886D-43C4-B4CC-7D09653E1DE2}"/>
          </ac:picMkLst>
        </pc:picChg>
        <pc:picChg chg="mod">
          <ac:chgData name="Amy Peace" userId="S::amy.peace@leicester.gov.uk::caef7dc3-0d83-4f8b-849b-f17cf985f9e9" providerId="AD" clId="Web-{C1908154-E644-43E6-B1B5-E63A6A983662}" dt="2020-05-19T10:33:17.375" v="94"/>
          <ac:picMkLst>
            <pc:docMk/>
            <pc:sldMk cId="2043577463" sldId="340"/>
            <ac:picMk id="8" creationId="{26A9547A-81BE-4B96-B272-3C7220141560}"/>
          </ac:picMkLst>
        </pc:picChg>
      </pc:sldChg>
      <pc:sldChg chg="modSp">
        <pc:chgData name="Amy Peace" userId="S::amy.peace@leicester.gov.uk::caef7dc3-0d83-4f8b-849b-f17cf985f9e9" providerId="AD" clId="Web-{C1908154-E644-43E6-B1B5-E63A6A983662}" dt="2020-05-19T10:16:14.837" v="61"/>
        <pc:sldMkLst>
          <pc:docMk/>
          <pc:sldMk cId="636981773" sldId="348"/>
        </pc:sldMkLst>
        <pc:picChg chg="mod">
          <ac:chgData name="Amy Peace" userId="S::amy.peace@leicester.gov.uk::caef7dc3-0d83-4f8b-849b-f17cf985f9e9" providerId="AD" clId="Web-{C1908154-E644-43E6-B1B5-E63A6A983662}" dt="2020-05-19T10:15:43.430" v="59"/>
          <ac:picMkLst>
            <pc:docMk/>
            <pc:sldMk cId="636981773" sldId="348"/>
            <ac:picMk id="3" creationId="{369C006D-3E65-4F43-985F-BAB9AE9DC385}"/>
          </ac:picMkLst>
        </pc:picChg>
        <pc:picChg chg="mod">
          <ac:chgData name="Amy Peace" userId="S::amy.peace@leicester.gov.uk::caef7dc3-0d83-4f8b-849b-f17cf985f9e9" providerId="AD" clId="Web-{C1908154-E644-43E6-B1B5-E63A6A983662}" dt="2020-05-19T10:16:04.711" v="60"/>
          <ac:picMkLst>
            <pc:docMk/>
            <pc:sldMk cId="636981773" sldId="348"/>
            <ac:picMk id="4" creationId="{77ECB434-8568-40BC-854C-AD3226A29ED9}"/>
          </ac:picMkLst>
        </pc:picChg>
        <pc:picChg chg="mod">
          <ac:chgData name="Amy Peace" userId="S::amy.peace@leicester.gov.uk::caef7dc3-0d83-4f8b-849b-f17cf985f9e9" providerId="AD" clId="Web-{C1908154-E644-43E6-B1B5-E63A6A983662}" dt="2020-05-19T10:16:14.837" v="61"/>
          <ac:picMkLst>
            <pc:docMk/>
            <pc:sldMk cId="636981773" sldId="348"/>
            <ac:picMk id="6" creationId="{55B766A6-1764-413C-A0DD-2CB6BA3EFB17}"/>
          </ac:picMkLst>
        </pc:picChg>
      </pc:sldChg>
    </pc:docChg>
  </pc:docChgLst>
  <pc:docChgLst>
    <pc:chgData name="Amy Peace" userId="S::amy.peace@leicester.gov.uk::caef7dc3-0d83-4f8b-849b-f17cf985f9e9" providerId="AD" clId="Web-{C35749A8-58A1-ABCC-9474-6CF1086F70D0}"/>
    <pc:docChg chg="modSld">
      <pc:chgData name="Amy Peace" userId="S::amy.peace@leicester.gov.uk::caef7dc3-0d83-4f8b-849b-f17cf985f9e9" providerId="AD" clId="Web-{C35749A8-58A1-ABCC-9474-6CF1086F70D0}" dt="2020-05-11T09:45:42.061" v="97"/>
      <pc:docMkLst>
        <pc:docMk/>
      </pc:docMkLst>
      <pc:sldChg chg="modSp">
        <pc:chgData name="Amy Peace" userId="S::amy.peace@leicester.gov.uk::caef7dc3-0d83-4f8b-849b-f17cf985f9e9" providerId="AD" clId="Web-{C35749A8-58A1-ABCC-9474-6CF1086F70D0}" dt="2020-05-11T08:44:48.137" v="39" actId="1076"/>
        <pc:sldMkLst>
          <pc:docMk/>
          <pc:sldMk cId="4145766836" sldId="329"/>
        </pc:sldMkLst>
        <pc:picChg chg="mod">
          <ac:chgData name="Amy Peace" userId="S::amy.peace@leicester.gov.uk::caef7dc3-0d83-4f8b-849b-f17cf985f9e9" providerId="AD" clId="Web-{C35749A8-58A1-ABCC-9474-6CF1086F70D0}" dt="2020-05-11T08:44:48.137" v="39" actId="1076"/>
          <ac:picMkLst>
            <pc:docMk/>
            <pc:sldMk cId="4145766836" sldId="329"/>
            <ac:picMk id="6" creationId="{4985AA02-B3C8-4C3A-B4DE-D8D2CF565B5D}"/>
          </ac:picMkLst>
        </pc:picChg>
      </pc:sldChg>
      <pc:sldChg chg="delSp modSp">
        <pc:chgData name="Amy Peace" userId="S::amy.peace@leicester.gov.uk::caef7dc3-0d83-4f8b-849b-f17cf985f9e9" providerId="AD" clId="Web-{C35749A8-58A1-ABCC-9474-6CF1086F70D0}" dt="2020-05-11T08:45:45.824" v="60" actId="14100"/>
        <pc:sldMkLst>
          <pc:docMk/>
          <pc:sldMk cId="1260889679" sldId="330"/>
        </pc:sldMkLst>
        <pc:spChg chg="mod">
          <ac:chgData name="Amy Peace" userId="S::amy.peace@leicester.gov.uk::caef7dc3-0d83-4f8b-849b-f17cf985f9e9" providerId="AD" clId="Web-{C35749A8-58A1-ABCC-9474-6CF1086F70D0}" dt="2020-05-11T08:45:21.574" v="52" actId="14100"/>
          <ac:spMkLst>
            <pc:docMk/>
            <pc:sldMk cId="1260889679" sldId="330"/>
            <ac:spMk id="5" creationId="{16C5CA6D-E0E2-4422-9EB3-6F32B72F2C1C}"/>
          </ac:spMkLst>
        </pc:spChg>
        <pc:picChg chg="mod">
          <ac:chgData name="Amy Peace" userId="S::amy.peace@leicester.gov.uk::caef7dc3-0d83-4f8b-849b-f17cf985f9e9" providerId="AD" clId="Web-{C35749A8-58A1-ABCC-9474-6CF1086F70D0}" dt="2020-05-11T08:45:38.840" v="58" actId="14100"/>
          <ac:picMkLst>
            <pc:docMk/>
            <pc:sldMk cId="1260889679" sldId="330"/>
            <ac:picMk id="4" creationId="{79752E55-9D4D-4C95-8471-9431C8651AF2}"/>
          </ac:picMkLst>
        </pc:picChg>
        <pc:picChg chg="mod">
          <ac:chgData name="Amy Peace" userId="S::amy.peace@leicester.gov.uk::caef7dc3-0d83-4f8b-849b-f17cf985f9e9" providerId="AD" clId="Web-{C35749A8-58A1-ABCC-9474-6CF1086F70D0}" dt="2020-05-11T08:45:45.824" v="60" actId="14100"/>
          <ac:picMkLst>
            <pc:docMk/>
            <pc:sldMk cId="1260889679" sldId="330"/>
            <ac:picMk id="6" creationId="{65E8BC0B-E8FD-4D9E-809E-A2253F6EBDC2}"/>
          </ac:picMkLst>
        </pc:picChg>
        <pc:picChg chg="mod">
          <ac:chgData name="Amy Peace" userId="S::amy.peace@leicester.gov.uk::caef7dc3-0d83-4f8b-849b-f17cf985f9e9" providerId="AD" clId="Web-{C35749A8-58A1-ABCC-9474-6CF1086F70D0}" dt="2020-05-11T08:45:24.293" v="53" actId="1076"/>
          <ac:picMkLst>
            <pc:docMk/>
            <pc:sldMk cId="1260889679" sldId="330"/>
            <ac:picMk id="7" creationId="{E09E4A1F-DDAC-4FAD-9B57-E29FD777DD8F}"/>
          </ac:picMkLst>
        </pc:picChg>
        <pc:picChg chg="mod">
          <ac:chgData name="Amy Peace" userId="S::amy.peace@leicester.gov.uk::caef7dc3-0d83-4f8b-849b-f17cf985f9e9" providerId="AD" clId="Web-{C35749A8-58A1-ABCC-9474-6CF1086F70D0}" dt="2020-05-11T08:45:30.418" v="55" actId="14100"/>
          <ac:picMkLst>
            <pc:docMk/>
            <pc:sldMk cId="1260889679" sldId="330"/>
            <ac:picMk id="9" creationId="{34CFB173-5046-4EA9-9836-7EB03A7561DB}"/>
          </ac:picMkLst>
        </pc:picChg>
        <pc:picChg chg="mod">
          <ac:chgData name="Amy Peace" userId="S::amy.peace@leicester.gov.uk::caef7dc3-0d83-4f8b-849b-f17cf985f9e9" providerId="AD" clId="Web-{C35749A8-58A1-ABCC-9474-6CF1086F70D0}" dt="2020-05-11T08:45:01.590" v="42" actId="1076"/>
          <ac:picMkLst>
            <pc:docMk/>
            <pc:sldMk cId="1260889679" sldId="330"/>
            <ac:picMk id="2054" creationId="{5B103452-16B6-4AA5-B7D9-0C673EB195A5}"/>
          </ac:picMkLst>
        </pc:picChg>
        <pc:picChg chg="del mod">
          <ac:chgData name="Amy Peace" userId="S::amy.peace@leicester.gov.uk::caef7dc3-0d83-4f8b-849b-f17cf985f9e9" providerId="AD" clId="Web-{C35749A8-58A1-ABCC-9474-6CF1086F70D0}" dt="2020-05-11T08:45:02.981" v="43"/>
          <ac:picMkLst>
            <pc:docMk/>
            <pc:sldMk cId="1260889679" sldId="330"/>
            <ac:picMk id="2056" creationId="{C27D8FB7-055D-4E6A-8ADE-7C7EB86C35C4}"/>
          </ac:picMkLst>
        </pc:picChg>
      </pc:sldChg>
      <pc:sldChg chg="modSp">
        <pc:chgData name="Amy Peace" userId="S::amy.peace@leicester.gov.uk::caef7dc3-0d83-4f8b-849b-f17cf985f9e9" providerId="AD" clId="Web-{C35749A8-58A1-ABCC-9474-6CF1086F70D0}" dt="2020-05-11T08:44:34.872" v="36" actId="20577"/>
        <pc:sldMkLst>
          <pc:docMk/>
          <pc:sldMk cId="3254215942" sldId="331"/>
        </pc:sldMkLst>
        <pc:spChg chg="mod">
          <ac:chgData name="Amy Peace" userId="S::amy.peace@leicester.gov.uk::caef7dc3-0d83-4f8b-849b-f17cf985f9e9" providerId="AD" clId="Web-{C35749A8-58A1-ABCC-9474-6CF1086F70D0}" dt="2020-05-11T08:44:34.872" v="36" actId="20577"/>
          <ac:spMkLst>
            <pc:docMk/>
            <pc:sldMk cId="3254215942" sldId="331"/>
            <ac:spMk id="3" creationId="{C80E1947-ED66-4EA8-B830-E501221D1857}"/>
          </ac:spMkLst>
        </pc:spChg>
        <pc:picChg chg="mod">
          <ac:chgData name="Amy Peace" userId="S::amy.peace@leicester.gov.uk::caef7dc3-0d83-4f8b-849b-f17cf985f9e9" providerId="AD" clId="Web-{C35749A8-58A1-ABCC-9474-6CF1086F70D0}" dt="2020-05-11T08:44:19.794" v="31" actId="1076"/>
          <ac:picMkLst>
            <pc:docMk/>
            <pc:sldMk cId="3254215942" sldId="331"/>
            <ac:picMk id="4" creationId="{D8B53EFE-4AEF-45D7-93FB-E7FFA3D6F3AC}"/>
          </ac:picMkLst>
        </pc:picChg>
        <pc:picChg chg="mod">
          <ac:chgData name="Amy Peace" userId="S::amy.peace@leicester.gov.uk::caef7dc3-0d83-4f8b-849b-f17cf985f9e9" providerId="AD" clId="Web-{C35749A8-58A1-ABCC-9474-6CF1086F70D0}" dt="2020-05-11T08:44:04.294" v="29" actId="1076"/>
          <ac:picMkLst>
            <pc:docMk/>
            <pc:sldMk cId="3254215942" sldId="331"/>
            <ac:picMk id="9" creationId="{FC467576-FC1D-44D5-847E-629F0AB14F27}"/>
          </ac:picMkLst>
        </pc:picChg>
        <pc:picChg chg="mod">
          <ac:chgData name="Amy Peace" userId="S::amy.peace@leicester.gov.uk::caef7dc3-0d83-4f8b-849b-f17cf985f9e9" providerId="AD" clId="Web-{C35749A8-58A1-ABCC-9474-6CF1086F70D0}" dt="2020-05-11T08:44:11.091" v="30" actId="1076"/>
          <ac:picMkLst>
            <pc:docMk/>
            <pc:sldMk cId="3254215942" sldId="331"/>
            <ac:picMk id="15" creationId="{70B529E8-0245-4CDA-94EA-BE320336B44A}"/>
          </ac:picMkLst>
        </pc:picChg>
      </pc:sldChg>
      <pc:sldChg chg="addSp delSp modSp mod setBg">
        <pc:chgData name="Amy Peace" userId="S::amy.peace@leicester.gov.uk::caef7dc3-0d83-4f8b-849b-f17cf985f9e9" providerId="AD" clId="Web-{C35749A8-58A1-ABCC-9474-6CF1086F70D0}" dt="2020-05-11T08:43:52.560" v="27" actId="20577"/>
        <pc:sldMkLst>
          <pc:docMk/>
          <pc:sldMk cId="1662913135" sldId="333"/>
        </pc:sldMkLst>
        <pc:spChg chg="mod ord">
          <ac:chgData name="Amy Peace" userId="S::amy.peace@leicester.gov.uk::caef7dc3-0d83-4f8b-849b-f17cf985f9e9" providerId="AD" clId="Web-{C35749A8-58A1-ABCC-9474-6CF1086F70D0}" dt="2020-05-11T08:42:25.389" v="1"/>
          <ac:spMkLst>
            <pc:docMk/>
            <pc:sldMk cId="1662913135" sldId="333"/>
            <ac:spMk id="2" creationId="{EB0F8A8E-EDC3-4FAC-8B77-E5B6F20F9C65}"/>
          </ac:spMkLst>
        </pc:spChg>
        <pc:spChg chg="mod ord">
          <ac:chgData name="Amy Peace" userId="S::amy.peace@leicester.gov.uk::caef7dc3-0d83-4f8b-849b-f17cf985f9e9" providerId="AD" clId="Web-{C35749A8-58A1-ABCC-9474-6CF1086F70D0}" dt="2020-05-11T08:43:52.560" v="27" actId="20577"/>
          <ac:spMkLst>
            <pc:docMk/>
            <pc:sldMk cId="1662913135" sldId="333"/>
            <ac:spMk id="3" creationId="{61A011E0-A5D2-45C7-A6F4-0BA3286C8D31}"/>
          </ac:spMkLst>
        </pc:spChg>
        <pc:spChg chg="ord">
          <ac:chgData name="Amy Peace" userId="S::amy.peace@leicester.gov.uk::caef7dc3-0d83-4f8b-849b-f17cf985f9e9" providerId="AD" clId="Web-{C35749A8-58A1-ABCC-9474-6CF1086F70D0}" dt="2020-05-11T08:42:25.389" v="1"/>
          <ac:spMkLst>
            <pc:docMk/>
            <pc:sldMk cId="1662913135" sldId="333"/>
            <ac:spMk id="6" creationId="{D827EB31-7141-4334-8ED6-E42597F6E3D7}"/>
          </ac:spMkLst>
        </pc:spChg>
        <pc:spChg chg="add del">
          <ac:chgData name="Amy Peace" userId="S::amy.peace@leicester.gov.uk::caef7dc3-0d83-4f8b-849b-f17cf985f9e9" providerId="AD" clId="Web-{C35749A8-58A1-ABCC-9474-6CF1086F70D0}" dt="2020-05-11T08:42:25.389" v="1"/>
          <ac:spMkLst>
            <pc:docMk/>
            <pc:sldMk cId="1662913135" sldId="333"/>
            <ac:spMk id="14" creationId="{99A35411-0EE2-4606-843D-30DD6958DE03}"/>
          </ac:spMkLst>
        </pc:spChg>
        <pc:spChg chg="add del">
          <ac:chgData name="Amy Peace" userId="S::amy.peace@leicester.gov.uk::caef7dc3-0d83-4f8b-849b-f17cf985f9e9" providerId="AD" clId="Web-{C35749A8-58A1-ABCC-9474-6CF1086F70D0}" dt="2020-05-11T08:42:25.389" v="1"/>
          <ac:spMkLst>
            <pc:docMk/>
            <pc:sldMk cId="1662913135" sldId="333"/>
            <ac:spMk id="16" creationId="{F0635F50-873F-429B-A47B-01987BE813DB}"/>
          </ac:spMkLst>
        </pc:spChg>
        <pc:spChg chg="add del">
          <ac:chgData name="Amy Peace" userId="S::amy.peace@leicester.gov.uk::caef7dc3-0d83-4f8b-849b-f17cf985f9e9" providerId="AD" clId="Web-{C35749A8-58A1-ABCC-9474-6CF1086F70D0}" dt="2020-05-11T08:42:25.389" v="1"/>
          <ac:spMkLst>
            <pc:docMk/>
            <pc:sldMk cId="1662913135" sldId="333"/>
            <ac:spMk id="18" creationId="{41D050CA-E613-4479-9147-D0B3C94F5F20}"/>
          </ac:spMkLst>
        </pc:spChg>
        <pc:spChg chg="add del">
          <ac:chgData name="Amy Peace" userId="S::amy.peace@leicester.gov.uk::caef7dc3-0d83-4f8b-849b-f17cf985f9e9" providerId="AD" clId="Web-{C35749A8-58A1-ABCC-9474-6CF1086F70D0}" dt="2020-05-11T08:42:25.389" v="1"/>
          <ac:spMkLst>
            <pc:docMk/>
            <pc:sldMk cId="1662913135" sldId="333"/>
            <ac:spMk id="20" creationId="{A71E2B72-D29B-4AB9-8D70-6C8C71DF5F29}"/>
          </ac:spMkLst>
        </pc:spChg>
        <pc:spChg chg="add del">
          <ac:chgData name="Amy Peace" userId="S::amy.peace@leicester.gov.uk::caef7dc3-0d83-4f8b-849b-f17cf985f9e9" providerId="AD" clId="Web-{C35749A8-58A1-ABCC-9474-6CF1086F70D0}" dt="2020-05-11T08:42:25.389" v="1"/>
          <ac:spMkLst>
            <pc:docMk/>
            <pc:sldMk cId="1662913135" sldId="333"/>
            <ac:spMk id="22" creationId="{CE77A619-B358-4FA1-8190-C3A0F00C046D}"/>
          </ac:spMkLst>
        </pc:spChg>
        <pc:picChg chg="mod">
          <ac:chgData name="Amy Peace" userId="S::amy.peace@leicester.gov.uk::caef7dc3-0d83-4f8b-849b-f17cf985f9e9" providerId="AD" clId="Web-{C35749A8-58A1-ABCC-9474-6CF1086F70D0}" dt="2020-05-11T08:42:47.451" v="3"/>
          <ac:picMkLst>
            <pc:docMk/>
            <pc:sldMk cId="1662913135" sldId="333"/>
            <ac:picMk id="4" creationId="{B9CCD7CE-EBC3-45B4-848A-F7A292514A5B}"/>
          </ac:picMkLst>
        </pc:picChg>
        <pc:picChg chg="mod ord">
          <ac:chgData name="Amy Peace" userId="S::amy.peace@leicester.gov.uk::caef7dc3-0d83-4f8b-849b-f17cf985f9e9" providerId="AD" clId="Web-{C35749A8-58A1-ABCC-9474-6CF1086F70D0}" dt="2020-05-11T08:42:54.279" v="4"/>
          <ac:picMkLst>
            <pc:docMk/>
            <pc:sldMk cId="1662913135" sldId="333"/>
            <ac:picMk id="7" creationId="{41DA608B-3FC8-4414-93E3-98B35832CFF0}"/>
          </ac:picMkLst>
        </pc:picChg>
        <pc:picChg chg="mod">
          <ac:chgData name="Amy Peace" userId="S::amy.peace@leicester.gov.uk::caef7dc3-0d83-4f8b-849b-f17cf985f9e9" providerId="AD" clId="Web-{C35749A8-58A1-ABCC-9474-6CF1086F70D0}" dt="2020-05-11T08:42:57.560" v="5"/>
          <ac:picMkLst>
            <pc:docMk/>
            <pc:sldMk cId="1662913135" sldId="333"/>
            <ac:picMk id="8" creationId="{CF917F03-7436-4CCB-A2F4-6D930F00CC7B}"/>
          </ac:picMkLst>
        </pc:picChg>
        <pc:picChg chg="mod">
          <ac:chgData name="Amy Peace" userId="S::amy.peace@leicester.gov.uk::caef7dc3-0d83-4f8b-849b-f17cf985f9e9" providerId="AD" clId="Web-{C35749A8-58A1-ABCC-9474-6CF1086F70D0}" dt="2020-05-11T08:42:38.873" v="2"/>
          <ac:picMkLst>
            <pc:docMk/>
            <pc:sldMk cId="1662913135" sldId="333"/>
            <ac:picMk id="9" creationId="{46E0868A-C96B-4942-98C8-9E273EB06CA1}"/>
          </ac:picMkLst>
        </pc:picChg>
      </pc:sldChg>
      <pc:sldChg chg="modSp">
        <pc:chgData name="Amy Peace" userId="S::amy.peace@leicester.gov.uk::caef7dc3-0d83-4f8b-849b-f17cf985f9e9" providerId="AD" clId="Web-{C35749A8-58A1-ABCC-9474-6CF1086F70D0}" dt="2020-05-11T08:47:43.043" v="73" actId="1076"/>
        <pc:sldMkLst>
          <pc:docMk/>
          <pc:sldMk cId="4110658216" sldId="334"/>
        </pc:sldMkLst>
        <pc:spChg chg="mod">
          <ac:chgData name="Amy Peace" userId="S::amy.peace@leicester.gov.uk::caef7dc3-0d83-4f8b-849b-f17cf985f9e9" providerId="AD" clId="Web-{C35749A8-58A1-ABCC-9474-6CF1086F70D0}" dt="2020-05-11T08:46:38.511" v="61" actId="1076"/>
          <ac:spMkLst>
            <pc:docMk/>
            <pc:sldMk cId="4110658216" sldId="334"/>
            <ac:spMk id="2" creationId="{EB0F8A8E-EDC3-4FAC-8B77-E5B6F20F9C65}"/>
          </ac:spMkLst>
        </pc:spChg>
        <pc:spChg chg="mod">
          <ac:chgData name="Amy Peace" userId="S::amy.peace@leicester.gov.uk::caef7dc3-0d83-4f8b-849b-f17cf985f9e9" providerId="AD" clId="Web-{C35749A8-58A1-ABCC-9474-6CF1086F70D0}" dt="2020-05-11T08:47:08.964" v="68" actId="20577"/>
          <ac:spMkLst>
            <pc:docMk/>
            <pc:sldMk cId="4110658216" sldId="334"/>
            <ac:spMk id="4" creationId="{577760E1-76F2-4FA1-AC11-F878886A8542}"/>
          </ac:spMkLst>
        </pc:spChg>
        <pc:picChg chg="mod">
          <ac:chgData name="Amy Peace" userId="S::amy.peace@leicester.gov.uk::caef7dc3-0d83-4f8b-849b-f17cf985f9e9" providerId="AD" clId="Web-{C35749A8-58A1-ABCC-9474-6CF1086F70D0}" dt="2020-05-11T08:47:43.010" v="71" actId="1076"/>
          <ac:picMkLst>
            <pc:docMk/>
            <pc:sldMk cId="4110658216" sldId="334"/>
            <ac:picMk id="3074" creationId="{E09DB7AC-8469-4DEE-9AB2-F316BFBD8445}"/>
          </ac:picMkLst>
        </pc:picChg>
        <pc:picChg chg="mod">
          <ac:chgData name="Amy Peace" userId="S::amy.peace@leicester.gov.uk::caef7dc3-0d83-4f8b-849b-f17cf985f9e9" providerId="AD" clId="Web-{C35749A8-58A1-ABCC-9474-6CF1086F70D0}" dt="2020-05-11T08:47:43.026" v="72" actId="1076"/>
          <ac:picMkLst>
            <pc:docMk/>
            <pc:sldMk cId="4110658216" sldId="334"/>
            <ac:picMk id="3078" creationId="{2C1E2907-356E-48C2-B075-ABDBC71D1400}"/>
          </ac:picMkLst>
        </pc:picChg>
        <pc:picChg chg="mod">
          <ac:chgData name="Amy Peace" userId="S::amy.peace@leicester.gov.uk::caef7dc3-0d83-4f8b-849b-f17cf985f9e9" providerId="AD" clId="Web-{C35749A8-58A1-ABCC-9474-6CF1086F70D0}" dt="2020-05-11T08:47:43.043" v="73" actId="1076"/>
          <ac:picMkLst>
            <pc:docMk/>
            <pc:sldMk cId="4110658216" sldId="334"/>
            <ac:picMk id="3079" creationId="{56818315-A497-4929-8492-6BC4ADD9B5B5}"/>
          </ac:picMkLst>
        </pc:picChg>
      </pc:sldChg>
      <pc:sldChg chg="addSp delSp modSp">
        <pc:chgData name="Amy Peace" userId="S::amy.peace@leicester.gov.uk::caef7dc3-0d83-4f8b-849b-f17cf985f9e9" providerId="AD" clId="Web-{C35749A8-58A1-ABCC-9474-6CF1086F70D0}" dt="2020-05-11T09:45:42.061" v="97"/>
        <pc:sldMkLst>
          <pc:docMk/>
          <pc:sldMk cId="2448155906" sldId="338"/>
        </pc:sldMkLst>
        <pc:spChg chg="add mod">
          <ac:chgData name="Amy Peace" userId="S::amy.peace@leicester.gov.uk::caef7dc3-0d83-4f8b-849b-f17cf985f9e9" providerId="AD" clId="Web-{C35749A8-58A1-ABCC-9474-6CF1086F70D0}" dt="2020-05-11T09:40:04.047" v="94" actId="20577"/>
          <ac:spMkLst>
            <pc:docMk/>
            <pc:sldMk cId="2448155906" sldId="338"/>
            <ac:spMk id="7" creationId="{45E98AF8-2EEF-434C-B121-9380417FA580}"/>
          </ac:spMkLst>
        </pc:spChg>
        <pc:picChg chg="add mod">
          <ac:chgData name="Amy Peace" userId="S::amy.peace@leicester.gov.uk::caef7dc3-0d83-4f8b-849b-f17cf985f9e9" providerId="AD" clId="Web-{C35749A8-58A1-ABCC-9474-6CF1086F70D0}" dt="2020-05-11T09:38:24.845" v="75" actId="1076"/>
          <ac:picMkLst>
            <pc:docMk/>
            <pc:sldMk cId="2448155906" sldId="338"/>
            <ac:picMk id="3" creationId="{BE9894B2-F86D-4261-AFD4-22A7C2E7A348}"/>
          </ac:picMkLst>
        </pc:picChg>
        <pc:picChg chg="add del mod">
          <ac:chgData name="Amy Peace" userId="S::amy.peace@leicester.gov.uk::caef7dc3-0d83-4f8b-849b-f17cf985f9e9" providerId="AD" clId="Web-{C35749A8-58A1-ABCC-9474-6CF1086F70D0}" dt="2020-05-11T09:39:24.938" v="79"/>
          <ac:picMkLst>
            <pc:docMk/>
            <pc:sldMk cId="2448155906" sldId="338"/>
            <ac:picMk id="5" creationId="{1139FFEE-A3FC-431E-A7BC-15FB55D2D540}"/>
          </ac:picMkLst>
        </pc:picChg>
        <pc:picChg chg="add mod">
          <ac:chgData name="Amy Peace" userId="S::amy.peace@leicester.gov.uk::caef7dc3-0d83-4f8b-849b-f17cf985f9e9" providerId="AD" clId="Web-{C35749A8-58A1-ABCC-9474-6CF1086F70D0}" dt="2020-05-11T09:45:42.061" v="97"/>
          <ac:picMkLst>
            <pc:docMk/>
            <pc:sldMk cId="2448155906" sldId="338"/>
            <ac:picMk id="8" creationId="{9692038B-9F7A-4A9F-A656-C0326D41D5E0}"/>
          </ac:picMkLst>
        </pc:picChg>
      </pc:sldChg>
    </pc:docChg>
  </pc:docChgLst>
  <pc:docChgLst>
    <pc:chgData name="Sally Slade" userId="S::sally.slade@leicester.gov.uk::ce59c7e4-c0fa-4c52-ab7e-1fcfa95b12e0" providerId="AD" clId="Web-{AF8C74F9-85BA-B965-34C8-D12C140442A7}"/>
    <pc:docChg chg="modSld">
      <pc:chgData name="Sally Slade" userId="S::sally.slade@leicester.gov.uk::ce59c7e4-c0fa-4c52-ab7e-1fcfa95b12e0" providerId="AD" clId="Web-{AF8C74F9-85BA-B965-34C8-D12C140442A7}" dt="2020-05-18T18:58:00.428" v="3"/>
      <pc:docMkLst>
        <pc:docMk/>
      </pc:docMkLst>
      <pc:sldChg chg="addSp modSp mod setBg">
        <pc:chgData name="Sally Slade" userId="S::sally.slade@leicester.gov.uk::ce59c7e4-c0fa-4c52-ab7e-1fcfa95b12e0" providerId="AD" clId="Web-{AF8C74F9-85BA-B965-34C8-D12C140442A7}" dt="2020-05-18T18:58:00.428" v="3"/>
        <pc:sldMkLst>
          <pc:docMk/>
          <pc:sldMk cId="2041856636" sldId="320"/>
        </pc:sldMkLst>
        <pc:spChg chg="mod">
          <ac:chgData name="Sally Slade" userId="S::sally.slade@leicester.gov.uk::ce59c7e4-c0fa-4c52-ab7e-1fcfa95b12e0" providerId="AD" clId="Web-{AF8C74F9-85BA-B965-34C8-D12C140442A7}" dt="2020-05-18T18:58:00.428" v="3"/>
          <ac:spMkLst>
            <pc:docMk/>
            <pc:sldMk cId="2041856636" sldId="320"/>
            <ac:spMk id="2" creationId="{36728FEF-AD66-4872-B91F-E2BA9857EAA9}"/>
          </ac:spMkLst>
        </pc:spChg>
        <pc:picChg chg="add mod">
          <ac:chgData name="Sally Slade" userId="S::sally.slade@leicester.gov.uk::ce59c7e4-c0fa-4c52-ab7e-1fcfa95b12e0" providerId="AD" clId="Web-{AF8C74F9-85BA-B965-34C8-D12C140442A7}" dt="2020-05-18T18:58:00.428" v="3"/>
          <ac:picMkLst>
            <pc:docMk/>
            <pc:sldMk cId="2041856636" sldId="320"/>
            <ac:picMk id="3" creationId="{D26B065F-3F0F-48C3-AA0B-569451CDA4ED}"/>
          </ac:picMkLst>
        </pc:picChg>
        <pc:picChg chg="mod">
          <ac:chgData name="Sally Slade" userId="S::sally.slade@leicester.gov.uk::ce59c7e4-c0fa-4c52-ab7e-1fcfa95b12e0" providerId="AD" clId="Web-{AF8C74F9-85BA-B965-34C8-D12C140442A7}" dt="2020-05-18T18:58:00.428" v="3"/>
          <ac:picMkLst>
            <pc:docMk/>
            <pc:sldMk cId="2041856636" sldId="320"/>
            <ac:picMk id="7" creationId="{CDD325BB-58D4-4507-B6A8-FD35166FFCF0}"/>
          </ac:picMkLst>
        </pc:picChg>
        <pc:picChg chg="mod">
          <ac:chgData name="Sally Slade" userId="S::sally.slade@leicester.gov.uk::ce59c7e4-c0fa-4c52-ab7e-1fcfa95b12e0" providerId="AD" clId="Web-{AF8C74F9-85BA-B965-34C8-D12C140442A7}" dt="2020-05-18T18:58:00.428" v="3"/>
          <ac:picMkLst>
            <pc:docMk/>
            <pc:sldMk cId="2041856636" sldId="320"/>
            <ac:picMk id="8" creationId="{245A4A10-5543-4DFE-996A-473EAD37DE33}"/>
          </ac:picMkLst>
        </pc:picChg>
      </pc:sldChg>
    </pc:docChg>
  </pc:docChgLst>
  <pc:docChgLst>
    <pc:chgData name="Amy Peace" userId="S::amy.peace@leicester.gov.uk::caef7dc3-0d83-4f8b-849b-f17cf985f9e9" providerId="AD" clId="Web-{78BB75B0-FF72-0992-54D0-EF6D672769CD}"/>
    <pc:docChg chg="modSld">
      <pc:chgData name="Amy Peace" userId="S::amy.peace@leicester.gov.uk::caef7dc3-0d83-4f8b-849b-f17cf985f9e9" providerId="AD" clId="Web-{78BB75B0-FF72-0992-54D0-EF6D672769CD}" dt="2020-05-11T11:06:23.806" v="168" actId="20577"/>
      <pc:docMkLst>
        <pc:docMk/>
      </pc:docMkLst>
      <pc:sldChg chg="addSp modSp">
        <pc:chgData name="Amy Peace" userId="S::amy.peace@leicester.gov.uk::caef7dc3-0d83-4f8b-849b-f17cf985f9e9" providerId="AD" clId="Web-{78BB75B0-FF72-0992-54D0-EF6D672769CD}" dt="2020-05-11T10:26:16.870" v="123" actId="14100"/>
        <pc:sldMkLst>
          <pc:docMk/>
          <pc:sldMk cId="2448155906" sldId="338"/>
        </pc:sldMkLst>
        <pc:spChg chg="add mod">
          <ac:chgData name="Amy Peace" userId="S::amy.peace@leicester.gov.uk::caef7dc3-0d83-4f8b-849b-f17cf985f9e9" providerId="AD" clId="Web-{78BB75B0-FF72-0992-54D0-EF6D672769CD}" dt="2020-05-11T10:24:51.714" v="117" actId="1076"/>
          <ac:spMkLst>
            <pc:docMk/>
            <pc:sldMk cId="2448155906" sldId="338"/>
            <ac:spMk id="4" creationId="{939E200F-86C3-483C-8B72-C2D2FBC8DCC4}"/>
          </ac:spMkLst>
        </pc:spChg>
        <pc:spChg chg="add mod">
          <ac:chgData name="Amy Peace" userId="S::amy.peace@leicester.gov.uk::caef7dc3-0d83-4f8b-849b-f17cf985f9e9" providerId="AD" clId="Web-{78BB75B0-FF72-0992-54D0-EF6D672769CD}" dt="2020-05-11T10:08:12.839" v="62" actId="14100"/>
          <ac:spMkLst>
            <pc:docMk/>
            <pc:sldMk cId="2448155906" sldId="338"/>
            <ac:spMk id="5" creationId="{C9B29439-CE03-473F-AD6A-3CD3124E41C5}"/>
          </ac:spMkLst>
        </pc:spChg>
        <pc:spChg chg="mod">
          <ac:chgData name="Amy Peace" userId="S::amy.peace@leicester.gov.uk::caef7dc3-0d83-4f8b-849b-f17cf985f9e9" providerId="AD" clId="Web-{78BB75B0-FF72-0992-54D0-EF6D672769CD}" dt="2020-05-11T10:24:46.182" v="115" actId="20577"/>
          <ac:spMkLst>
            <pc:docMk/>
            <pc:sldMk cId="2448155906" sldId="338"/>
            <ac:spMk id="7" creationId="{45E98AF8-2EEF-434C-B121-9380417FA580}"/>
          </ac:spMkLst>
        </pc:spChg>
        <pc:picChg chg="add mod">
          <ac:chgData name="Amy Peace" userId="S::amy.peace@leicester.gov.uk::caef7dc3-0d83-4f8b-849b-f17cf985f9e9" providerId="AD" clId="Web-{78BB75B0-FF72-0992-54D0-EF6D672769CD}" dt="2020-05-11T10:26:16.870" v="123" actId="14100"/>
          <ac:picMkLst>
            <pc:docMk/>
            <pc:sldMk cId="2448155906" sldId="338"/>
            <ac:picMk id="6" creationId="{A00BDCA4-9A60-4CDD-88C2-5B33BE03E965}"/>
          </ac:picMkLst>
        </pc:picChg>
        <pc:picChg chg="mod">
          <ac:chgData name="Amy Peace" userId="S::amy.peace@leicester.gov.uk::caef7dc3-0d83-4f8b-849b-f17cf985f9e9" providerId="AD" clId="Web-{78BB75B0-FF72-0992-54D0-EF6D672769CD}" dt="2020-05-11T10:08:19.839" v="63" actId="1076"/>
          <ac:picMkLst>
            <pc:docMk/>
            <pc:sldMk cId="2448155906" sldId="338"/>
            <ac:picMk id="8" creationId="{9692038B-9F7A-4A9F-A656-C0326D41D5E0}"/>
          </ac:picMkLst>
        </pc:picChg>
      </pc:sldChg>
      <pc:sldChg chg="addSp delSp modSp">
        <pc:chgData name="Amy Peace" userId="S::amy.peace@leicester.gov.uk::caef7dc3-0d83-4f8b-849b-f17cf985f9e9" providerId="AD" clId="Web-{78BB75B0-FF72-0992-54D0-EF6D672769CD}" dt="2020-05-11T11:06:23.806" v="168" actId="20577"/>
        <pc:sldMkLst>
          <pc:docMk/>
          <pc:sldMk cId="3858370980" sldId="341"/>
        </pc:sldMkLst>
        <pc:spChg chg="del">
          <ac:chgData name="Amy Peace" userId="S::amy.peace@leicester.gov.uk::caef7dc3-0d83-4f8b-849b-f17cf985f9e9" providerId="AD" clId="Web-{78BB75B0-FF72-0992-54D0-EF6D672769CD}" dt="2020-05-11T10:32:41.620" v="124"/>
          <ac:spMkLst>
            <pc:docMk/>
            <pc:sldMk cId="3858370980" sldId="341"/>
            <ac:spMk id="3" creationId="{6982DCAF-6709-4452-BCEF-1DC2AB73B4C6}"/>
          </ac:spMkLst>
        </pc:spChg>
        <pc:spChg chg="add del mod">
          <ac:chgData name="Amy Peace" userId="S::amy.peace@leicester.gov.uk::caef7dc3-0d83-4f8b-849b-f17cf985f9e9" providerId="AD" clId="Web-{78BB75B0-FF72-0992-54D0-EF6D672769CD}" dt="2020-05-11T10:35:23.479" v="128"/>
          <ac:spMkLst>
            <pc:docMk/>
            <pc:sldMk cId="3858370980" sldId="341"/>
            <ac:spMk id="7" creationId="{A1672D18-D4AA-4A3A-9BEE-DFC9909B5907}"/>
          </ac:spMkLst>
        </pc:spChg>
        <pc:spChg chg="add mod">
          <ac:chgData name="Amy Peace" userId="S::amy.peace@leicester.gov.uk::caef7dc3-0d83-4f8b-849b-f17cf985f9e9" providerId="AD" clId="Web-{78BB75B0-FF72-0992-54D0-EF6D672769CD}" dt="2020-05-11T10:36:29.026" v="138" actId="1076"/>
          <ac:spMkLst>
            <pc:docMk/>
            <pc:sldMk cId="3858370980" sldId="341"/>
            <ac:spMk id="10" creationId="{F75C529A-B513-48B8-A556-09D209ECFD15}"/>
          </ac:spMkLst>
        </pc:spChg>
        <pc:spChg chg="add mod">
          <ac:chgData name="Amy Peace" userId="S::amy.peace@leicester.gov.uk::caef7dc3-0d83-4f8b-849b-f17cf985f9e9" providerId="AD" clId="Web-{78BB75B0-FF72-0992-54D0-EF6D672769CD}" dt="2020-05-11T11:06:23.806" v="168" actId="20577"/>
          <ac:spMkLst>
            <pc:docMk/>
            <pc:sldMk cId="3858370980" sldId="341"/>
            <ac:spMk id="13" creationId="{65582EB5-920F-4B12-8939-BB0BCDDD8BAF}"/>
          </ac:spMkLst>
        </pc:spChg>
        <pc:picChg chg="add del mod ord">
          <ac:chgData name="Amy Peace" userId="S::amy.peace@leicester.gov.uk::caef7dc3-0d83-4f8b-849b-f17cf985f9e9" providerId="AD" clId="Web-{78BB75B0-FF72-0992-54D0-EF6D672769CD}" dt="2020-05-11T10:33:04.729" v="127"/>
          <ac:picMkLst>
            <pc:docMk/>
            <pc:sldMk cId="3858370980" sldId="341"/>
            <ac:picMk id="4" creationId="{6CEF61CE-64A5-449F-A5A3-322653720972}"/>
          </ac:picMkLst>
        </pc:picChg>
        <pc:picChg chg="add mod ord">
          <ac:chgData name="Amy Peace" userId="S::amy.peace@leicester.gov.uk::caef7dc3-0d83-4f8b-849b-f17cf985f9e9" providerId="AD" clId="Web-{78BB75B0-FF72-0992-54D0-EF6D672769CD}" dt="2020-05-11T10:35:38.432" v="130" actId="1076"/>
          <ac:picMkLst>
            <pc:docMk/>
            <pc:sldMk cId="3858370980" sldId="341"/>
            <ac:picMk id="8" creationId="{2233A62D-9F9B-4B5A-BCFC-1598A753C14A}"/>
          </ac:picMkLst>
        </pc:picChg>
        <pc:picChg chg="add mod">
          <ac:chgData name="Amy Peace" userId="S::amy.peace@leicester.gov.uk::caef7dc3-0d83-4f8b-849b-f17cf985f9e9" providerId="AD" clId="Web-{78BB75B0-FF72-0992-54D0-EF6D672769CD}" dt="2020-05-11T11:06:04.916" v="162" actId="1076"/>
          <ac:picMkLst>
            <pc:docMk/>
            <pc:sldMk cId="3858370980" sldId="341"/>
            <ac:picMk id="11" creationId="{30E2BDBF-850E-4C7C-94B4-6FFAD6EDC90A}"/>
          </ac:picMkLst>
        </pc:picChg>
        <pc:picChg chg="add mod">
          <ac:chgData name="Amy Peace" userId="S::amy.peace@leicester.gov.uk::caef7dc3-0d83-4f8b-849b-f17cf985f9e9" providerId="AD" clId="Web-{78BB75B0-FF72-0992-54D0-EF6D672769CD}" dt="2020-05-11T10:47:20.229" v="160" actId="1076"/>
          <ac:picMkLst>
            <pc:docMk/>
            <pc:sldMk cId="3858370980" sldId="341"/>
            <ac:picMk id="14" creationId="{771F5985-9605-4DA8-87B9-4EFCC68C5846}"/>
          </ac:picMkLst>
        </pc:picChg>
        <pc:picChg chg="add mod">
          <ac:chgData name="Amy Peace" userId="S::amy.peace@leicester.gov.uk::caef7dc3-0d83-4f8b-849b-f17cf985f9e9" providerId="AD" clId="Web-{78BB75B0-FF72-0992-54D0-EF6D672769CD}" dt="2020-05-11T11:06:08.244" v="163" actId="1076"/>
          <ac:picMkLst>
            <pc:docMk/>
            <pc:sldMk cId="3858370980" sldId="341"/>
            <ac:picMk id="16" creationId="{838D999D-41E0-4077-A232-C757FCFE9CA4}"/>
          </ac:picMkLst>
        </pc:picChg>
      </pc:sldChg>
    </pc:docChg>
  </pc:docChgLst>
  <pc:docChgLst>
    <pc:chgData name="Danielle Kennell" userId="S::danielle.kennell@leicester.gov.uk::8d07704c-9aa7-4c9c-8b15-77d58c37af7c" providerId="AD" clId="Web-{D1F15723-2757-A0D5-F100-3E7B98F7FFA3}"/>
    <pc:docChg chg="modSld">
      <pc:chgData name="Danielle Kennell" userId="S::danielle.kennell@leicester.gov.uk::8d07704c-9aa7-4c9c-8b15-77d58c37af7c" providerId="AD" clId="Web-{D1F15723-2757-A0D5-F100-3E7B98F7FFA3}" dt="2020-05-19T11:57:49.965" v="9" actId="1076"/>
      <pc:docMkLst>
        <pc:docMk/>
      </pc:docMkLst>
      <pc:sldChg chg="modSp">
        <pc:chgData name="Danielle Kennell" userId="S::danielle.kennell@leicester.gov.uk::8d07704c-9aa7-4c9c-8b15-77d58c37af7c" providerId="AD" clId="Web-{D1F15723-2757-A0D5-F100-3E7B98F7FFA3}" dt="2020-05-19T10:12:01.888" v="7" actId="20577"/>
        <pc:sldMkLst>
          <pc:docMk/>
          <pc:sldMk cId="1188130435" sldId="303"/>
        </pc:sldMkLst>
        <pc:spChg chg="mod">
          <ac:chgData name="Danielle Kennell" userId="S::danielle.kennell@leicester.gov.uk::8d07704c-9aa7-4c9c-8b15-77d58c37af7c" providerId="AD" clId="Web-{D1F15723-2757-A0D5-F100-3E7B98F7FFA3}" dt="2020-05-19T10:12:01.888" v="7" actId="20577"/>
          <ac:spMkLst>
            <pc:docMk/>
            <pc:sldMk cId="1188130435" sldId="303"/>
            <ac:spMk id="13" creationId="{5945EAEE-E6EE-4B39-821D-54900082A6DB}"/>
          </ac:spMkLst>
        </pc:spChg>
      </pc:sldChg>
      <pc:sldChg chg="modSp">
        <pc:chgData name="Danielle Kennell" userId="S::danielle.kennell@leicester.gov.uk::8d07704c-9aa7-4c9c-8b15-77d58c37af7c" providerId="AD" clId="Web-{D1F15723-2757-A0D5-F100-3E7B98F7FFA3}" dt="2020-05-19T08:54:53.758" v="4" actId="1076"/>
        <pc:sldMkLst>
          <pc:docMk/>
          <pc:sldMk cId="2733337664" sldId="306"/>
        </pc:sldMkLst>
        <pc:spChg chg="mod">
          <ac:chgData name="Danielle Kennell" userId="S::danielle.kennell@leicester.gov.uk::8d07704c-9aa7-4c9c-8b15-77d58c37af7c" providerId="AD" clId="Web-{D1F15723-2757-A0D5-F100-3E7B98F7FFA3}" dt="2020-05-19T08:53:45.539" v="2" actId="20577"/>
          <ac:spMkLst>
            <pc:docMk/>
            <pc:sldMk cId="2733337664" sldId="306"/>
            <ac:spMk id="3" creationId="{9558721C-2587-409B-BFDB-A0E5DB0B9E69}"/>
          </ac:spMkLst>
        </pc:spChg>
        <pc:spChg chg="mod">
          <ac:chgData name="Danielle Kennell" userId="S::danielle.kennell@leicester.gov.uk::8d07704c-9aa7-4c9c-8b15-77d58c37af7c" providerId="AD" clId="Web-{D1F15723-2757-A0D5-F100-3E7B98F7FFA3}" dt="2020-05-19T08:54:53.758" v="4" actId="1076"/>
          <ac:spMkLst>
            <pc:docMk/>
            <pc:sldMk cId="2733337664" sldId="306"/>
            <ac:spMk id="12" creationId="{69849F97-03B7-4DAF-9D3F-648AF093A13C}"/>
          </ac:spMkLst>
        </pc:spChg>
      </pc:sldChg>
      <pc:sldChg chg="modSp">
        <pc:chgData name="Danielle Kennell" userId="S::danielle.kennell@leicester.gov.uk::8d07704c-9aa7-4c9c-8b15-77d58c37af7c" providerId="AD" clId="Web-{D1F15723-2757-A0D5-F100-3E7B98F7FFA3}" dt="2020-05-19T11:57:49.965" v="9" actId="1076"/>
        <pc:sldMkLst>
          <pc:docMk/>
          <pc:sldMk cId="3412401955" sldId="313"/>
        </pc:sldMkLst>
        <pc:picChg chg="mod">
          <ac:chgData name="Danielle Kennell" userId="S::danielle.kennell@leicester.gov.uk::8d07704c-9aa7-4c9c-8b15-77d58c37af7c" providerId="AD" clId="Web-{D1F15723-2757-A0D5-F100-3E7B98F7FFA3}" dt="2020-05-19T11:57:49.965" v="9" actId="1076"/>
          <ac:picMkLst>
            <pc:docMk/>
            <pc:sldMk cId="3412401955" sldId="313"/>
            <ac:picMk id="3" creationId="{9F5B9B57-48CA-4C4D-A582-9E09E64803B9}"/>
          </ac:picMkLst>
        </pc:picChg>
      </pc:sldChg>
    </pc:docChg>
  </pc:docChgLst>
  <pc:docChgLst>
    <pc:chgData name="Lee Jowett" userId="b4c18200-571b-4fac-968d-92e9fa7f3d31" providerId="ADAL" clId="{5816E19C-A880-44AD-833A-270F5A893382}"/>
    <pc:docChg chg="undo custSel addSld delSld modSld sldOrd modMainMaster">
      <pc:chgData name="Lee Jowett" userId="b4c18200-571b-4fac-968d-92e9fa7f3d31" providerId="ADAL" clId="{5816E19C-A880-44AD-833A-270F5A893382}" dt="2020-05-19T11:10:12.968" v="2345" actId="20577"/>
      <pc:docMkLst>
        <pc:docMk/>
      </pc:docMkLst>
      <pc:sldChg chg="modSp ord">
        <pc:chgData name="Lee Jowett" userId="b4c18200-571b-4fac-968d-92e9fa7f3d31" providerId="ADAL" clId="{5816E19C-A880-44AD-833A-270F5A893382}" dt="2020-05-19T11:10:12.968" v="2345" actId="20577"/>
        <pc:sldMkLst>
          <pc:docMk/>
          <pc:sldMk cId="899484424" sldId="256"/>
        </pc:sldMkLst>
        <pc:spChg chg="mod">
          <ac:chgData name="Lee Jowett" userId="b4c18200-571b-4fac-968d-92e9fa7f3d31" providerId="ADAL" clId="{5816E19C-A880-44AD-833A-270F5A893382}" dt="2020-05-19T09:08:30.419" v="1136" actId="1076"/>
          <ac:spMkLst>
            <pc:docMk/>
            <pc:sldMk cId="899484424" sldId="256"/>
            <ac:spMk id="2" creationId="{23749A2C-639D-4222-8B5A-9EEF7D3835E2}"/>
          </ac:spMkLst>
        </pc:spChg>
        <pc:spChg chg="mod">
          <ac:chgData name="Lee Jowett" userId="b4c18200-571b-4fac-968d-92e9fa7f3d31" providerId="ADAL" clId="{5816E19C-A880-44AD-833A-270F5A893382}" dt="2020-05-19T11:10:12.968" v="2345" actId="20577"/>
          <ac:spMkLst>
            <pc:docMk/>
            <pc:sldMk cId="899484424" sldId="256"/>
            <ac:spMk id="3" creationId="{3DCFFD74-8732-46D0-A805-FC99D462827D}"/>
          </ac:spMkLst>
        </pc:spChg>
      </pc:sldChg>
      <pc:sldChg chg="modSp">
        <pc:chgData name="Lee Jowett" userId="b4c18200-571b-4fac-968d-92e9fa7f3d31" providerId="ADAL" clId="{5816E19C-A880-44AD-833A-270F5A893382}" dt="2020-05-19T10:16:04.401" v="1871" actId="20577"/>
        <pc:sldMkLst>
          <pc:docMk/>
          <pc:sldMk cId="106024778" sldId="257"/>
        </pc:sldMkLst>
        <pc:spChg chg="mod">
          <ac:chgData name="Lee Jowett" userId="b4c18200-571b-4fac-968d-92e9fa7f3d31" providerId="ADAL" clId="{5816E19C-A880-44AD-833A-270F5A893382}" dt="2020-05-19T10:16:04.401" v="1871" actId="20577"/>
          <ac:spMkLst>
            <pc:docMk/>
            <pc:sldMk cId="106024778" sldId="257"/>
            <ac:spMk id="3" creationId="{DD2D824A-FFCF-4A60-8009-B0A78D08C93B}"/>
          </ac:spMkLst>
        </pc:spChg>
      </pc:sldChg>
      <pc:sldChg chg="modSp">
        <pc:chgData name="Lee Jowett" userId="b4c18200-571b-4fac-968d-92e9fa7f3d31" providerId="ADAL" clId="{5816E19C-A880-44AD-833A-270F5A893382}" dt="2020-05-19T09:36:14.972" v="1266" actId="1076"/>
        <pc:sldMkLst>
          <pc:docMk/>
          <pc:sldMk cId="3062561565" sldId="261"/>
        </pc:sldMkLst>
        <pc:picChg chg="mod">
          <ac:chgData name="Lee Jowett" userId="b4c18200-571b-4fac-968d-92e9fa7f3d31" providerId="ADAL" clId="{5816E19C-A880-44AD-833A-270F5A893382}" dt="2020-05-19T09:36:14.972" v="1266" actId="1076"/>
          <ac:picMkLst>
            <pc:docMk/>
            <pc:sldMk cId="3062561565" sldId="261"/>
            <ac:picMk id="5" creationId="{00000000-0000-0000-0000-000000000000}"/>
          </ac:picMkLst>
        </pc:picChg>
      </pc:sldChg>
      <pc:sldChg chg="modSp">
        <pc:chgData name="Lee Jowett" userId="b4c18200-571b-4fac-968d-92e9fa7f3d31" providerId="ADAL" clId="{5816E19C-A880-44AD-833A-270F5A893382}" dt="2020-05-19T11:09:27.382" v="2333" actId="20578"/>
        <pc:sldMkLst>
          <pc:docMk/>
          <pc:sldMk cId="1362260283" sldId="262"/>
        </pc:sldMkLst>
        <pc:spChg chg="mod">
          <ac:chgData name="Lee Jowett" userId="b4c18200-571b-4fac-968d-92e9fa7f3d31" providerId="ADAL" clId="{5816E19C-A880-44AD-833A-270F5A893382}" dt="2020-05-12T13:35:09.258" v="826" actId="1076"/>
          <ac:spMkLst>
            <pc:docMk/>
            <pc:sldMk cId="1362260283" sldId="262"/>
            <ac:spMk id="2" creationId="{F7253912-4E28-4AD5-8556-AB5B794A6124}"/>
          </ac:spMkLst>
        </pc:spChg>
        <pc:spChg chg="mod">
          <ac:chgData name="Lee Jowett" userId="b4c18200-571b-4fac-968d-92e9fa7f3d31" providerId="ADAL" clId="{5816E19C-A880-44AD-833A-270F5A893382}" dt="2020-05-19T11:09:27.382" v="2333" actId="20578"/>
          <ac:spMkLst>
            <pc:docMk/>
            <pc:sldMk cId="1362260283" sldId="262"/>
            <ac:spMk id="3" creationId="{24E98E51-A193-4087-9499-CF2F2B23E83F}"/>
          </ac:spMkLst>
        </pc:spChg>
      </pc:sldChg>
      <pc:sldChg chg="modSp">
        <pc:chgData name="Lee Jowett" userId="b4c18200-571b-4fac-968d-92e9fa7f3d31" providerId="ADAL" clId="{5816E19C-A880-44AD-833A-270F5A893382}" dt="2020-05-19T09:26:59.210" v="1189" actId="1076"/>
        <pc:sldMkLst>
          <pc:docMk/>
          <pc:sldMk cId="303367224" sldId="264"/>
        </pc:sldMkLst>
        <pc:picChg chg="mod modCrop">
          <ac:chgData name="Lee Jowett" userId="b4c18200-571b-4fac-968d-92e9fa7f3d31" providerId="ADAL" clId="{5816E19C-A880-44AD-833A-270F5A893382}" dt="2020-05-19T09:26:59.210" v="1189" actId="1076"/>
          <ac:picMkLst>
            <pc:docMk/>
            <pc:sldMk cId="303367224" sldId="264"/>
            <ac:picMk id="5" creationId="{00000000-0000-0000-0000-000000000000}"/>
          </ac:picMkLst>
        </pc:picChg>
      </pc:sldChg>
      <pc:sldChg chg="modSp">
        <pc:chgData name="Lee Jowett" userId="b4c18200-571b-4fac-968d-92e9fa7f3d31" providerId="ADAL" clId="{5816E19C-A880-44AD-833A-270F5A893382}" dt="2020-05-19T10:24:31.924" v="2037" actId="20577"/>
        <pc:sldMkLst>
          <pc:docMk/>
          <pc:sldMk cId="2769446588" sldId="265"/>
        </pc:sldMkLst>
        <pc:spChg chg="mod">
          <ac:chgData name="Lee Jowett" userId="b4c18200-571b-4fac-968d-92e9fa7f3d31" providerId="ADAL" clId="{5816E19C-A880-44AD-833A-270F5A893382}" dt="2020-05-19T10:24:31.924" v="2037" actId="20577"/>
          <ac:spMkLst>
            <pc:docMk/>
            <pc:sldMk cId="2769446588" sldId="265"/>
            <ac:spMk id="2" creationId="{76E5F1F4-95B7-4DF2-A4AA-FC873FE6D292}"/>
          </ac:spMkLst>
        </pc:spChg>
        <pc:graphicFrameChg chg="mod">
          <ac:chgData name="Lee Jowett" userId="b4c18200-571b-4fac-968d-92e9fa7f3d31" providerId="ADAL" clId="{5816E19C-A880-44AD-833A-270F5A893382}" dt="2020-05-19T10:24:18.903" v="2019" actId="20577"/>
          <ac:graphicFrameMkLst>
            <pc:docMk/>
            <pc:sldMk cId="2769446588" sldId="265"/>
            <ac:graphicFrameMk id="7" creationId="{3E33473A-9132-4F33-9D1B-53DFAD7E6C2E}"/>
          </ac:graphicFrameMkLst>
        </pc:graphicFrameChg>
      </pc:sldChg>
      <pc:sldChg chg="modSp">
        <pc:chgData name="Lee Jowett" userId="b4c18200-571b-4fac-968d-92e9fa7f3d31" providerId="ADAL" clId="{5816E19C-A880-44AD-833A-270F5A893382}" dt="2020-05-19T09:36:02.248" v="1265" actId="732"/>
        <pc:sldMkLst>
          <pc:docMk/>
          <pc:sldMk cId="2705142297" sldId="266"/>
        </pc:sldMkLst>
        <pc:picChg chg="mod modCrop">
          <ac:chgData name="Lee Jowett" userId="b4c18200-571b-4fac-968d-92e9fa7f3d31" providerId="ADAL" clId="{5816E19C-A880-44AD-833A-270F5A893382}" dt="2020-05-19T09:36:02.248" v="1265" actId="732"/>
          <ac:picMkLst>
            <pc:docMk/>
            <pc:sldMk cId="2705142297" sldId="266"/>
            <ac:picMk id="5" creationId="{00000000-0000-0000-0000-000000000000}"/>
          </ac:picMkLst>
        </pc:picChg>
      </pc:sldChg>
      <pc:sldChg chg="del">
        <pc:chgData name="Lee Jowett" userId="b4c18200-571b-4fac-968d-92e9fa7f3d31" providerId="ADAL" clId="{5816E19C-A880-44AD-833A-270F5A893382}" dt="2020-05-19T09:12:35.111" v="1175" actId="2696"/>
        <pc:sldMkLst>
          <pc:docMk/>
          <pc:sldMk cId="894071632" sldId="268"/>
        </pc:sldMkLst>
      </pc:sldChg>
      <pc:sldChg chg="addSp delSp modSp">
        <pc:chgData name="Lee Jowett" userId="b4c18200-571b-4fac-968d-92e9fa7f3d31" providerId="ADAL" clId="{5816E19C-A880-44AD-833A-270F5A893382}" dt="2020-05-19T09:12:33.253" v="1174" actId="1076"/>
        <pc:sldMkLst>
          <pc:docMk/>
          <pc:sldMk cId="2614098858" sldId="270"/>
        </pc:sldMkLst>
        <pc:spChg chg="del">
          <ac:chgData name="Lee Jowett" userId="b4c18200-571b-4fac-968d-92e9fa7f3d31" providerId="ADAL" clId="{5816E19C-A880-44AD-833A-270F5A893382}" dt="2020-05-19T09:10:54.212" v="1140" actId="478"/>
          <ac:spMkLst>
            <pc:docMk/>
            <pc:sldMk cId="2614098858" sldId="270"/>
            <ac:spMk id="2" creationId="{00000000-0000-0000-0000-000000000000}"/>
          </ac:spMkLst>
        </pc:spChg>
        <pc:spChg chg="mod">
          <ac:chgData name="Lee Jowett" userId="b4c18200-571b-4fac-968d-92e9fa7f3d31" providerId="ADAL" clId="{5816E19C-A880-44AD-833A-270F5A893382}" dt="2020-05-19T09:12:17.559" v="1169" actId="1076"/>
          <ac:spMkLst>
            <pc:docMk/>
            <pc:sldMk cId="2614098858" sldId="270"/>
            <ac:spMk id="5" creationId="{00000000-0000-0000-0000-000000000000}"/>
          </ac:spMkLst>
        </pc:spChg>
        <pc:spChg chg="mod">
          <ac:chgData name="Lee Jowett" userId="b4c18200-571b-4fac-968d-92e9fa7f3d31" providerId="ADAL" clId="{5816E19C-A880-44AD-833A-270F5A893382}" dt="2020-05-19T09:12:13.881" v="1167" actId="1076"/>
          <ac:spMkLst>
            <pc:docMk/>
            <pc:sldMk cId="2614098858" sldId="270"/>
            <ac:spMk id="6" creationId="{00000000-0000-0000-0000-000000000000}"/>
          </ac:spMkLst>
        </pc:spChg>
        <pc:spChg chg="mod">
          <ac:chgData name="Lee Jowett" userId="b4c18200-571b-4fac-968d-92e9fa7f3d31" providerId="ADAL" clId="{5816E19C-A880-44AD-833A-270F5A893382}" dt="2020-05-19T09:12:11.833" v="1166" actId="1076"/>
          <ac:spMkLst>
            <pc:docMk/>
            <pc:sldMk cId="2614098858" sldId="270"/>
            <ac:spMk id="7" creationId="{00000000-0000-0000-0000-000000000000}"/>
          </ac:spMkLst>
        </pc:spChg>
        <pc:spChg chg="mod">
          <ac:chgData name="Lee Jowett" userId="b4c18200-571b-4fac-968d-92e9fa7f3d31" providerId="ADAL" clId="{5816E19C-A880-44AD-833A-270F5A893382}" dt="2020-05-19T09:12:09.572" v="1165" actId="1076"/>
          <ac:spMkLst>
            <pc:docMk/>
            <pc:sldMk cId="2614098858" sldId="270"/>
            <ac:spMk id="8" creationId="{00000000-0000-0000-0000-000000000000}"/>
          </ac:spMkLst>
        </pc:spChg>
        <pc:spChg chg="mod">
          <ac:chgData name="Lee Jowett" userId="b4c18200-571b-4fac-968d-92e9fa7f3d31" providerId="ADAL" clId="{5816E19C-A880-44AD-833A-270F5A893382}" dt="2020-05-19T09:12:15.728" v="1168" actId="1076"/>
          <ac:spMkLst>
            <pc:docMk/>
            <pc:sldMk cId="2614098858" sldId="270"/>
            <ac:spMk id="9" creationId="{00000000-0000-0000-0000-000000000000}"/>
          </ac:spMkLst>
        </pc:spChg>
        <pc:spChg chg="add mod">
          <ac:chgData name="Lee Jowett" userId="b4c18200-571b-4fac-968d-92e9fa7f3d31" providerId="ADAL" clId="{5816E19C-A880-44AD-833A-270F5A893382}" dt="2020-05-19T09:12:25.614" v="1172" actId="1076"/>
          <ac:spMkLst>
            <pc:docMk/>
            <pc:sldMk cId="2614098858" sldId="270"/>
            <ac:spMk id="10" creationId="{9AA02C39-4096-48D9-860B-8650939A25F3}"/>
          </ac:spMkLst>
        </pc:spChg>
        <pc:spChg chg="add mod">
          <ac:chgData name="Lee Jowett" userId="b4c18200-571b-4fac-968d-92e9fa7f3d31" providerId="ADAL" clId="{5816E19C-A880-44AD-833A-270F5A893382}" dt="2020-05-19T09:12:33.253" v="1174" actId="1076"/>
          <ac:spMkLst>
            <pc:docMk/>
            <pc:sldMk cId="2614098858" sldId="270"/>
            <ac:spMk id="11" creationId="{5B8B37C3-1F3C-49C1-AF09-3449BF96B17D}"/>
          </ac:spMkLst>
        </pc:spChg>
      </pc:sldChg>
      <pc:sldChg chg="addSp delSp modSp">
        <pc:chgData name="Lee Jowett" userId="b4c18200-571b-4fac-968d-92e9fa7f3d31" providerId="ADAL" clId="{5816E19C-A880-44AD-833A-270F5A893382}" dt="2020-05-19T09:11:57.147" v="1164" actId="478"/>
        <pc:sldMkLst>
          <pc:docMk/>
          <pc:sldMk cId="2788856373" sldId="271"/>
        </pc:sldMkLst>
        <pc:spChg chg="del">
          <ac:chgData name="Lee Jowett" userId="b4c18200-571b-4fac-968d-92e9fa7f3d31" providerId="ADAL" clId="{5816E19C-A880-44AD-833A-270F5A893382}" dt="2020-05-19T09:11:52.175" v="1163" actId="478"/>
          <ac:spMkLst>
            <pc:docMk/>
            <pc:sldMk cId="2788856373" sldId="271"/>
            <ac:spMk id="2" creationId="{9E5A809F-9339-4AB8-ABC5-728119C0D17C}"/>
          </ac:spMkLst>
        </pc:spChg>
        <pc:spChg chg="mod">
          <ac:chgData name="Lee Jowett" userId="b4c18200-571b-4fac-968d-92e9fa7f3d31" providerId="ADAL" clId="{5816E19C-A880-44AD-833A-270F5A893382}" dt="2020-05-19T09:11:12.279" v="1146" actId="20577"/>
          <ac:spMkLst>
            <pc:docMk/>
            <pc:sldMk cId="2788856373" sldId="271"/>
            <ac:spMk id="3" creationId="{465258C0-986B-481D-9C8F-ACE3DAC876F0}"/>
          </ac:spMkLst>
        </pc:spChg>
        <pc:spChg chg="mod">
          <ac:chgData name="Lee Jowett" userId="b4c18200-571b-4fac-968d-92e9fa7f3d31" providerId="ADAL" clId="{5816E19C-A880-44AD-833A-270F5A893382}" dt="2020-05-19T09:11:26.282" v="1153" actId="1076"/>
          <ac:spMkLst>
            <pc:docMk/>
            <pc:sldMk cId="2788856373" sldId="271"/>
            <ac:spMk id="5" creationId="{00000000-0000-0000-0000-000000000000}"/>
          </ac:spMkLst>
        </pc:spChg>
        <pc:spChg chg="mod">
          <ac:chgData name="Lee Jowett" userId="b4c18200-571b-4fac-968d-92e9fa7f3d31" providerId="ADAL" clId="{5816E19C-A880-44AD-833A-270F5A893382}" dt="2020-05-19T09:11:46.903" v="1161" actId="1076"/>
          <ac:spMkLst>
            <pc:docMk/>
            <pc:sldMk cId="2788856373" sldId="271"/>
            <ac:spMk id="7" creationId="{00000000-0000-0000-0000-000000000000}"/>
          </ac:spMkLst>
        </pc:spChg>
        <pc:spChg chg="add del mod">
          <ac:chgData name="Lee Jowett" userId="b4c18200-571b-4fac-968d-92e9fa7f3d31" providerId="ADAL" clId="{5816E19C-A880-44AD-833A-270F5A893382}" dt="2020-05-19T09:11:57.147" v="1164" actId="478"/>
          <ac:spMkLst>
            <pc:docMk/>
            <pc:sldMk cId="2788856373" sldId="271"/>
            <ac:spMk id="8" creationId="{592D68C1-ED6B-44A0-BCE8-E776A7B55F3B}"/>
          </ac:spMkLst>
        </pc:spChg>
        <pc:spChg chg="mod">
          <ac:chgData name="Lee Jowett" userId="b4c18200-571b-4fac-968d-92e9fa7f3d31" providerId="ADAL" clId="{5816E19C-A880-44AD-833A-270F5A893382}" dt="2020-05-19T09:11:42.954" v="1160" actId="1076"/>
          <ac:spMkLst>
            <pc:docMk/>
            <pc:sldMk cId="2788856373" sldId="271"/>
            <ac:spMk id="9" creationId="{00000000-0000-0000-0000-000000000000}"/>
          </ac:spMkLst>
        </pc:spChg>
        <pc:picChg chg="mod">
          <ac:chgData name="Lee Jowett" userId="b4c18200-571b-4fac-968d-92e9fa7f3d31" providerId="ADAL" clId="{5816E19C-A880-44AD-833A-270F5A893382}" dt="2020-05-19T09:11:49.974" v="1162" actId="1076"/>
          <ac:picMkLst>
            <pc:docMk/>
            <pc:sldMk cId="2788856373" sldId="271"/>
            <ac:picMk id="6" creationId="{00000000-0000-0000-0000-000000000000}"/>
          </ac:picMkLst>
        </pc:picChg>
      </pc:sldChg>
      <pc:sldChg chg="addSp delSp modSp delCm">
        <pc:chgData name="Lee Jowett" userId="b4c18200-571b-4fac-968d-92e9fa7f3d31" providerId="ADAL" clId="{5816E19C-A880-44AD-833A-270F5A893382}" dt="2020-05-19T09:47:06.397" v="1337" actId="1076"/>
        <pc:sldMkLst>
          <pc:docMk/>
          <pc:sldMk cId="2911306256" sldId="279"/>
        </pc:sldMkLst>
        <pc:spChg chg="del">
          <ac:chgData name="Lee Jowett" userId="b4c18200-571b-4fac-968d-92e9fa7f3d31" providerId="ADAL" clId="{5816E19C-A880-44AD-833A-270F5A893382}" dt="2020-05-19T09:46:56.267" v="1334" actId="478"/>
          <ac:spMkLst>
            <pc:docMk/>
            <pc:sldMk cId="2911306256" sldId="279"/>
            <ac:spMk id="2" creationId="{00000000-0000-0000-0000-000000000000}"/>
          </ac:spMkLst>
        </pc:spChg>
        <pc:spChg chg="del">
          <ac:chgData name="Lee Jowett" userId="b4c18200-571b-4fac-968d-92e9fa7f3d31" providerId="ADAL" clId="{5816E19C-A880-44AD-833A-270F5A893382}" dt="2020-05-19T09:46:20.752" v="1324" actId="478"/>
          <ac:spMkLst>
            <pc:docMk/>
            <pc:sldMk cId="2911306256" sldId="279"/>
            <ac:spMk id="3" creationId="{00000000-0000-0000-0000-000000000000}"/>
          </ac:spMkLst>
        </pc:spChg>
        <pc:spChg chg="del">
          <ac:chgData name="Lee Jowett" userId="b4c18200-571b-4fac-968d-92e9fa7f3d31" providerId="ADAL" clId="{5816E19C-A880-44AD-833A-270F5A893382}" dt="2020-05-19T09:46:58.042" v="1335" actId="478"/>
          <ac:spMkLst>
            <pc:docMk/>
            <pc:sldMk cId="2911306256" sldId="279"/>
            <ac:spMk id="4" creationId="{00000000-0000-0000-0000-000000000000}"/>
          </ac:spMkLst>
        </pc:spChg>
        <pc:spChg chg="del">
          <ac:chgData name="Lee Jowett" userId="b4c18200-571b-4fac-968d-92e9fa7f3d31" providerId="ADAL" clId="{5816E19C-A880-44AD-833A-270F5A893382}" dt="2020-05-19T09:46:53.419" v="1333" actId="478"/>
          <ac:spMkLst>
            <pc:docMk/>
            <pc:sldMk cId="2911306256" sldId="279"/>
            <ac:spMk id="6" creationId="{00000000-0000-0000-0000-000000000000}"/>
          </ac:spMkLst>
        </pc:spChg>
        <pc:picChg chg="add mod">
          <ac:chgData name="Lee Jowett" userId="b4c18200-571b-4fac-968d-92e9fa7f3d31" providerId="ADAL" clId="{5816E19C-A880-44AD-833A-270F5A893382}" dt="2020-05-19T09:46:51.268" v="1332" actId="1076"/>
          <ac:picMkLst>
            <pc:docMk/>
            <pc:sldMk cId="2911306256" sldId="279"/>
            <ac:picMk id="7" creationId="{3D01A61B-8314-409F-87DE-C245090F59BE}"/>
          </ac:picMkLst>
        </pc:picChg>
        <pc:picChg chg="mod">
          <ac:chgData name="Lee Jowett" userId="b4c18200-571b-4fac-968d-92e9fa7f3d31" providerId="ADAL" clId="{5816E19C-A880-44AD-833A-270F5A893382}" dt="2020-05-19T09:47:06.397" v="1337" actId="1076"/>
          <ac:picMkLst>
            <pc:docMk/>
            <pc:sldMk cId="2911306256" sldId="279"/>
            <ac:picMk id="2050" creationId="{00000000-0000-0000-0000-000000000000}"/>
          </ac:picMkLst>
        </pc:picChg>
      </pc:sldChg>
      <pc:sldChg chg="modSp">
        <pc:chgData name="Lee Jowett" userId="b4c18200-571b-4fac-968d-92e9fa7f3d31" providerId="ADAL" clId="{5816E19C-A880-44AD-833A-270F5A893382}" dt="2020-05-19T10:17:14.239" v="1945" actId="6549"/>
        <pc:sldMkLst>
          <pc:docMk/>
          <pc:sldMk cId="1872542749" sldId="287"/>
        </pc:sldMkLst>
        <pc:spChg chg="mod">
          <ac:chgData name="Lee Jowett" userId="b4c18200-571b-4fac-968d-92e9fa7f3d31" providerId="ADAL" clId="{5816E19C-A880-44AD-833A-270F5A893382}" dt="2020-05-19T10:17:14.239" v="1945" actId="6549"/>
          <ac:spMkLst>
            <pc:docMk/>
            <pc:sldMk cId="1872542749" sldId="287"/>
            <ac:spMk id="12" creationId="{216AC0B8-B2D6-4E4E-951F-0D10B9A2873D}"/>
          </ac:spMkLst>
        </pc:spChg>
      </pc:sldChg>
      <pc:sldChg chg="addSp delSp modSp">
        <pc:chgData name="Lee Jowett" userId="b4c18200-571b-4fac-968d-92e9fa7f3d31" providerId="ADAL" clId="{5816E19C-A880-44AD-833A-270F5A893382}" dt="2020-05-19T10:22:04.264" v="1994" actId="20577"/>
        <pc:sldMkLst>
          <pc:docMk/>
          <pc:sldMk cId="1905901978" sldId="289"/>
        </pc:sldMkLst>
        <pc:spChg chg="mod">
          <ac:chgData name="Lee Jowett" userId="b4c18200-571b-4fac-968d-92e9fa7f3d31" providerId="ADAL" clId="{5816E19C-A880-44AD-833A-270F5A893382}" dt="2020-05-19T10:22:04.264" v="1994" actId="20577"/>
          <ac:spMkLst>
            <pc:docMk/>
            <pc:sldMk cId="1905901978" sldId="289"/>
            <ac:spMk id="3" creationId="{00000000-0000-0000-0000-000000000000}"/>
          </ac:spMkLst>
        </pc:spChg>
        <pc:spChg chg="mod">
          <ac:chgData name="Lee Jowett" userId="b4c18200-571b-4fac-968d-92e9fa7f3d31" providerId="ADAL" clId="{5816E19C-A880-44AD-833A-270F5A893382}" dt="2020-05-19T09:57:41.380" v="1566" actId="1076"/>
          <ac:spMkLst>
            <pc:docMk/>
            <pc:sldMk cId="1905901978" sldId="289"/>
            <ac:spMk id="4" creationId="{00000000-0000-0000-0000-000000000000}"/>
          </ac:spMkLst>
        </pc:spChg>
        <pc:spChg chg="mod">
          <ac:chgData name="Lee Jowett" userId="b4c18200-571b-4fac-968d-92e9fa7f3d31" providerId="ADAL" clId="{5816E19C-A880-44AD-833A-270F5A893382}" dt="2020-05-19T10:01:51.729" v="1762" actId="14100"/>
          <ac:spMkLst>
            <pc:docMk/>
            <pc:sldMk cId="1905901978" sldId="289"/>
            <ac:spMk id="9" creationId="{BE475030-E7B3-445C-B1CF-1438CACBA288}"/>
          </ac:spMkLst>
        </pc:spChg>
        <pc:picChg chg="add mod modCrop">
          <ac:chgData name="Lee Jowett" userId="b4c18200-571b-4fac-968d-92e9fa7f3d31" providerId="ADAL" clId="{5816E19C-A880-44AD-833A-270F5A893382}" dt="2020-05-19T10:02:06.075" v="1768" actId="1076"/>
          <ac:picMkLst>
            <pc:docMk/>
            <pc:sldMk cId="1905901978" sldId="289"/>
            <ac:picMk id="8" creationId="{82611DA1-116C-4BA9-933E-CDAB81FD1384}"/>
          </ac:picMkLst>
        </pc:picChg>
        <pc:picChg chg="del">
          <ac:chgData name="Lee Jowett" userId="b4c18200-571b-4fac-968d-92e9fa7f3d31" providerId="ADAL" clId="{5816E19C-A880-44AD-833A-270F5A893382}" dt="2020-05-19T09:57:54.703" v="1571" actId="478"/>
          <ac:picMkLst>
            <pc:docMk/>
            <pc:sldMk cId="1905901978" sldId="289"/>
            <ac:picMk id="10" creationId="{6F0A50AE-0B4C-43CB-8B2C-2298963DDC68}"/>
          </ac:picMkLst>
        </pc:picChg>
        <pc:picChg chg="add mod">
          <ac:chgData name="Lee Jowett" userId="b4c18200-571b-4fac-968d-92e9fa7f3d31" providerId="ADAL" clId="{5816E19C-A880-44AD-833A-270F5A893382}" dt="2020-05-19T10:02:04.239" v="1767" actId="1076"/>
          <ac:picMkLst>
            <pc:docMk/>
            <pc:sldMk cId="1905901978" sldId="289"/>
            <ac:picMk id="11" creationId="{6FE258A3-9F54-4F8C-8A82-04FAB5E0BDC1}"/>
          </ac:picMkLst>
        </pc:picChg>
        <pc:picChg chg="del">
          <ac:chgData name="Lee Jowett" userId="b4c18200-571b-4fac-968d-92e9fa7f3d31" providerId="ADAL" clId="{5816E19C-A880-44AD-833A-270F5A893382}" dt="2020-05-19T09:58:00.590" v="1573" actId="478"/>
          <ac:picMkLst>
            <pc:docMk/>
            <pc:sldMk cId="1905901978" sldId="289"/>
            <ac:picMk id="1028" creationId="{00000000-0000-0000-0000-000000000000}"/>
          </ac:picMkLst>
        </pc:picChg>
      </pc:sldChg>
      <pc:sldChg chg="modSp">
        <pc:chgData name="Lee Jowett" userId="b4c18200-571b-4fac-968d-92e9fa7f3d31" providerId="ADAL" clId="{5816E19C-A880-44AD-833A-270F5A893382}" dt="2020-05-19T09:47:16.242" v="1343" actId="1076"/>
        <pc:sldMkLst>
          <pc:docMk/>
          <pc:sldMk cId="3265414432" sldId="295"/>
        </pc:sldMkLst>
        <pc:picChg chg="mod">
          <ac:chgData name="Lee Jowett" userId="b4c18200-571b-4fac-968d-92e9fa7f3d31" providerId="ADAL" clId="{5816E19C-A880-44AD-833A-270F5A893382}" dt="2020-05-19T09:47:16.242" v="1343" actId="1076"/>
          <ac:picMkLst>
            <pc:docMk/>
            <pc:sldMk cId="3265414432" sldId="295"/>
            <ac:picMk id="9" creationId="{00000000-0000-0000-0000-000000000000}"/>
          </ac:picMkLst>
        </pc:picChg>
        <pc:picChg chg="mod">
          <ac:chgData name="Lee Jowett" userId="b4c18200-571b-4fac-968d-92e9fa7f3d31" providerId="ADAL" clId="{5816E19C-A880-44AD-833A-270F5A893382}" dt="2020-05-19T09:47:15.026" v="1342" actId="1076"/>
          <ac:picMkLst>
            <pc:docMk/>
            <pc:sldMk cId="3265414432" sldId="295"/>
            <ac:picMk id="9218" creationId="{00000000-0000-0000-0000-000000000000}"/>
          </ac:picMkLst>
        </pc:picChg>
      </pc:sldChg>
      <pc:sldChg chg="modSp">
        <pc:chgData name="Lee Jowett" userId="b4c18200-571b-4fac-968d-92e9fa7f3d31" providerId="ADAL" clId="{5816E19C-A880-44AD-833A-270F5A893382}" dt="2020-05-19T10:04:27.846" v="1801" actId="1076"/>
        <pc:sldMkLst>
          <pc:docMk/>
          <pc:sldMk cId="2737117295" sldId="296"/>
        </pc:sldMkLst>
        <pc:spChg chg="mod">
          <ac:chgData name="Lee Jowett" userId="b4c18200-571b-4fac-968d-92e9fa7f3d31" providerId="ADAL" clId="{5816E19C-A880-44AD-833A-270F5A893382}" dt="2020-05-19T09:50:22.858" v="1457" actId="14100"/>
          <ac:spMkLst>
            <pc:docMk/>
            <pc:sldMk cId="2737117295" sldId="296"/>
            <ac:spMk id="2" creationId="{CECA3E87-0E08-43D6-8443-7D6325E492A0}"/>
          </ac:spMkLst>
        </pc:spChg>
        <pc:spChg chg="mod">
          <ac:chgData name="Lee Jowett" userId="b4c18200-571b-4fac-968d-92e9fa7f3d31" providerId="ADAL" clId="{5816E19C-A880-44AD-833A-270F5A893382}" dt="2020-05-19T10:04:05.672" v="1787" actId="1076"/>
          <ac:spMkLst>
            <pc:docMk/>
            <pc:sldMk cId="2737117295" sldId="296"/>
            <ac:spMk id="3" creationId="{BAA19289-1A64-4BA2-92A8-9B87A9847A59}"/>
          </ac:spMkLst>
        </pc:spChg>
        <pc:spChg chg="mod">
          <ac:chgData name="Lee Jowett" userId="b4c18200-571b-4fac-968d-92e9fa7f3d31" providerId="ADAL" clId="{5816E19C-A880-44AD-833A-270F5A893382}" dt="2020-05-19T10:04:27.846" v="1801" actId="1076"/>
          <ac:spMkLst>
            <pc:docMk/>
            <pc:sldMk cId="2737117295" sldId="296"/>
            <ac:spMk id="4" creationId="{12E62F4C-6E7D-4DE5-8328-3FD56D4ABF8C}"/>
          </ac:spMkLst>
        </pc:spChg>
        <pc:spChg chg="mod">
          <ac:chgData name="Lee Jowett" userId="b4c18200-571b-4fac-968d-92e9fa7f3d31" providerId="ADAL" clId="{5816E19C-A880-44AD-833A-270F5A893382}" dt="2020-05-19T09:51:08.669" v="1479" actId="1076"/>
          <ac:spMkLst>
            <pc:docMk/>
            <pc:sldMk cId="2737117295" sldId="296"/>
            <ac:spMk id="5" creationId="{96E20B5E-2D5A-4FB0-9B27-5E60691A2833}"/>
          </ac:spMkLst>
        </pc:spChg>
      </pc:sldChg>
      <pc:sldChg chg="addSp delSp modSp">
        <pc:chgData name="Lee Jowett" userId="b4c18200-571b-4fac-968d-92e9fa7f3d31" providerId="ADAL" clId="{5816E19C-A880-44AD-833A-270F5A893382}" dt="2020-05-19T10:04:41.717" v="1805" actId="1076"/>
        <pc:sldMkLst>
          <pc:docMk/>
          <pc:sldMk cId="432068285" sldId="297"/>
        </pc:sldMkLst>
        <pc:spChg chg="del mod">
          <ac:chgData name="Lee Jowett" userId="b4c18200-571b-4fac-968d-92e9fa7f3d31" providerId="ADAL" clId="{5816E19C-A880-44AD-833A-270F5A893382}" dt="2020-05-19T09:52:50.832" v="1503" actId="478"/>
          <ac:spMkLst>
            <pc:docMk/>
            <pc:sldMk cId="432068285" sldId="297"/>
            <ac:spMk id="2" creationId="{00000000-0000-0000-0000-000000000000}"/>
          </ac:spMkLst>
        </pc:spChg>
        <pc:spChg chg="add del">
          <ac:chgData name="Lee Jowett" userId="b4c18200-571b-4fac-968d-92e9fa7f3d31" providerId="ADAL" clId="{5816E19C-A880-44AD-833A-270F5A893382}" dt="2020-05-19T10:01:29.088" v="1754"/>
          <ac:spMkLst>
            <pc:docMk/>
            <pc:sldMk cId="432068285" sldId="297"/>
            <ac:spMk id="5" creationId="{A02F3EBD-20C1-4D9C-88A9-9802BDBF93E0}"/>
          </ac:spMkLst>
        </pc:spChg>
        <pc:picChg chg="mod">
          <ac:chgData name="Lee Jowett" userId="b4c18200-571b-4fac-968d-92e9fa7f3d31" providerId="ADAL" clId="{5816E19C-A880-44AD-833A-270F5A893382}" dt="2020-05-19T10:04:41.717" v="1805" actId="1076"/>
          <ac:picMkLst>
            <pc:docMk/>
            <pc:sldMk cId="432068285" sldId="297"/>
            <ac:picMk id="4" creationId="{2CF6CE64-36CC-4189-B2B5-A3AC54B706E9}"/>
          </ac:picMkLst>
        </pc:picChg>
      </pc:sldChg>
      <pc:sldChg chg="delSp modSp">
        <pc:chgData name="Lee Jowett" userId="b4c18200-571b-4fac-968d-92e9fa7f3d31" providerId="ADAL" clId="{5816E19C-A880-44AD-833A-270F5A893382}" dt="2020-05-19T10:05:45.323" v="1807" actId="478"/>
        <pc:sldMkLst>
          <pc:docMk/>
          <pc:sldMk cId="762817317" sldId="298"/>
        </pc:sldMkLst>
        <pc:spChg chg="del mod">
          <ac:chgData name="Lee Jowett" userId="b4c18200-571b-4fac-968d-92e9fa7f3d31" providerId="ADAL" clId="{5816E19C-A880-44AD-833A-270F5A893382}" dt="2020-05-19T10:05:45.323" v="1807" actId="478"/>
          <ac:spMkLst>
            <pc:docMk/>
            <pc:sldMk cId="762817317" sldId="298"/>
            <ac:spMk id="6" creationId="{FC34446C-27BA-4CEF-B85B-7F0C6BD7C65D}"/>
          </ac:spMkLst>
        </pc:spChg>
        <pc:picChg chg="mod">
          <ac:chgData name="Lee Jowett" userId="b4c18200-571b-4fac-968d-92e9fa7f3d31" providerId="ADAL" clId="{5816E19C-A880-44AD-833A-270F5A893382}" dt="2020-05-19T09:54:25.705" v="1532" actId="1076"/>
          <ac:picMkLst>
            <pc:docMk/>
            <pc:sldMk cId="762817317" sldId="298"/>
            <ac:picMk id="2" creationId="{4CE44954-3BFA-4D91-BFD6-D97E270060DD}"/>
          </ac:picMkLst>
        </pc:picChg>
        <pc:picChg chg="mod">
          <ac:chgData name="Lee Jowett" userId="b4c18200-571b-4fac-968d-92e9fa7f3d31" providerId="ADAL" clId="{5816E19C-A880-44AD-833A-270F5A893382}" dt="2020-05-19T09:54:25.705" v="1532" actId="1076"/>
          <ac:picMkLst>
            <pc:docMk/>
            <pc:sldMk cId="762817317" sldId="298"/>
            <ac:picMk id="3" creationId="{B30CF20B-DD89-45AB-82F7-EE7E09F0C3B4}"/>
          </ac:picMkLst>
        </pc:picChg>
        <pc:picChg chg="mod">
          <ac:chgData name="Lee Jowett" userId="b4c18200-571b-4fac-968d-92e9fa7f3d31" providerId="ADAL" clId="{5816E19C-A880-44AD-833A-270F5A893382}" dt="2020-05-19T09:54:25.705" v="1532" actId="1076"/>
          <ac:picMkLst>
            <pc:docMk/>
            <pc:sldMk cId="762817317" sldId="298"/>
            <ac:picMk id="5" creationId="{DCF8B51A-E73F-4A1E-AD04-9BEECE24C02C}"/>
          </ac:picMkLst>
        </pc:picChg>
        <pc:picChg chg="mod">
          <ac:chgData name="Lee Jowett" userId="b4c18200-571b-4fac-968d-92e9fa7f3d31" providerId="ADAL" clId="{5816E19C-A880-44AD-833A-270F5A893382}" dt="2020-05-19T09:54:25.705" v="1532" actId="1076"/>
          <ac:picMkLst>
            <pc:docMk/>
            <pc:sldMk cId="762817317" sldId="298"/>
            <ac:picMk id="7" creationId="{4761E432-5B3E-420D-A127-894DA3AF168A}"/>
          </ac:picMkLst>
        </pc:picChg>
        <pc:picChg chg="mod">
          <ac:chgData name="Lee Jowett" userId="b4c18200-571b-4fac-968d-92e9fa7f3d31" providerId="ADAL" clId="{5816E19C-A880-44AD-833A-270F5A893382}" dt="2020-05-19T09:54:25.705" v="1532" actId="1076"/>
          <ac:picMkLst>
            <pc:docMk/>
            <pc:sldMk cId="762817317" sldId="298"/>
            <ac:picMk id="8" creationId="{DCD8A06D-5DA3-40EC-8B3D-DE688968E0C6}"/>
          </ac:picMkLst>
        </pc:picChg>
        <pc:picChg chg="mod">
          <ac:chgData name="Lee Jowett" userId="b4c18200-571b-4fac-968d-92e9fa7f3d31" providerId="ADAL" clId="{5816E19C-A880-44AD-833A-270F5A893382}" dt="2020-05-19T09:54:25.705" v="1532" actId="1076"/>
          <ac:picMkLst>
            <pc:docMk/>
            <pc:sldMk cId="762817317" sldId="298"/>
            <ac:picMk id="9" creationId="{8EB4B0AD-E481-4B2F-A255-01A58A81A376}"/>
          </ac:picMkLst>
        </pc:picChg>
      </pc:sldChg>
      <pc:sldChg chg="modSp">
        <pc:chgData name="Lee Jowett" userId="b4c18200-571b-4fac-968d-92e9fa7f3d31" providerId="ADAL" clId="{5816E19C-A880-44AD-833A-270F5A893382}" dt="2020-05-19T10:23:10.841" v="1995" actId="14734"/>
        <pc:sldMkLst>
          <pc:docMk/>
          <pc:sldMk cId="2527096760" sldId="301"/>
        </pc:sldMkLst>
        <pc:graphicFrameChg chg="modGraphic">
          <ac:chgData name="Lee Jowett" userId="b4c18200-571b-4fac-968d-92e9fa7f3d31" providerId="ADAL" clId="{5816E19C-A880-44AD-833A-270F5A893382}" dt="2020-05-19T10:23:10.841" v="1995" actId="14734"/>
          <ac:graphicFrameMkLst>
            <pc:docMk/>
            <pc:sldMk cId="2527096760" sldId="301"/>
            <ac:graphicFrameMk id="20" creationId="{B2C3F2FD-9F42-41A3-BE40-ECCDC513CD06}"/>
          </ac:graphicFrameMkLst>
        </pc:graphicFrameChg>
      </pc:sldChg>
      <pc:sldChg chg="modSp del">
        <pc:chgData name="Lee Jowett" userId="b4c18200-571b-4fac-968d-92e9fa7f3d31" providerId="ADAL" clId="{5816E19C-A880-44AD-833A-270F5A893382}" dt="2020-05-19T09:23:55.247" v="1178" actId="2696"/>
        <pc:sldMkLst>
          <pc:docMk/>
          <pc:sldMk cId="527966172" sldId="302"/>
        </pc:sldMkLst>
        <pc:spChg chg="mod">
          <ac:chgData name="Lee Jowett" userId="b4c18200-571b-4fac-968d-92e9fa7f3d31" providerId="ADAL" clId="{5816E19C-A880-44AD-833A-270F5A893382}" dt="2020-05-12T09:13:17.667" v="95" actId="113"/>
          <ac:spMkLst>
            <pc:docMk/>
            <pc:sldMk cId="527966172" sldId="302"/>
            <ac:spMk id="2" creationId="{CD0B4E89-B9E7-49E6-BE8B-0450E6CA2AA3}"/>
          </ac:spMkLst>
        </pc:spChg>
      </pc:sldChg>
      <pc:sldChg chg="modSp delCm">
        <pc:chgData name="Lee Jowett" userId="b4c18200-571b-4fac-968d-92e9fa7f3d31" providerId="ADAL" clId="{5816E19C-A880-44AD-833A-270F5A893382}" dt="2020-05-19T09:56:23.485" v="1544" actId="1076"/>
        <pc:sldMkLst>
          <pc:docMk/>
          <pc:sldMk cId="1590035357" sldId="302"/>
        </pc:sldMkLst>
        <pc:spChg chg="mod">
          <ac:chgData name="Lee Jowett" userId="b4c18200-571b-4fac-968d-92e9fa7f3d31" providerId="ADAL" clId="{5816E19C-A880-44AD-833A-270F5A893382}" dt="2020-05-19T09:56:05.316" v="1539" actId="1076"/>
          <ac:spMkLst>
            <pc:docMk/>
            <pc:sldMk cId="1590035357" sldId="302"/>
            <ac:spMk id="2" creationId="{1B07F4C2-97E0-4C41-AC35-36AB7833FF5C}"/>
          </ac:spMkLst>
        </pc:spChg>
        <pc:spChg chg="mod">
          <ac:chgData name="Lee Jowett" userId="b4c18200-571b-4fac-968d-92e9fa7f3d31" providerId="ADAL" clId="{5816E19C-A880-44AD-833A-270F5A893382}" dt="2020-05-19T09:55:55.360" v="1537" actId="1076"/>
          <ac:spMkLst>
            <pc:docMk/>
            <pc:sldMk cId="1590035357" sldId="302"/>
            <ac:spMk id="8" creationId="{37909552-D57D-43EA-859F-7074164DD925}"/>
          </ac:spMkLst>
        </pc:spChg>
        <pc:graphicFrameChg chg="mod modGraphic">
          <ac:chgData name="Lee Jowett" userId="b4c18200-571b-4fac-968d-92e9fa7f3d31" providerId="ADAL" clId="{5816E19C-A880-44AD-833A-270F5A893382}" dt="2020-05-19T09:56:10.787" v="1541" actId="14100"/>
          <ac:graphicFrameMkLst>
            <pc:docMk/>
            <pc:sldMk cId="1590035357" sldId="302"/>
            <ac:graphicFrameMk id="6" creationId="{4F76FA2D-C6C4-47FB-83B9-65832D12660F}"/>
          </ac:graphicFrameMkLst>
        </pc:graphicFrameChg>
        <pc:picChg chg="mod">
          <ac:chgData name="Lee Jowett" userId="b4c18200-571b-4fac-968d-92e9fa7f3d31" providerId="ADAL" clId="{5816E19C-A880-44AD-833A-270F5A893382}" dt="2020-05-19T09:56:23.485" v="1544" actId="1076"/>
          <ac:picMkLst>
            <pc:docMk/>
            <pc:sldMk cId="1590035357" sldId="302"/>
            <ac:picMk id="9" creationId="{A144FD6C-FF83-4B72-A1E7-40999BC148DB}"/>
          </ac:picMkLst>
        </pc:picChg>
      </pc:sldChg>
      <pc:sldChg chg="addSp modSp ord">
        <pc:chgData name="Lee Jowett" userId="b4c18200-571b-4fac-968d-92e9fa7f3d31" providerId="ADAL" clId="{5816E19C-A880-44AD-833A-270F5A893382}" dt="2020-05-19T09:24:26.255" v="1183"/>
        <pc:sldMkLst>
          <pc:docMk/>
          <pc:sldMk cId="1188130435" sldId="303"/>
        </pc:sldMkLst>
        <pc:spChg chg="mod">
          <ac:chgData name="Lee Jowett" userId="b4c18200-571b-4fac-968d-92e9fa7f3d31" providerId="ADAL" clId="{5816E19C-A880-44AD-833A-270F5A893382}" dt="2020-05-12T09:13:20.525" v="96" actId="113"/>
          <ac:spMkLst>
            <pc:docMk/>
            <pc:sldMk cId="1188130435" sldId="303"/>
            <ac:spMk id="2" creationId="{CD0B4E89-B9E7-49E6-BE8B-0450E6CA2AA3}"/>
          </ac:spMkLst>
        </pc:spChg>
        <pc:picChg chg="add mod">
          <ac:chgData name="Lee Jowett" userId="b4c18200-571b-4fac-968d-92e9fa7f3d31" providerId="ADAL" clId="{5816E19C-A880-44AD-833A-270F5A893382}" dt="2020-05-12T09:32:16.899" v="225" actId="14100"/>
          <ac:picMkLst>
            <pc:docMk/>
            <pc:sldMk cId="1188130435" sldId="303"/>
            <ac:picMk id="3" creationId="{FB489FEF-6010-4011-A864-337AAB572EE2}"/>
          </ac:picMkLst>
        </pc:picChg>
        <pc:picChg chg="add mod">
          <ac:chgData name="Lee Jowett" userId="b4c18200-571b-4fac-968d-92e9fa7f3d31" providerId="ADAL" clId="{5816E19C-A880-44AD-833A-270F5A893382}" dt="2020-05-12T13:35:34.121" v="829" actId="1076"/>
          <ac:picMkLst>
            <pc:docMk/>
            <pc:sldMk cId="1188130435" sldId="303"/>
            <ac:picMk id="4" creationId="{AFAAEA0E-3AFE-4191-8734-7A150E0CAF9D}"/>
          </ac:picMkLst>
        </pc:picChg>
        <pc:picChg chg="mod">
          <ac:chgData name="Lee Jowett" userId="b4c18200-571b-4fac-968d-92e9fa7f3d31" providerId="ADAL" clId="{5816E19C-A880-44AD-833A-270F5A893382}" dt="2020-05-15T15:32:09.116" v="832" actId="1076"/>
          <ac:picMkLst>
            <pc:docMk/>
            <pc:sldMk cId="1188130435" sldId="303"/>
            <ac:picMk id="15" creationId="{5F2630C6-1B02-4B08-9EE4-24A0DE22D06D}"/>
          </ac:picMkLst>
        </pc:picChg>
      </pc:sldChg>
      <pc:sldChg chg="modSp del">
        <pc:chgData name="Lee Jowett" userId="b4c18200-571b-4fac-968d-92e9fa7f3d31" providerId="ADAL" clId="{5816E19C-A880-44AD-833A-270F5A893382}" dt="2020-05-19T09:23:49.854" v="1177" actId="2696"/>
        <pc:sldMkLst>
          <pc:docMk/>
          <pc:sldMk cId="3004792427" sldId="304"/>
        </pc:sldMkLst>
        <pc:spChg chg="mod">
          <ac:chgData name="Lee Jowett" userId="b4c18200-571b-4fac-968d-92e9fa7f3d31" providerId="ADAL" clId="{5816E19C-A880-44AD-833A-270F5A893382}" dt="2020-05-12T09:13:23.336" v="97" actId="113"/>
          <ac:spMkLst>
            <pc:docMk/>
            <pc:sldMk cId="3004792427" sldId="304"/>
            <ac:spMk id="2" creationId="{CD0B4E89-B9E7-49E6-BE8B-0450E6CA2AA3}"/>
          </ac:spMkLst>
        </pc:spChg>
      </pc:sldChg>
      <pc:sldChg chg="modSp ord">
        <pc:chgData name="Lee Jowett" userId="b4c18200-571b-4fac-968d-92e9fa7f3d31" providerId="ADAL" clId="{5816E19C-A880-44AD-833A-270F5A893382}" dt="2020-05-19T11:05:31.704" v="2325" actId="20577"/>
        <pc:sldMkLst>
          <pc:docMk/>
          <pc:sldMk cId="3552698190" sldId="305"/>
        </pc:sldMkLst>
        <pc:spChg chg="mod">
          <ac:chgData name="Lee Jowett" userId="b4c18200-571b-4fac-968d-92e9fa7f3d31" providerId="ADAL" clId="{5816E19C-A880-44AD-833A-270F5A893382}" dt="2020-05-19T10:06:59.950" v="1816" actId="1076"/>
          <ac:spMkLst>
            <pc:docMk/>
            <pc:sldMk cId="3552698190" sldId="305"/>
            <ac:spMk id="2" creationId="{CD0B4E89-B9E7-49E6-BE8B-0450E6CA2AA3}"/>
          </ac:spMkLst>
        </pc:spChg>
        <pc:spChg chg="mod">
          <ac:chgData name="Lee Jowett" userId="b4c18200-571b-4fac-968d-92e9fa7f3d31" providerId="ADAL" clId="{5816E19C-A880-44AD-833A-270F5A893382}" dt="2020-05-19T11:05:31.704" v="2325" actId="20577"/>
          <ac:spMkLst>
            <pc:docMk/>
            <pc:sldMk cId="3552698190" sldId="305"/>
            <ac:spMk id="4" creationId="{1ABD21C4-1212-4490-A2EB-257CCD5B1313}"/>
          </ac:spMkLst>
        </pc:spChg>
        <pc:picChg chg="mod modCrop">
          <ac:chgData name="Lee Jowett" userId="b4c18200-571b-4fac-968d-92e9fa7f3d31" providerId="ADAL" clId="{5816E19C-A880-44AD-833A-270F5A893382}" dt="2020-05-19T10:06:27.154" v="1812" actId="14100"/>
          <ac:picMkLst>
            <pc:docMk/>
            <pc:sldMk cId="3552698190" sldId="305"/>
            <ac:picMk id="3" creationId="{0100E76A-9381-49AC-AADA-1325E3D9788D}"/>
          </ac:picMkLst>
        </pc:picChg>
      </pc:sldChg>
      <pc:sldChg chg="addSp delSp modSp ord">
        <pc:chgData name="Lee Jowett" userId="b4c18200-571b-4fac-968d-92e9fa7f3d31" providerId="ADAL" clId="{5816E19C-A880-44AD-833A-270F5A893382}" dt="2020-05-19T09:24:26.255" v="1183"/>
        <pc:sldMkLst>
          <pc:docMk/>
          <pc:sldMk cId="2733337664" sldId="306"/>
        </pc:sldMkLst>
        <pc:spChg chg="mod">
          <ac:chgData name="Lee Jowett" userId="b4c18200-571b-4fac-968d-92e9fa7f3d31" providerId="ADAL" clId="{5816E19C-A880-44AD-833A-270F5A893382}" dt="2020-05-12T09:13:29.659" v="99" actId="113"/>
          <ac:spMkLst>
            <pc:docMk/>
            <pc:sldMk cId="2733337664" sldId="306"/>
            <ac:spMk id="2" creationId="{CD0B4E89-B9E7-49E6-BE8B-0450E6CA2AA3}"/>
          </ac:spMkLst>
        </pc:spChg>
        <pc:spChg chg="add del">
          <ac:chgData name="Lee Jowett" userId="b4c18200-571b-4fac-968d-92e9fa7f3d31" providerId="ADAL" clId="{5816E19C-A880-44AD-833A-270F5A893382}" dt="2020-05-12T10:24:20.350" v="717" actId="478"/>
          <ac:spMkLst>
            <pc:docMk/>
            <pc:sldMk cId="2733337664" sldId="306"/>
            <ac:spMk id="3" creationId="{EE697821-F9CF-4003-B316-3725B8000D9E}"/>
          </ac:spMkLst>
        </pc:spChg>
        <pc:spChg chg="mod">
          <ac:chgData name="Lee Jowett" userId="b4c18200-571b-4fac-968d-92e9fa7f3d31" providerId="ADAL" clId="{5816E19C-A880-44AD-833A-270F5A893382}" dt="2020-05-18T10:28:21.553" v="833" actId="20577"/>
          <ac:spMkLst>
            <pc:docMk/>
            <pc:sldMk cId="2733337664" sldId="306"/>
            <ac:spMk id="12" creationId="{69849F97-03B7-4DAF-9D3F-648AF093A13C}"/>
          </ac:spMkLst>
        </pc:spChg>
        <pc:picChg chg="add del">
          <ac:chgData name="Lee Jowett" userId="b4c18200-571b-4fac-968d-92e9fa7f3d31" providerId="ADAL" clId="{5816E19C-A880-44AD-833A-270F5A893382}" dt="2020-05-12T10:24:20.350" v="717" actId="478"/>
          <ac:picMkLst>
            <pc:docMk/>
            <pc:sldMk cId="2733337664" sldId="306"/>
            <ac:picMk id="4" creationId="{BCDF04C9-8DFE-4783-8123-198DA4F99487}"/>
          </ac:picMkLst>
        </pc:picChg>
        <pc:picChg chg="add mod">
          <ac:chgData name="Lee Jowett" userId="b4c18200-571b-4fac-968d-92e9fa7f3d31" providerId="ADAL" clId="{5816E19C-A880-44AD-833A-270F5A893382}" dt="2020-05-12T10:25:02.586" v="724" actId="1076"/>
          <ac:picMkLst>
            <pc:docMk/>
            <pc:sldMk cId="2733337664" sldId="306"/>
            <ac:picMk id="5" creationId="{FD01CED6-EC66-482E-A9F1-E5CAD387E350}"/>
          </ac:picMkLst>
        </pc:picChg>
        <pc:picChg chg="add mod">
          <ac:chgData name="Lee Jowett" userId="b4c18200-571b-4fac-968d-92e9fa7f3d31" providerId="ADAL" clId="{5816E19C-A880-44AD-833A-270F5A893382}" dt="2020-05-12T10:25:00.272" v="723" actId="1582"/>
          <ac:picMkLst>
            <pc:docMk/>
            <pc:sldMk cId="2733337664" sldId="306"/>
            <ac:picMk id="6" creationId="{E0F279C1-0AE2-40CB-9036-567952E54798}"/>
          </ac:picMkLst>
        </pc:picChg>
        <pc:picChg chg="add mod">
          <ac:chgData name="Lee Jowett" userId="b4c18200-571b-4fac-968d-92e9fa7f3d31" providerId="ADAL" clId="{5816E19C-A880-44AD-833A-270F5A893382}" dt="2020-05-12T10:25:00.272" v="723" actId="1582"/>
          <ac:picMkLst>
            <pc:docMk/>
            <pc:sldMk cId="2733337664" sldId="306"/>
            <ac:picMk id="7" creationId="{B5452E39-621A-4CEC-A6D7-D514501A5566}"/>
          </ac:picMkLst>
        </pc:picChg>
        <pc:picChg chg="add mod">
          <ac:chgData name="Lee Jowett" userId="b4c18200-571b-4fac-968d-92e9fa7f3d31" providerId="ADAL" clId="{5816E19C-A880-44AD-833A-270F5A893382}" dt="2020-05-12T10:25:00.272" v="723" actId="1582"/>
          <ac:picMkLst>
            <pc:docMk/>
            <pc:sldMk cId="2733337664" sldId="306"/>
            <ac:picMk id="8" creationId="{B07864A4-BADE-49FF-901C-5A9FEF2F54E1}"/>
          </ac:picMkLst>
        </pc:picChg>
        <pc:picChg chg="add mod">
          <ac:chgData name="Lee Jowett" userId="b4c18200-571b-4fac-968d-92e9fa7f3d31" providerId="ADAL" clId="{5816E19C-A880-44AD-833A-270F5A893382}" dt="2020-05-12T10:25:00.272" v="723" actId="1582"/>
          <ac:picMkLst>
            <pc:docMk/>
            <pc:sldMk cId="2733337664" sldId="306"/>
            <ac:picMk id="9" creationId="{315CC872-5806-4A2A-9CA2-D3C1E882804A}"/>
          </ac:picMkLst>
        </pc:picChg>
        <pc:picChg chg="add mod">
          <ac:chgData name="Lee Jowett" userId="b4c18200-571b-4fac-968d-92e9fa7f3d31" providerId="ADAL" clId="{5816E19C-A880-44AD-833A-270F5A893382}" dt="2020-05-12T10:25:00.272" v="723" actId="1582"/>
          <ac:picMkLst>
            <pc:docMk/>
            <pc:sldMk cId="2733337664" sldId="306"/>
            <ac:picMk id="10" creationId="{E521C948-8E76-4AB9-838E-DF25E3307623}"/>
          </ac:picMkLst>
        </pc:picChg>
        <pc:picChg chg="add mod">
          <ac:chgData name="Lee Jowett" userId="b4c18200-571b-4fac-968d-92e9fa7f3d31" providerId="ADAL" clId="{5816E19C-A880-44AD-833A-270F5A893382}" dt="2020-05-12T10:25:14.274" v="726" actId="1076"/>
          <ac:picMkLst>
            <pc:docMk/>
            <pc:sldMk cId="2733337664" sldId="306"/>
            <ac:picMk id="11" creationId="{9D735A9F-20DD-44E1-AC00-095F3058B373}"/>
          </ac:picMkLst>
        </pc:picChg>
      </pc:sldChg>
      <pc:sldChg chg="addSp delSp modSp ord">
        <pc:chgData name="Lee Jowett" userId="b4c18200-571b-4fac-968d-92e9fa7f3d31" providerId="ADAL" clId="{5816E19C-A880-44AD-833A-270F5A893382}" dt="2020-05-19T10:01:36.810" v="1759" actId="478"/>
        <pc:sldMkLst>
          <pc:docMk/>
          <pc:sldMk cId="1868459333" sldId="307"/>
        </pc:sldMkLst>
        <pc:spChg chg="mod">
          <ac:chgData name="Lee Jowett" userId="b4c18200-571b-4fac-968d-92e9fa7f3d31" providerId="ADAL" clId="{5816E19C-A880-44AD-833A-270F5A893382}" dt="2020-05-12T09:13:33.788" v="100" actId="113"/>
          <ac:spMkLst>
            <pc:docMk/>
            <pc:sldMk cId="1868459333" sldId="307"/>
            <ac:spMk id="2" creationId="{CD0B4E89-B9E7-49E6-BE8B-0450E6CA2AA3}"/>
          </ac:spMkLst>
        </pc:spChg>
        <pc:spChg chg="add del mod">
          <ac:chgData name="Lee Jowett" userId="b4c18200-571b-4fac-968d-92e9fa7f3d31" providerId="ADAL" clId="{5816E19C-A880-44AD-833A-270F5A893382}" dt="2020-05-19T10:01:36.810" v="1759" actId="478"/>
          <ac:spMkLst>
            <pc:docMk/>
            <pc:sldMk cId="1868459333" sldId="307"/>
            <ac:spMk id="5" creationId="{53BBED07-71E2-4643-86E7-49672C19C28C}"/>
          </ac:spMkLst>
        </pc:spChg>
      </pc:sldChg>
      <pc:sldChg chg="addSp modSp ord">
        <pc:chgData name="Lee Jowett" userId="b4c18200-571b-4fac-968d-92e9fa7f3d31" providerId="ADAL" clId="{5816E19C-A880-44AD-833A-270F5A893382}" dt="2020-05-19T09:24:26.255" v="1183"/>
        <pc:sldMkLst>
          <pc:docMk/>
          <pc:sldMk cId="2882270614" sldId="308"/>
        </pc:sldMkLst>
        <pc:spChg chg="mod">
          <ac:chgData name="Lee Jowett" userId="b4c18200-571b-4fac-968d-92e9fa7f3d31" providerId="ADAL" clId="{5816E19C-A880-44AD-833A-270F5A893382}" dt="2020-05-12T09:13:39.645" v="102" actId="20577"/>
          <ac:spMkLst>
            <pc:docMk/>
            <pc:sldMk cId="2882270614" sldId="308"/>
            <ac:spMk id="2" creationId="{15D53102-E138-45A0-B1EC-9D929AC9A982}"/>
          </ac:spMkLst>
        </pc:spChg>
        <pc:picChg chg="add mod">
          <ac:chgData name="Lee Jowett" userId="b4c18200-571b-4fac-968d-92e9fa7f3d31" providerId="ADAL" clId="{5816E19C-A880-44AD-833A-270F5A893382}" dt="2020-05-12T09:34:07.982" v="303" actId="1076"/>
          <ac:picMkLst>
            <pc:docMk/>
            <pc:sldMk cId="2882270614" sldId="308"/>
            <ac:picMk id="3" creationId="{0C6E60F6-51EC-4A57-A390-D809F0717648}"/>
          </ac:picMkLst>
        </pc:picChg>
        <pc:picChg chg="add mod">
          <ac:chgData name="Lee Jowett" userId="b4c18200-571b-4fac-968d-92e9fa7f3d31" providerId="ADAL" clId="{5816E19C-A880-44AD-833A-270F5A893382}" dt="2020-05-12T09:34:07.982" v="303" actId="1076"/>
          <ac:picMkLst>
            <pc:docMk/>
            <pc:sldMk cId="2882270614" sldId="308"/>
            <ac:picMk id="4" creationId="{26DA51D6-107E-4F00-9772-6DCEBEBA8BD5}"/>
          </ac:picMkLst>
        </pc:picChg>
        <pc:picChg chg="add mod">
          <ac:chgData name="Lee Jowett" userId="b4c18200-571b-4fac-968d-92e9fa7f3d31" providerId="ADAL" clId="{5816E19C-A880-44AD-833A-270F5A893382}" dt="2020-05-12T09:34:07.982" v="303" actId="1076"/>
          <ac:picMkLst>
            <pc:docMk/>
            <pc:sldMk cId="2882270614" sldId="308"/>
            <ac:picMk id="5" creationId="{C2BD1231-6408-418E-A09B-CF5837038DD3}"/>
          </ac:picMkLst>
        </pc:picChg>
        <pc:picChg chg="add mod">
          <ac:chgData name="Lee Jowett" userId="b4c18200-571b-4fac-968d-92e9fa7f3d31" providerId="ADAL" clId="{5816E19C-A880-44AD-833A-270F5A893382}" dt="2020-05-12T09:34:07.982" v="303" actId="1076"/>
          <ac:picMkLst>
            <pc:docMk/>
            <pc:sldMk cId="2882270614" sldId="308"/>
            <ac:picMk id="6" creationId="{20AC9218-150B-4866-9301-65F8E6A6E6DD}"/>
          </ac:picMkLst>
        </pc:picChg>
        <pc:picChg chg="add mod">
          <ac:chgData name="Lee Jowett" userId="b4c18200-571b-4fac-968d-92e9fa7f3d31" providerId="ADAL" clId="{5816E19C-A880-44AD-833A-270F5A893382}" dt="2020-05-12T09:34:07.982" v="303" actId="1076"/>
          <ac:picMkLst>
            <pc:docMk/>
            <pc:sldMk cId="2882270614" sldId="308"/>
            <ac:picMk id="7" creationId="{5DFA0F37-CE2E-4E8A-8315-8F2BC105637B}"/>
          </ac:picMkLst>
        </pc:picChg>
        <pc:picChg chg="add mod">
          <ac:chgData name="Lee Jowett" userId="b4c18200-571b-4fac-968d-92e9fa7f3d31" providerId="ADAL" clId="{5816E19C-A880-44AD-833A-270F5A893382}" dt="2020-05-12T09:34:07.982" v="303" actId="1076"/>
          <ac:picMkLst>
            <pc:docMk/>
            <pc:sldMk cId="2882270614" sldId="308"/>
            <ac:picMk id="8" creationId="{56481D91-64CF-4C3F-AD16-D6BBD15B9617}"/>
          </ac:picMkLst>
        </pc:picChg>
        <pc:picChg chg="add mod">
          <ac:chgData name="Lee Jowett" userId="b4c18200-571b-4fac-968d-92e9fa7f3d31" providerId="ADAL" clId="{5816E19C-A880-44AD-833A-270F5A893382}" dt="2020-05-12T09:34:03.469" v="302" actId="14100"/>
          <ac:picMkLst>
            <pc:docMk/>
            <pc:sldMk cId="2882270614" sldId="308"/>
            <ac:picMk id="9" creationId="{5891C9B1-2FDA-4170-9C37-5E4F5DD07B47}"/>
          </ac:picMkLst>
        </pc:picChg>
      </pc:sldChg>
      <pc:sldChg chg="modSp del">
        <pc:chgData name="Lee Jowett" userId="b4c18200-571b-4fac-968d-92e9fa7f3d31" providerId="ADAL" clId="{5816E19C-A880-44AD-833A-270F5A893382}" dt="2020-05-19T09:37:25.726" v="1276" actId="2696"/>
        <pc:sldMkLst>
          <pc:docMk/>
          <pc:sldMk cId="2554627864" sldId="309"/>
        </pc:sldMkLst>
        <pc:spChg chg="mod">
          <ac:chgData name="Lee Jowett" userId="b4c18200-571b-4fac-968d-92e9fa7f3d31" providerId="ADAL" clId="{5816E19C-A880-44AD-833A-270F5A893382}" dt="2020-05-12T09:13:43.868" v="103" actId="113"/>
          <ac:spMkLst>
            <pc:docMk/>
            <pc:sldMk cId="2554627864" sldId="309"/>
            <ac:spMk id="2" creationId="{15D53102-E138-45A0-B1EC-9D929AC9A982}"/>
          </ac:spMkLst>
        </pc:spChg>
      </pc:sldChg>
      <pc:sldChg chg="modSp del">
        <pc:chgData name="Lee Jowett" userId="b4c18200-571b-4fac-968d-92e9fa7f3d31" providerId="ADAL" clId="{5816E19C-A880-44AD-833A-270F5A893382}" dt="2020-05-19T09:37:29.851" v="1277" actId="2696"/>
        <pc:sldMkLst>
          <pc:docMk/>
          <pc:sldMk cId="611580632" sldId="310"/>
        </pc:sldMkLst>
        <pc:spChg chg="mod">
          <ac:chgData name="Lee Jowett" userId="b4c18200-571b-4fac-968d-92e9fa7f3d31" providerId="ADAL" clId="{5816E19C-A880-44AD-833A-270F5A893382}" dt="2020-05-12T09:13:47.018" v="104" actId="113"/>
          <ac:spMkLst>
            <pc:docMk/>
            <pc:sldMk cId="611580632" sldId="310"/>
            <ac:spMk id="2" creationId="{15D53102-E138-45A0-B1EC-9D929AC9A982}"/>
          </ac:spMkLst>
        </pc:spChg>
      </pc:sldChg>
      <pc:sldChg chg="modSp del">
        <pc:chgData name="Lee Jowett" userId="b4c18200-571b-4fac-968d-92e9fa7f3d31" providerId="ADAL" clId="{5816E19C-A880-44AD-833A-270F5A893382}" dt="2020-05-19T09:37:31.718" v="1278" actId="2696"/>
        <pc:sldMkLst>
          <pc:docMk/>
          <pc:sldMk cId="2073550324" sldId="311"/>
        </pc:sldMkLst>
        <pc:spChg chg="mod">
          <ac:chgData name="Lee Jowett" userId="b4c18200-571b-4fac-968d-92e9fa7f3d31" providerId="ADAL" clId="{5816E19C-A880-44AD-833A-270F5A893382}" dt="2020-05-12T09:13:51.428" v="105" actId="113"/>
          <ac:spMkLst>
            <pc:docMk/>
            <pc:sldMk cId="2073550324" sldId="311"/>
            <ac:spMk id="2" creationId="{15D53102-E138-45A0-B1EC-9D929AC9A982}"/>
          </ac:spMkLst>
        </pc:spChg>
      </pc:sldChg>
      <pc:sldChg chg="addSp modSp ord">
        <pc:chgData name="Lee Jowett" userId="b4c18200-571b-4fac-968d-92e9fa7f3d31" providerId="ADAL" clId="{5816E19C-A880-44AD-833A-270F5A893382}" dt="2020-05-19T11:03:37.679" v="2319"/>
        <pc:sldMkLst>
          <pc:docMk/>
          <pc:sldMk cId="2770177305" sldId="312"/>
        </pc:sldMkLst>
        <pc:spChg chg="mod">
          <ac:chgData name="Lee Jowett" userId="b4c18200-571b-4fac-968d-92e9fa7f3d31" providerId="ADAL" clId="{5816E19C-A880-44AD-833A-270F5A893382}" dt="2020-05-19T09:42:08.942" v="1297" actId="20577"/>
          <ac:spMkLst>
            <pc:docMk/>
            <pc:sldMk cId="2770177305" sldId="312"/>
            <ac:spMk id="2" creationId="{15D53102-E138-45A0-B1EC-9D929AC9A982}"/>
          </ac:spMkLst>
        </pc:spChg>
        <pc:picChg chg="add mod">
          <ac:chgData name="Lee Jowett" userId="b4c18200-571b-4fac-968d-92e9fa7f3d31" providerId="ADAL" clId="{5816E19C-A880-44AD-833A-270F5A893382}" dt="2020-05-19T09:43:16.838" v="1308" actId="1582"/>
          <ac:picMkLst>
            <pc:docMk/>
            <pc:sldMk cId="2770177305" sldId="312"/>
            <ac:picMk id="3" creationId="{267B0702-47DD-422B-BED8-9BA735C14657}"/>
          </ac:picMkLst>
        </pc:picChg>
        <pc:picChg chg="add mod">
          <ac:chgData name="Lee Jowett" userId="b4c18200-571b-4fac-968d-92e9fa7f3d31" providerId="ADAL" clId="{5816E19C-A880-44AD-833A-270F5A893382}" dt="2020-05-19T09:43:16.838" v="1308" actId="1582"/>
          <ac:picMkLst>
            <pc:docMk/>
            <pc:sldMk cId="2770177305" sldId="312"/>
            <ac:picMk id="4" creationId="{47A862B0-6CB3-40E3-B89D-E4688E3909E3}"/>
          </ac:picMkLst>
        </pc:picChg>
        <pc:picChg chg="add mod">
          <ac:chgData name="Lee Jowett" userId="b4c18200-571b-4fac-968d-92e9fa7f3d31" providerId="ADAL" clId="{5816E19C-A880-44AD-833A-270F5A893382}" dt="2020-05-19T09:43:16.838" v="1308" actId="1582"/>
          <ac:picMkLst>
            <pc:docMk/>
            <pc:sldMk cId="2770177305" sldId="312"/>
            <ac:picMk id="5" creationId="{460E12DD-AF29-4F13-9186-2DE08F4426F3}"/>
          </ac:picMkLst>
        </pc:picChg>
        <pc:picChg chg="add mod">
          <ac:chgData name="Lee Jowett" userId="b4c18200-571b-4fac-968d-92e9fa7f3d31" providerId="ADAL" clId="{5816E19C-A880-44AD-833A-270F5A893382}" dt="2020-05-19T09:43:21.924" v="1309" actId="1076"/>
          <ac:picMkLst>
            <pc:docMk/>
            <pc:sldMk cId="2770177305" sldId="312"/>
            <ac:picMk id="6" creationId="{3755B417-9FDB-40C8-A6BB-136BC484620D}"/>
          </ac:picMkLst>
        </pc:picChg>
        <pc:picChg chg="add mod modCrop">
          <ac:chgData name="Lee Jowett" userId="b4c18200-571b-4fac-968d-92e9fa7f3d31" providerId="ADAL" clId="{5816E19C-A880-44AD-833A-270F5A893382}" dt="2020-05-19T10:18:50.617" v="1957" actId="14100"/>
          <ac:picMkLst>
            <pc:docMk/>
            <pc:sldMk cId="2770177305" sldId="312"/>
            <ac:picMk id="7" creationId="{96F8F628-D8B8-4E21-820E-8983D4B65E62}"/>
          </ac:picMkLst>
        </pc:picChg>
      </pc:sldChg>
      <pc:sldChg chg="addSp modSp">
        <pc:chgData name="Lee Jowett" userId="b4c18200-571b-4fac-968d-92e9fa7f3d31" providerId="ADAL" clId="{5816E19C-A880-44AD-833A-270F5A893382}" dt="2020-05-12T10:10:28.939" v="556" actId="12"/>
        <pc:sldMkLst>
          <pc:docMk/>
          <pc:sldMk cId="3412401955" sldId="313"/>
        </pc:sldMkLst>
        <pc:spChg chg="mod">
          <ac:chgData name="Lee Jowett" userId="b4c18200-571b-4fac-968d-92e9fa7f3d31" providerId="ADAL" clId="{5816E19C-A880-44AD-833A-270F5A893382}" dt="2020-05-12T09:12:06.424" v="67" actId="1076"/>
          <ac:spMkLst>
            <pc:docMk/>
            <pc:sldMk cId="3412401955" sldId="313"/>
            <ac:spMk id="2" creationId="{15D53102-E138-45A0-B1EC-9D929AC9A982}"/>
          </ac:spMkLst>
        </pc:spChg>
        <pc:spChg chg="add mod">
          <ac:chgData name="Lee Jowett" userId="b4c18200-571b-4fac-968d-92e9fa7f3d31" providerId="ADAL" clId="{5816E19C-A880-44AD-833A-270F5A893382}" dt="2020-05-12T10:10:28.939" v="556" actId="12"/>
          <ac:spMkLst>
            <pc:docMk/>
            <pc:sldMk cId="3412401955" sldId="313"/>
            <ac:spMk id="5" creationId="{876DE587-5F6C-4942-9F9C-8CC7F0B851E2}"/>
          </ac:spMkLst>
        </pc:spChg>
        <pc:picChg chg="add mod modCrop">
          <ac:chgData name="Lee Jowett" userId="b4c18200-571b-4fac-968d-92e9fa7f3d31" providerId="ADAL" clId="{5816E19C-A880-44AD-833A-270F5A893382}" dt="2020-05-12T09:10:22.063" v="57" actId="14100"/>
          <ac:picMkLst>
            <pc:docMk/>
            <pc:sldMk cId="3412401955" sldId="313"/>
            <ac:picMk id="3" creationId="{9F5B9B57-48CA-4C4D-A582-9E09E64803B9}"/>
          </ac:picMkLst>
        </pc:picChg>
        <pc:picChg chg="add mod">
          <ac:chgData name="Lee Jowett" userId="b4c18200-571b-4fac-968d-92e9fa7f3d31" providerId="ADAL" clId="{5816E19C-A880-44AD-833A-270F5A893382}" dt="2020-05-12T09:12:02.351" v="66" actId="1076"/>
          <ac:picMkLst>
            <pc:docMk/>
            <pc:sldMk cId="3412401955" sldId="313"/>
            <ac:picMk id="4" creationId="{6A979BC6-EF87-434D-86F0-77446FFF8F97}"/>
          </ac:picMkLst>
        </pc:picChg>
      </pc:sldChg>
      <pc:sldChg chg="del">
        <pc:chgData name="Lee Jowett" userId="b4c18200-571b-4fac-968d-92e9fa7f3d31" providerId="ADAL" clId="{5816E19C-A880-44AD-833A-270F5A893382}" dt="2020-05-12T09:07:50.178" v="44" actId="2696"/>
        <pc:sldMkLst>
          <pc:docMk/>
          <pc:sldMk cId="996419470" sldId="314"/>
        </pc:sldMkLst>
      </pc:sldChg>
      <pc:sldChg chg="addSp delSp modSp add ord">
        <pc:chgData name="Lee Jowett" userId="b4c18200-571b-4fac-968d-92e9fa7f3d31" providerId="ADAL" clId="{5816E19C-A880-44AD-833A-270F5A893382}" dt="2020-05-19T11:07:28.560" v="2326" actId="1582"/>
        <pc:sldMkLst>
          <pc:docMk/>
          <pc:sldMk cId="3699421789" sldId="314"/>
        </pc:sldMkLst>
        <pc:spChg chg="mod">
          <ac:chgData name="Lee Jowett" userId="b4c18200-571b-4fac-968d-92e9fa7f3d31" providerId="ADAL" clId="{5816E19C-A880-44AD-833A-270F5A893382}" dt="2020-05-12T10:17:17.760" v="715" actId="1076"/>
          <ac:spMkLst>
            <pc:docMk/>
            <pc:sldMk cId="3699421789" sldId="314"/>
            <ac:spMk id="2" creationId="{5B70F2D0-BD56-4AA1-9E4A-3C8B0116FDD1}"/>
          </ac:spMkLst>
        </pc:spChg>
        <pc:spChg chg="add del mod">
          <ac:chgData name="Lee Jowett" userId="b4c18200-571b-4fac-968d-92e9fa7f3d31" providerId="ADAL" clId="{5816E19C-A880-44AD-833A-270F5A893382}" dt="2020-05-12T09:26:37.382" v="148"/>
          <ac:spMkLst>
            <pc:docMk/>
            <pc:sldMk cId="3699421789" sldId="314"/>
            <ac:spMk id="9" creationId="{EE6F2302-4D92-4516-A895-0B7932A4364A}"/>
          </ac:spMkLst>
        </pc:spChg>
        <pc:spChg chg="add mod">
          <ac:chgData name="Lee Jowett" userId="b4c18200-571b-4fac-968d-92e9fa7f3d31" providerId="ADAL" clId="{5816E19C-A880-44AD-833A-270F5A893382}" dt="2020-05-12T10:17:00.009" v="710" actId="14100"/>
          <ac:spMkLst>
            <pc:docMk/>
            <pc:sldMk cId="3699421789" sldId="314"/>
            <ac:spMk id="10" creationId="{603814F7-BB25-420E-B30E-3644FF687D32}"/>
          </ac:spMkLst>
        </pc:spChg>
        <pc:picChg chg="add mod">
          <ac:chgData name="Lee Jowett" userId="b4c18200-571b-4fac-968d-92e9fa7f3d31" providerId="ADAL" clId="{5816E19C-A880-44AD-833A-270F5A893382}" dt="2020-05-19T11:07:28.560" v="2326" actId="1582"/>
          <ac:picMkLst>
            <pc:docMk/>
            <pc:sldMk cId="3699421789" sldId="314"/>
            <ac:picMk id="4" creationId="{814AF83B-0117-46B5-8371-CBABF195BA24}"/>
          </ac:picMkLst>
        </pc:picChg>
        <pc:picChg chg="add mod">
          <ac:chgData name="Lee Jowett" userId="b4c18200-571b-4fac-968d-92e9fa7f3d31" providerId="ADAL" clId="{5816E19C-A880-44AD-833A-270F5A893382}" dt="2020-05-19T11:07:28.560" v="2326" actId="1582"/>
          <ac:picMkLst>
            <pc:docMk/>
            <pc:sldMk cId="3699421789" sldId="314"/>
            <ac:picMk id="6" creationId="{E19ADC4B-61EF-484E-9E37-ED131647AFAB}"/>
          </ac:picMkLst>
        </pc:picChg>
        <pc:picChg chg="add mod">
          <ac:chgData name="Lee Jowett" userId="b4c18200-571b-4fac-968d-92e9fa7f3d31" providerId="ADAL" clId="{5816E19C-A880-44AD-833A-270F5A893382}" dt="2020-05-19T11:07:28.560" v="2326" actId="1582"/>
          <ac:picMkLst>
            <pc:docMk/>
            <pc:sldMk cId="3699421789" sldId="314"/>
            <ac:picMk id="8" creationId="{4189D881-9D29-4EB7-8637-80A3C6DBB7BC}"/>
          </ac:picMkLst>
        </pc:picChg>
        <pc:picChg chg="add mod">
          <ac:chgData name="Lee Jowett" userId="b4c18200-571b-4fac-968d-92e9fa7f3d31" providerId="ADAL" clId="{5816E19C-A880-44AD-833A-270F5A893382}" dt="2020-05-12T10:17:15.207" v="714" actId="1076"/>
          <ac:picMkLst>
            <pc:docMk/>
            <pc:sldMk cId="3699421789" sldId="314"/>
            <ac:picMk id="11" creationId="{0EF6C54D-CD17-4F27-99CF-9E80C009809E}"/>
          </ac:picMkLst>
        </pc:picChg>
      </pc:sldChg>
      <pc:sldChg chg="addSp modSp add ord">
        <pc:chgData name="Lee Jowett" userId="b4c18200-571b-4fac-968d-92e9fa7f3d31" providerId="ADAL" clId="{5816E19C-A880-44AD-833A-270F5A893382}" dt="2020-05-19T11:09:31.598" v="2334"/>
        <pc:sldMkLst>
          <pc:docMk/>
          <pc:sldMk cId="3255954693" sldId="315"/>
        </pc:sldMkLst>
        <pc:spChg chg="mod">
          <ac:chgData name="Lee Jowett" userId="b4c18200-571b-4fac-968d-92e9fa7f3d31" providerId="ADAL" clId="{5816E19C-A880-44AD-833A-270F5A893382}" dt="2020-05-19T10:33:31.993" v="2234" actId="1076"/>
          <ac:spMkLst>
            <pc:docMk/>
            <pc:sldMk cId="3255954693" sldId="315"/>
            <ac:spMk id="2" creationId="{15D53102-E138-45A0-B1EC-9D929AC9A982}"/>
          </ac:spMkLst>
        </pc:spChg>
        <pc:spChg chg="add mod">
          <ac:chgData name="Lee Jowett" userId="b4c18200-571b-4fac-968d-92e9fa7f3d31" providerId="ADAL" clId="{5816E19C-A880-44AD-833A-270F5A893382}" dt="2020-05-19T10:30:40.893" v="2162" actId="6549"/>
          <ac:spMkLst>
            <pc:docMk/>
            <pc:sldMk cId="3255954693" sldId="315"/>
            <ac:spMk id="4" creationId="{C12CA1B6-2BA0-4DAE-8659-E094B686422C}"/>
          </ac:spMkLst>
        </pc:spChg>
        <pc:spChg chg="add mod">
          <ac:chgData name="Lee Jowett" userId="b4c18200-571b-4fac-968d-92e9fa7f3d31" providerId="ADAL" clId="{5816E19C-A880-44AD-833A-270F5A893382}" dt="2020-05-19T10:33:25.390" v="2232" actId="14100"/>
          <ac:spMkLst>
            <pc:docMk/>
            <pc:sldMk cId="3255954693" sldId="315"/>
            <ac:spMk id="6" creationId="{E99D5318-5F16-4F0A-946F-3EFE202517C0}"/>
          </ac:spMkLst>
        </pc:spChg>
        <pc:spChg chg="add mod">
          <ac:chgData name="Lee Jowett" userId="b4c18200-571b-4fac-968d-92e9fa7f3d31" providerId="ADAL" clId="{5816E19C-A880-44AD-833A-270F5A893382}" dt="2020-05-19T10:33:28.136" v="2233" actId="14100"/>
          <ac:spMkLst>
            <pc:docMk/>
            <pc:sldMk cId="3255954693" sldId="315"/>
            <ac:spMk id="7" creationId="{5A9688D6-C939-46FE-89FB-94ADE4CEC7DA}"/>
          </ac:spMkLst>
        </pc:spChg>
        <pc:picChg chg="add mod">
          <ac:chgData name="Lee Jowett" userId="b4c18200-571b-4fac-968d-92e9fa7f3d31" providerId="ADAL" clId="{5816E19C-A880-44AD-833A-270F5A893382}" dt="2020-05-19T10:33:20.907" v="2231" actId="1076"/>
          <ac:picMkLst>
            <pc:docMk/>
            <pc:sldMk cId="3255954693" sldId="315"/>
            <ac:picMk id="3" creationId="{7C4AA3C2-525C-4173-B0AF-3FE3CC524B87}"/>
          </ac:picMkLst>
        </pc:picChg>
        <pc:picChg chg="add mod">
          <ac:chgData name="Lee Jowett" userId="b4c18200-571b-4fac-968d-92e9fa7f3d31" providerId="ADAL" clId="{5816E19C-A880-44AD-833A-270F5A893382}" dt="2020-05-19T10:33:15.192" v="2227" actId="1076"/>
          <ac:picMkLst>
            <pc:docMk/>
            <pc:sldMk cId="3255954693" sldId="315"/>
            <ac:picMk id="5" creationId="{8E0CE795-81F0-4097-895A-455A8B2AD23F}"/>
          </ac:picMkLst>
        </pc:picChg>
      </pc:sldChg>
      <pc:sldChg chg="add del">
        <pc:chgData name="Lee Jowett" userId="b4c18200-571b-4fac-968d-92e9fa7f3d31" providerId="ADAL" clId="{5816E19C-A880-44AD-833A-270F5A893382}" dt="2020-05-19T09:24:51.793" v="1185" actId="2696"/>
        <pc:sldMkLst>
          <pc:docMk/>
          <pc:sldMk cId="136507357" sldId="316"/>
        </pc:sldMkLst>
      </pc:sldChg>
      <pc:sldChg chg="addSp delSp modSp add ord">
        <pc:chgData name="Lee Jowett" userId="b4c18200-571b-4fac-968d-92e9fa7f3d31" providerId="ADAL" clId="{5816E19C-A880-44AD-833A-270F5A893382}" dt="2020-05-19T11:04:06.659" v="2321"/>
        <pc:sldMkLst>
          <pc:docMk/>
          <pc:sldMk cId="1243804979" sldId="317"/>
        </pc:sldMkLst>
        <pc:spChg chg="mod">
          <ac:chgData name="Lee Jowett" userId="b4c18200-571b-4fac-968d-92e9fa7f3d31" providerId="ADAL" clId="{5816E19C-A880-44AD-833A-270F5A893382}" dt="2020-05-19T09:34:21.436" v="1256" actId="1076"/>
          <ac:spMkLst>
            <pc:docMk/>
            <pc:sldMk cId="1243804979" sldId="317"/>
            <ac:spMk id="2" creationId="{15D53102-E138-45A0-B1EC-9D929AC9A982}"/>
          </ac:spMkLst>
        </pc:spChg>
        <pc:spChg chg="add mod">
          <ac:chgData name="Lee Jowett" userId="b4c18200-571b-4fac-968d-92e9fa7f3d31" providerId="ADAL" clId="{5816E19C-A880-44AD-833A-270F5A893382}" dt="2020-05-19T09:34:17.813" v="1255" actId="1076"/>
          <ac:spMkLst>
            <pc:docMk/>
            <pc:sldMk cId="1243804979" sldId="317"/>
            <ac:spMk id="4" creationId="{88EB7389-F617-481B-8D21-ED777EEB9C9C}"/>
          </ac:spMkLst>
        </pc:spChg>
        <pc:picChg chg="add del mod">
          <ac:chgData name="Lee Jowett" userId="b4c18200-571b-4fac-968d-92e9fa7f3d31" providerId="ADAL" clId="{5816E19C-A880-44AD-833A-270F5A893382}" dt="2020-05-12T09:33:33.874" v="298" actId="478"/>
          <ac:picMkLst>
            <pc:docMk/>
            <pc:sldMk cId="1243804979" sldId="317"/>
            <ac:picMk id="3" creationId="{1391355E-46E8-40F8-9C73-2D2B18B48212}"/>
          </ac:picMkLst>
        </pc:picChg>
        <pc:picChg chg="add del mod">
          <ac:chgData name="Lee Jowett" userId="b4c18200-571b-4fac-968d-92e9fa7f3d31" providerId="ADAL" clId="{5816E19C-A880-44AD-833A-270F5A893382}" dt="2020-05-19T09:30:02.869" v="1221" actId="478"/>
          <ac:picMkLst>
            <pc:docMk/>
            <pc:sldMk cId="1243804979" sldId="317"/>
            <ac:picMk id="3" creationId="{F6809008-C3C6-4C7D-BBB2-51E2EEB6C6A7}"/>
          </ac:picMkLst>
        </pc:picChg>
        <pc:picChg chg="add mod">
          <ac:chgData name="Lee Jowett" userId="b4c18200-571b-4fac-968d-92e9fa7f3d31" providerId="ADAL" clId="{5816E19C-A880-44AD-833A-270F5A893382}" dt="2020-05-19T09:34:10.816" v="1252" actId="1076"/>
          <ac:picMkLst>
            <pc:docMk/>
            <pc:sldMk cId="1243804979" sldId="317"/>
            <ac:picMk id="5" creationId="{5E0285F5-6966-4797-A9D3-AF92AE1B9CC3}"/>
          </ac:picMkLst>
        </pc:picChg>
        <pc:picChg chg="add mod">
          <ac:chgData name="Lee Jowett" userId="b4c18200-571b-4fac-968d-92e9fa7f3d31" providerId="ADAL" clId="{5816E19C-A880-44AD-833A-270F5A893382}" dt="2020-05-19T09:34:08.791" v="1251" actId="14100"/>
          <ac:picMkLst>
            <pc:docMk/>
            <pc:sldMk cId="1243804979" sldId="317"/>
            <ac:picMk id="1026" creationId="{ECAADDBA-45DA-441F-B2C3-694FA4016A7B}"/>
          </ac:picMkLst>
        </pc:picChg>
      </pc:sldChg>
      <pc:sldChg chg="addSp delSp modSp add ord">
        <pc:chgData name="Lee Jowett" userId="b4c18200-571b-4fac-968d-92e9fa7f3d31" providerId="ADAL" clId="{5816E19C-A880-44AD-833A-270F5A893382}" dt="2020-05-19T11:00:11.608" v="2310"/>
        <pc:sldMkLst>
          <pc:docMk/>
          <pc:sldMk cId="853170107" sldId="318"/>
        </pc:sldMkLst>
        <pc:spChg chg="mod">
          <ac:chgData name="Lee Jowett" userId="b4c18200-571b-4fac-968d-92e9fa7f3d31" providerId="ADAL" clId="{5816E19C-A880-44AD-833A-270F5A893382}" dt="2020-05-19T09:34:51.631" v="1258" actId="1076"/>
          <ac:spMkLst>
            <pc:docMk/>
            <pc:sldMk cId="853170107" sldId="318"/>
            <ac:spMk id="2" creationId="{71FB5EC1-481E-49E0-971F-5DB2B33BC0F0}"/>
          </ac:spMkLst>
        </pc:spChg>
        <pc:spChg chg="add mod">
          <ac:chgData name="Lee Jowett" userId="b4c18200-571b-4fac-968d-92e9fa7f3d31" providerId="ADAL" clId="{5816E19C-A880-44AD-833A-270F5A893382}" dt="2020-05-19T10:19:52.948" v="1963" actId="20577"/>
          <ac:spMkLst>
            <pc:docMk/>
            <pc:sldMk cId="853170107" sldId="318"/>
            <ac:spMk id="3" creationId="{EFDAEE29-4D9B-4507-B1B4-491D1B6D0794}"/>
          </ac:spMkLst>
        </pc:spChg>
        <pc:spChg chg="add del mod">
          <ac:chgData name="Lee Jowett" userId="b4c18200-571b-4fac-968d-92e9fa7f3d31" providerId="ADAL" clId="{5816E19C-A880-44AD-833A-270F5A893382}" dt="2020-05-12T10:26:36.184" v="766" actId="478"/>
          <ac:spMkLst>
            <pc:docMk/>
            <pc:sldMk cId="853170107" sldId="318"/>
            <ac:spMk id="3" creationId="{F75404EE-D3A4-43E7-8766-183DAA33FD2F}"/>
          </ac:spMkLst>
        </pc:spChg>
        <pc:spChg chg="add del mod">
          <ac:chgData name="Lee Jowett" userId="b4c18200-571b-4fac-968d-92e9fa7f3d31" providerId="ADAL" clId="{5816E19C-A880-44AD-833A-270F5A893382}" dt="2020-05-19T09:27:21.469" v="1194" actId="478"/>
          <ac:spMkLst>
            <pc:docMk/>
            <pc:sldMk cId="853170107" sldId="318"/>
            <ac:spMk id="4" creationId="{8B48CBE5-6E6B-4C0B-AF1F-C70205EED480}"/>
          </ac:spMkLst>
        </pc:spChg>
        <pc:spChg chg="add del mod">
          <ac:chgData name="Lee Jowett" userId="b4c18200-571b-4fac-968d-92e9fa7f3d31" providerId="ADAL" clId="{5816E19C-A880-44AD-833A-270F5A893382}" dt="2020-05-12T10:26:40.936" v="768" actId="478"/>
          <ac:spMkLst>
            <pc:docMk/>
            <pc:sldMk cId="853170107" sldId="318"/>
            <ac:spMk id="5" creationId="{3C4D928A-57F6-41D5-B869-88BC26D52C4F}"/>
          </ac:spMkLst>
        </pc:spChg>
        <pc:spChg chg="add del mod">
          <ac:chgData name="Lee Jowett" userId="b4c18200-571b-4fac-968d-92e9fa7f3d31" providerId="ADAL" clId="{5816E19C-A880-44AD-833A-270F5A893382}" dt="2020-05-19T09:27:31.888" v="1196" actId="478"/>
          <ac:spMkLst>
            <pc:docMk/>
            <pc:sldMk cId="853170107" sldId="318"/>
            <ac:spMk id="6" creationId="{B2B3792A-3216-4589-9A44-CF2A9F33D732}"/>
          </ac:spMkLst>
        </pc:spChg>
        <pc:spChg chg="add del mod">
          <ac:chgData name="Lee Jowett" userId="b4c18200-571b-4fac-968d-92e9fa7f3d31" providerId="ADAL" clId="{5816E19C-A880-44AD-833A-270F5A893382}" dt="2020-05-19T09:27:21.469" v="1194" actId="478"/>
          <ac:spMkLst>
            <pc:docMk/>
            <pc:sldMk cId="853170107" sldId="318"/>
            <ac:spMk id="7" creationId="{C0E77E95-EBE4-4396-99F1-045A9FF5146B}"/>
          </ac:spMkLst>
        </pc:spChg>
        <pc:spChg chg="add del mod">
          <ac:chgData name="Lee Jowett" userId="b4c18200-571b-4fac-968d-92e9fa7f3d31" providerId="ADAL" clId="{5816E19C-A880-44AD-833A-270F5A893382}" dt="2020-05-19T09:27:21.469" v="1194" actId="478"/>
          <ac:spMkLst>
            <pc:docMk/>
            <pc:sldMk cId="853170107" sldId="318"/>
            <ac:spMk id="9" creationId="{97075CB1-921D-4701-B752-0C9043A04F7D}"/>
          </ac:spMkLst>
        </pc:spChg>
        <pc:picChg chg="add del mod">
          <ac:chgData name="Lee Jowett" userId="b4c18200-571b-4fac-968d-92e9fa7f3d31" providerId="ADAL" clId="{5816E19C-A880-44AD-833A-270F5A893382}" dt="2020-05-19T09:27:21.469" v="1194" actId="478"/>
          <ac:picMkLst>
            <pc:docMk/>
            <pc:sldMk cId="853170107" sldId="318"/>
            <ac:picMk id="8" creationId="{90E500F4-4429-46A3-BBD9-18EDCB5BFA74}"/>
          </ac:picMkLst>
        </pc:picChg>
        <pc:picChg chg="add del mod">
          <ac:chgData name="Lee Jowett" userId="b4c18200-571b-4fac-968d-92e9fa7f3d31" providerId="ADAL" clId="{5816E19C-A880-44AD-833A-270F5A893382}" dt="2020-05-19T09:27:21.469" v="1194" actId="478"/>
          <ac:picMkLst>
            <pc:docMk/>
            <pc:sldMk cId="853170107" sldId="318"/>
            <ac:picMk id="10" creationId="{7D44747F-AE64-4DE7-82FF-0E23385FF44B}"/>
          </ac:picMkLst>
        </pc:picChg>
        <pc:picChg chg="add del mod">
          <ac:chgData name="Lee Jowett" userId="b4c18200-571b-4fac-968d-92e9fa7f3d31" providerId="ADAL" clId="{5816E19C-A880-44AD-833A-270F5A893382}" dt="2020-05-19T09:27:21.469" v="1194" actId="478"/>
          <ac:picMkLst>
            <pc:docMk/>
            <pc:sldMk cId="853170107" sldId="318"/>
            <ac:picMk id="11" creationId="{785E682E-4CB6-4181-934E-6CC4F879AE98}"/>
          </ac:picMkLst>
        </pc:picChg>
        <pc:picChg chg="add mod">
          <ac:chgData name="Lee Jowett" userId="b4c18200-571b-4fac-968d-92e9fa7f3d31" providerId="ADAL" clId="{5816E19C-A880-44AD-833A-270F5A893382}" dt="2020-05-12T10:25:48.343" v="747" actId="1076"/>
          <ac:picMkLst>
            <pc:docMk/>
            <pc:sldMk cId="853170107" sldId="318"/>
            <ac:picMk id="12" creationId="{98348A8C-D52D-463C-BAE9-E53ADE809124}"/>
          </ac:picMkLst>
        </pc:picChg>
        <pc:picChg chg="add mod">
          <ac:chgData name="Lee Jowett" userId="b4c18200-571b-4fac-968d-92e9fa7f3d31" providerId="ADAL" clId="{5816E19C-A880-44AD-833A-270F5A893382}" dt="2020-05-19T09:44:30.517" v="1310" actId="1582"/>
          <ac:picMkLst>
            <pc:docMk/>
            <pc:sldMk cId="853170107" sldId="318"/>
            <ac:picMk id="13" creationId="{99078A61-02CB-422F-93FF-87A4F5EF3851}"/>
          </ac:picMkLst>
        </pc:picChg>
        <pc:picChg chg="add mod">
          <ac:chgData name="Lee Jowett" userId="b4c18200-571b-4fac-968d-92e9fa7f3d31" providerId="ADAL" clId="{5816E19C-A880-44AD-833A-270F5A893382}" dt="2020-05-19T09:44:30.517" v="1310" actId="1582"/>
          <ac:picMkLst>
            <pc:docMk/>
            <pc:sldMk cId="853170107" sldId="318"/>
            <ac:picMk id="14" creationId="{1E84B84E-2A5E-41FA-B4A6-9157AD609101}"/>
          </ac:picMkLst>
        </pc:picChg>
        <pc:picChg chg="add mod">
          <ac:chgData name="Lee Jowett" userId="b4c18200-571b-4fac-968d-92e9fa7f3d31" providerId="ADAL" clId="{5816E19C-A880-44AD-833A-270F5A893382}" dt="2020-05-19T09:44:30.517" v="1310" actId="1582"/>
          <ac:picMkLst>
            <pc:docMk/>
            <pc:sldMk cId="853170107" sldId="318"/>
            <ac:picMk id="15" creationId="{B97D752E-10D5-4763-A78C-40D792E8464E}"/>
          </ac:picMkLst>
        </pc:picChg>
        <pc:picChg chg="add mod">
          <ac:chgData name="Lee Jowett" userId="b4c18200-571b-4fac-968d-92e9fa7f3d31" providerId="ADAL" clId="{5816E19C-A880-44AD-833A-270F5A893382}" dt="2020-05-19T09:44:30.517" v="1310" actId="1582"/>
          <ac:picMkLst>
            <pc:docMk/>
            <pc:sldMk cId="853170107" sldId="318"/>
            <ac:picMk id="16" creationId="{F4DDA474-BCC7-4377-A7CA-637830E1A5A4}"/>
          </ac:picMkLst>
        </pc:picChg>
        <pc:picChg chg="add mod">
          <ac:chgData name="Lee Jowett" userId="b4c18200-571b-4fac-968d-92e9fa7f3d31" providerId="ADAL" clId="{5816E19C-A880-44AD-833A-270F5A893382}" dt="2020-05-19T09:44:35.166" v="1311" actId="1582"/>
          <ac:picMkLst>
            <pc:docMk/>
            <pc:sldMk cId="853170107" sldId="318"/>
            <ac:picMk id="17" creationId="{EA4FE2F1-F973-4F08-90BE-45CDEA2E80C9}"/>
          </ac:picMkLst>
        </pc:picChg>
        <pc:picChg chg="add del mod">
          <ac:chgData name="Lee Jowett" userId="b4c18200-571b-4fac-968d-92e9fa7f3d31" providerId="ADAL" clId="{5816E19C-A880-44AD-833A-270F5A893382}" dt="2020-05-19T09:27:21.469" v="1194" actId="478"/>
          <ac:picMkLst>
            <pc:docMk/>
            <pc:sldMk cId="853170107" sldId="318"/>
            <ac:picMk id="18" creationId="{8009FC0E-EDEE-47E9-A2D8-50DE7CC50AF5}"/>
          </ac:picMkLst>
        </pc:picChg>
        <pc:picChg chg="add mod">
          <ac:chgData name="Lee Jowett" userId="b4c18200-571b-4fac-968d-92e9fa7f3d31" providerId="ADAL" clId="{5816E19C-A880-44AD-833A-270F5A893382}" dt="2020-05-12T10:25:48.343" v="747" actId="1076"/>
          <ac:picMkLst>
            <pc:docMk/>
            <pc:sldMk cId="853170107" sldId="318"/>
            <ac:picMk id="19" creationId="{7C0CBD5F-1825-4E31-AECE-AD8A4A319213}"/>
          </ac:picMkLst>
        </pc:picChg>
        <pc:picChg chg="add mod">
          <ac:chgData name="Lee Jowett" userId="b4c18200-571b-4fac-968d-92e9fa7f3d31" providerId="ADAL" clId="{5816E19C-A880-44AD-833A-270F5A893382}" dt="2020-05-19T09:44:30.517" v="1310" actId="1582"/>
          <ac:picMkLst>
            <pc:docMk/>
            <pc:sldMk cId="853170107" sldId="318"/>
            <ac:picMk id="20" creationId="{3F463181-8705-4842-846D-1D64017CFEBB}"/>
          </ac:picMkLst>
        </pc:picChg>
        <pc:picChg chg="add mod">
          <ac:chgData name="Lee Jowett" userId="b4c18200-571b-4fac-968d-92e9fa7f3d31" providerId="ADAL" clId="{5816E19C-A880-44AD-833A-270F5A893382}" dt="2020-05-19T09:44:30.517" v="1310" actId="1582"/>
          <ac:picMkLst>
            <pc:docMk/>
            <pc:sldMk cId="853170107" sldId="318"/>
            <ac:picMk id="21" creationId="{C2CCA060-A7C0-4F20-9640-EF1F71E718C2}"/>
          </ac:picMkLst>
        </pc:picChg>
        <pc:picChg chg="add mod">
          <ac:chgData name="Lee Jowett" userId="b4c18200-571b-4fac-968d-92e9fa7f3d31" providerId="ADAL" clId="{5816E19C-A880-44AD-833A-270F5A893382}" dt="2020-05-12T10:28:18.462" v="798" actId="1076"/>
          <ac:picMkLst>
            <pc:docMk/>
            <pc:sldMk cId="853170107" sldId="318"/>
            <ac:picMk id="22" creationId="{C46E2C11-21EB-48D1-9F57-7984D59B8D11}"/>
          </ac:picMkLst>
        </pc:picChg>
        <pc:picChg chg="add mod">
          <ac:chgData name="Lee Jowett" userId="b4c18200-571b-4fac-968d-92e9fa7f3d31" providerId="ADAL" clId="{5816E19C-A880-44AD-833A-270F5A893382}" dt="2020-05-19T09:44:30.517" v="1310" actId="1582"/>
          <ac:picMkLst>
            <pc:docMk/>
            <pc:sldMk cId="853170107" sldId="318"/>
            <ac:picMk id="23" creationId="{82F5A448-C3BA-47B5-AFCF-F9BB5219692D}"/>
          </ac:picMkLst>
        </pc:picChg>
        <pc:picChg chg="add mod">
          <ac:chgData name="Lee Jowett" userId="b4c18200-571b-4fac-968d-92e9fa7f3d31" providerId="ADAL" clId="{5816E19C-A880-44AD-833A-270F5A893382}" dt="2020-05-12T10:28:18.462" v="798" actId="1076"/>
          <ac:picMkLst>
            <pc:docMk/>
            <pc:sldMk cId="853170107" sldId="318"/>
            <ac:picMk id="24" creationId="{4F0E695F-4346-4514-8931-F3D9BB699B6C}"/>
          </ac:picMkLst>
        </pc:picChg>
      </pc:sldChg>
      <pc:sldChg chg="addSp delSp modSp add del ord">
        <pc:chgData name="Lee Jowett" userId="b4c18200-571b-4fac-968d-92e9fa7f3d31" providerId="ADAL" clId="{5816E19C-A880-44AD-833A-270F5A893382}" dt="2020-05-19T10:18:29.150" v="1956" actId="2696"/>
        <pc:sldMkLst>
          <pc:docMk/>
          <pc:sldMk cId="2389485008" sldId="319"/>
        </pc:sldMkLst>
        <pc:spChg chg="mod">
          <ac:chgData name="Lee Jowett" userId="b4c18200-571b-4fac-968d-92e9fa7f3d31" providerId="ADAL" clId="{5816E19C-A880-44AD-833A-270F5A893382}" dt="2020-05-12T10:27:29.704" v="793" actId="20577"/>
          <ac:spMkLst>
            <pc:docMk/>
            <pc:sldMk cId="2389485008" sldId="319"/>
            <ac:spMk id="2" creationId="{EDA5ABEA-D28A-4173-BAF5-5897EFB6EA75}"/>
          </ac:spMkLst>
        </pc:spChg>
        <pc:spChg chg="add mod">
          <ac:chgData name="Lee Jowett" userId="b4c18200-571b-4fac-968d-92e9fa7f3d31" providerId="ADAL" clId="{5816E19C-A880-44AD-833A-270F5A893382}" dt="2020-05-12T10:27:32.444" v="794" actId="6549"/>
          <ac:spMkLst>
            <pc:docMk/>
            <pc:sldMk cId="2389485008" sldId="319"/>
            <ac:spMk id="3" creationId="{FEA97102-A5C5-49C6-91C9-5551757962C1}"/>
          </ac:spMkLst>
        </pc:spChg>
        <pc:spChg chg="add mod">
          <ac:chgData name="Lee Jowett" userId="b4c18200-571b-4fac-968d-92e9fa7f3d31" providerId="ADAL" clId="{5816E19C-A880-44AD-833A-270F5A893382}" dt="2020-05-12T10:27:24.867" v="772" actId="1076"/>
          <ac:spMkLst>
            <pc:docMk/>
            <pc:sldMk cId="2389485008" sldId="319"/>
            <ac:spMk id="4" creationId="{3DDC27BB-86C0-411F-B339-E89CB675ADBC}"/>
          </ac:spMkLst>
        </pc:spChg>
        <pc:spChg chg="add del mod">
          <ac:chgData name="Lee Jowett" userId="b4c18200-571b-4fac-968d-92e9fa7f3d31" providerId="ADAL" clId="{5816E19C-A880-44AD-833A-270F5A893382}" dt="2020-05-12T10:27:36.489" v="795" actId="478"/>
          <ac:spMkLst>
            <pc:docMk/>
            <pc:sldMk cId="2389485008" sldId="319"/>
            <ac:spMk id="5" creationId="{E9AE9E3B-3760-4D7F-B607-47C3CE99990B}"/>
          </ac:spMkLst>
        </pc:spChg>
        <pc:picChg chg="add del mod">
          <ac:chgData name="Lee Jowett" userId="b4c18200-571b-4fac-968d-92e9fa7f3d31" providerId="ADAL" clId="{5816E19C-A880-44AD-833A-270F5A893382}" dt="2020-05-12T10:27:37.400" v="796" actId="478"/>
          <ac:picMkLst>
            <pc:docMk/>
            <pc:sldMk cId="2389485008" sldId="319"/>
            <ac:picMk id="6" creationId="{0EED0003-F3D8-479A-B88B-E7DF7970CDA5}"/>
          </ac:picMkLst>
        </pc:picChg>
        <pc:picChg chg="add mod">
          <ac:chgData name="Lee Jowett" userId="b4c18200-571b-4fac-968d-92e9fa7f3d31" providerId="ADAL" clId="{5816E19C-A880-44AD-833A-270F5A893382}" dt="2020-05-12T10:27:24.867" v="772" actId="1076"/>
          <ac:picMkLst>
            <pc:docMk/>
            <pc:sldMk cId="2389485008" sldId="319"/>
            <ac:picMk id="7" creationId="{EBC8DA05-A194-4BB6-8D34-D3074D8C234F}"/>
          </ac:picMkLst>
        </pc:picChg>
        <pc:picChg chg="add mod">
          <ac:chgData name="Lee Jowett" userId="b4c18200-571b-4fac-968d-92e9fa7f3d31" providerId="ADAL" clId="{5816E19C-A880-44AD-833A-270F5A893382}" dt="2020-05-12T10:27:24.867" v="772" actId="1076"/>
          <ac:picMkLst>
            <pc:docMk/>
            <pc:sldMk cId="2389485008" sldId="319"/>
            <ac:picMk id="8" creationId="{686F29DC-A557-4C7B-8281-B5A93DA2855E}"/>
          </ac:picMkLst>
        </pc:picChg>
        <pc:picChg chg="add mod">
          <ac:chgData name="Lee Jowett" userId="b4c18200-571b-4fac-968d-92e9fa7f3d31" providerId="ADAL" clId="{5816E19C-A880-44AD-833A-270F5A893382}" dt="2020-05-12T10:27:24.867" v="772" actId="1076"/>
          <ac:picMkLst>
            <pc:docMk/>
            <pc:sldMk cId="2389485008" sldId="319"/>
            <ac:picMk id="9" creationId="{512F11A2-B5B5-4BB1-8D4D-49931D063A85}"/>
          </ac:picMkLst>
        </pc:picChg>
      </pc:sldChg>
      <pc:sldChg chg="modSp ord">
        <pc:chgData name="Lee Jowett" userId="b4c18200-571b-4fac-968d-92e9fa7f3d31" providerId="ADAL" clId="{5816E19C-A880-44AD-833A-270F5A893382}" dt="2020-05-19T11:00:01.227" v="2308"/>
        <pc:sldMkLst>
          <pc:docMk/>
          <pc:sldMk cId="2041856636" sldId="320"/>
        </pc:sldMkLst>
        <pc:spChg chg="mod">
          <ac:chgData name="Lee Jowett" userId="b4c18200-571b-4fac-968d-92e9fa7f3d31" providerId="ADAL" clId="{5816E19C-A880-44AD-833A-270F5A893382}" dt="2020-05-19T09:24:31.433" v="1184" actId="113"/>
          <ac:spMkLst>
            <pc:docMk/>
            <pc:sldMk cId="2041856636" sldId="320"/>
            <ac:spMk id="2" creationId="{36728FEF-AD66-4872-B91F-E2BA9857EAA9}"/>
          </ac:spMkLst>
        </pc:spChg>
        <pc:picChg chg="mod">
          <ac:chgData name="Lee Jowett" userId="b4c18200-571b-4fac-968d-92e9fa7f3d31" providerId="ADAL" clId="{5816E19C-A880-44AD-833A-270F5A893382}" dt="2020-05-19T10:07:30.923" v="1823" actId="1440"/>
          <ac:picMkLst>
            <pc:docMk/>
            <pc:sldMk cId="2041856636" sldId="320"/>
            <ac:picMk id="7" creationId="{CDD325BB-58D4-4507-B6A8-FD35166FFCF0}"/>
          </ac:picMkLst>
        </pc:picChg>
      </pc:sldChg>
      <pc:sldChg chg="modSp add">
        <pc:chgData name="Lee Jowett" userId="b4c18200-571b-4fac-968d-92e9fa7f3d31" providerId="ADAL" clId="{5816E19C-A880-44AD-833A-270F5A893382}" dt="2020-05-19T09:04:22.965" v="887" actId="1076"/>
        <pc:sldMkLst>
          <pc:docMk/>
          <pc:sldMk cId="3460469981" sldId="321"/>
        </pc:sldMkLst>
        <pc:spChg chg="mod">
          <ac:chgData name="Lee Jowett" userId="b4c18200-571b-4fac-968d-92e9fa7f3d31" providerId="ADAL" clId="{5816E19C-A880-44AD-833A-270F5A893382}" dt="2020-05-19T09:04:22.965" v="887" actId="1076"/>
          <ac:spMkLst>
            <pc:docMk/>
            <pc:sldMk cId="3460469981" sldId="321"/>
            <ac:spMk id="2" creationId="{23749A2C-639D-4222-8B5A-9EEF7D3835E2}"/>
          </ac:spMkLst>
        </pc:spChg>
        <pc:spChg chg="mod">
          <ac:chgData name="Lee Jowett" userId="b4c18200-571b-4fac-968d-92e9fa7f3d31" providerId="ADAL" clId="{5816E19C-A880-44AD-833A-270F5A893382}" dt="2020-05-19T09:04:19.961" v="886" actId="403"/>
          <ac:spMkLst>
            <pc:docMk/>
            <pc:sldMk cId="3460469981" sldId="321"/>
            <ac:spMk id="3" creationId="{3DCFFD74-8732-46D0-A805-FC99D462827D}"/>
          </ac:spMkLst>
        </pc:spChg>
      </pc:sldChg>
      <pc:sldChg chg="modSp">
        <pc:chgData name="Lee Jowett" userId="b4c18200-571b-4fac-968d-92e9fa7f3d31" providerId="ADAL" clId="{5816E19C-A880-44AD-833A-270F5A893382}" dt="2020-05-19T09:35:32.041" v="1262" actId="1076"/>
        <pc:sldMkLst>
          <pc:docMk/>
          <pc:sldMk cId="2679285424" sldId="323"/>
        </pc:sldMkLst>
        <pc:picChg chg="mod">
          <ac:chgData name="Lee Jowett" userId="b4c18200-571b-4fac-968d-92e9fa7f3d31" providerId="ADAL" clId="{5816E19C-A880-44AD-833A-270F5A893382}" dt="2020-05-19T09:35:32.041" v="1262" actId="1076"/>
          <ac:picMkLst>
            <pc:docMk/>
            <pc:sldMk cId="2679285424" sldId="323"/>
            <ac:picMk id="5" creationId="{00000000-0000-0000-0000-000000000000}"/>
          </ac:picMkLst>
        </pc:picChg>
      </pc:sldChg>
      <pc:sldChg chg="modSp">
        <pc:chgData name="Lee Jowett" userId="b4c18200-571b-4fac-968d-92e9fa7f3d31" providerId="ADAL" clId="{5816E19C-A880-44AD-833A-270F5A893382}" dt="2020-05-19T09:35:54.126" v="1264" actId="1076"/>
        <pc:sldMkLst>
          <pc:docMk/>
          <pc:sldMk cId="2597407090" sldId="324"/>
        </pc:sldMkLst>
        <pc:picChg chg="mod modCrop">
          <ac:chgData name="Lee Jowett" userId="b4c18200-571b-4fac-968d-92e9fa7f3d31" providerId="ADAL" clId="{5816E19C-A880-44AD-833A-270F5A893382}" dt="2020-05-19T09:35:54.126" v="1264" actId="1076"/>
          <ac:picMkLst>
            <pc:docMk/>
            <pc:sldMk cId="2597407090" sldId="324"/>
            <ac:picMk id="5" creationId="{00000000-0000-0000-0000-000000000000}"/>
          </ac:picMkLst>
        </pc:picChg>
      </pc:sldChg>
      <pc:sldChg chg="addSp delSp modSp">
        <pc:chgData name="Lee Jowett" userId="b4c18200-571b-4fac-968d-92e9fa7f3d31" providerId="ADAL" clId="{5816E19C-A880-44AD-833A-270F5A893382}" dt="2020-05-19T09:37:02.829" v="1275" actId="1076"/>
        <pc:sldMkLst>
          <pc:docMk/>
          <pc:sldMk cId="138166243" sldId="325"/>
        </pc:sldMkLst>
        <pc:spChg chg="del">
          <ac:chgData name="Lee Jowett" userId="b4c18200-571b-4fac-968d-92e9fa7f3d31" providerId="ADAL" clId="{5816E19C-A880-44AD-833A-270F5A893382}" dt="2020-05-19T09:36:53.121" v="1272" actId="478"/>
          <ac:spMkLst>
            <pc:docMk/>
            <pc:sldMk cId="138166243" sldId="325"/>
            <ac:spMk id="2" creationId="{5E411539-8977-4518-90F2-08B02477E920}"/>
          </ac:spMkLst>
        </pc:spChg>
        <pc:spChg chg="add del mod">
          <ac:chgData name="Lee Jowett" userId="b4c18200-571b-4fac-968d-92e9fa7f3d31" providerId="ADAL" clId="{5816E19C-A880-44AD-833A-270F5A893382}" dt="2020-05-19T09:36:54.843" v="1273" actId="478"/>
          <ac:spMkLst>
            <pc:docMk/>
            <pc:sldMk cId="138166243" sldId="325"/>
            <ac:spMk id="4" creationId="{C9A07D10-242C-42B3-8E61-32DC62A231E9}"/>
          </ac:spMkLst>
        </pc:spChg>
        <pc:picChg chg="mod">
          <ac:chgData name="Lee Jowett" userId="b4c18200-571b-4fac-968d-92e9fa7f3d31" providerId="ADAL" clId="{5816E19C-A880-44AD-833A-270F5A893382}" dt="2020-05-19T09:37:02.829" v="1275" actId="1076"/>
          <ac:picMkLst>
            <pc:docMk/>
            <pc:sldMk cId="138166243" sldId="325"/>
            <ac:picMk id="9" creationId="{00000000-0000-0000-0000-000000000000}"/>
          </ac:picMkLst>
        </pc:picChg>
      </pc:sldChg>
      <pc:sldChg chg="addSp delSp modSp">
        <pc:chgData name="Lee Jowett" userId="b4c18200-571b-4fac-968d-92e9fa7f3d31" providerId="ADAL" clId="{5816E19C-A880-44AD-833A-270F5A893382}" dt="2020-05-19T09:36:49.164" v="1271" actId="478"/>
        <pc:sldMkLst>
          <pc:docMk/>
          <pc:sldMk cId="3308586637" sldId="326"/>
        </pc:sldMkLst>
        <pc:spChg chg="del">
          <ac:chgData name="Lee Jowett" userId="b4c18200-571b-4fac-968d-92e9fa7f3d31" providerId="ADAL" clId="{5816E19C-A880-44AD-833A-270F5A893382}" dt="2020-05-19T09:36:47.652" v="1270" actId="478"/>
          <ac:spMkLst>
            <pc:docMk/>
            <pc:sldMk cId="3308586637" sldId="326"/>
            <ac:spMk id="2" creationId="{5E411539-8977-4518-90F2-08B02477E920}"/>
          </ac:spMkLst>
        </pc:spChg>
        <pc:spChg chg="add del mod">
          <ac:chgData name="Lee Jowett" userId="b4c18200-571b-4fac-968d-92e9fa7f3d31" providerId="ADAL" clId="{5816E19C-A880-44AD-833A-270F5A893382}" dt="2020-05-19T09:36:49.164" v="1271" actId="478"/>
          <ac:spMkLst>
            <pc:docMk/>
            <pc:sldMk cId="3308586637" sldId="326"/>
            <ac:spMk id="7" creationId="{5796FAAB-5C94-4A7F-B886-81222C33217E}"/>
          </ac:spMkLst>
        </pc:spChg>
      </pc:sldChg>
      <pc:sldChg chg="addSp delSp modSp">
        <pc:chgData name="Lee Jowett" userId="b4c18200-571b-4fac-968d-92e9fa7f3d31" providerId="ADAL" clId="{5816E19C-A880-44AD-833A-270F5A893382}" dt="2020-05-19T10:20:25.097" v="1966" actId="732"/>
        <pc:sldMkLst>
          <pc:docMk/>
          <pc:sldMk cId="2884255590" sldId="327"/>
        </pc:sldMkLst>
        <pc:spChg chg="del">
          <ac:chgData name="Lee Jowett" userId="b4c18200-571b-4fac-968d-92e9fa7f3d31" providerId="ADAL" clId="{5816E19C-A880-44AD-833A-270F5A893382}" dt="2020-05-19T09:36:39.677" v="1268" actId="478"/>
          <ac:spMkLst>
            <pc:docMk/>
            <pc:sldMk cId="2884255590" sldId="327"/>
            <ac:spMk id="2" creationId="{5E411539-8977-4518-90F2-08B02477E920}"/>
          </ac:spMkLst>
        </pc:spChg>
        <pc:spChg chg="add del mod">
          <ac:chgData name="Lee Jowett" userId="b4c18200-571b-4fac-968d-92e9fa7f3d31" providerId="ADAL" clId="{5816E19C-A880-44AD-833A-270F5A893382}" dt="2020-05-19T09:36:42.123" v="1269" actId="478"/>
          <ac:spMkLst>
            <pc:docMk/>
            <pc:sldMk cId="2884255590" sldId="327"/>
            <ac:spMk id="4" creationId="{1246A9EC-8C01-45A1-8A4E-5C4AC002FF80}"/>
          </ac:spMkLst>
        </pc:spChg>
        <pc:picChg chg="mod modCrop">
          <ac:chgData name="Lee Jowett" userId="b4c18200-571b-4fac-968d-92e9fa7f3d31" providerId="ADAL" clId="{5816E19C-A880-44AD-833A-270F5A893382}" dt="2020-05-19T10:20:25.097" v="1966" actId="732"/>
          <ac:picMkLst>
            <pc:docMk/>
            <pc:sldMk cId="2884255590" sldId="327"/>
            <ac:picMk id="6" creationId="{00000000-0000-0000-0000-000000000000}"/>
          </ac:picMkLst>
        </pc:picChg>
      </pc:sldChg>
      <pc:sldChg chg="addSp modSp del">
        <pc:chgData name="Lee Jowett" userId="b4c18200-571b-4fac-968d-92e9fa7f3d31" providerId="ADAL" clId="{5816E19C-A880-44AD-833A-270F5A893382}" dt="2020-05-19T09:46:49.366" v="1331" actId="2696"/>
        <pc:sldMkLst>
          <pc:docMk/>
          <pc:sldMk cId="3965465763" sldId="328"/>
        </pc:sldMkLst>
        <pc:picChg chg="add mod modCrop">
          <ac:chgData name="Lee Jowett" userId="b4c18200-571b-4fac-968d-92e9fa7f3d31" providerId="ADAL" clId="{5816E19C-A880-44AD-833A-270F5A893382}" dt="2020-05-19T09:45:54.958" v="1322" actId="1076"/>
          <ac:picMkLst>
            <pc:docMk/>
            <pc:sldMk cId="3965465763" sldId="328"/>
            <ac:picMk id="3" creationId="{68713939-ED65-4F76-AF2A-1DB3AF16AFFC}"/>
          </ac:picMkLst>
        </pc:picChg>
        <pc:picChg chg="mod">
          <ac:chgData name="Lee Jowett" userId="b4c18200-571b-4fac-968d-92e9fa7f3d31" providerId="ADAL" clId="{5816E19C-A880-44AD-833A-270F5A893382}" dt="2020-05-19T09:45:30.466" v="1315" actId="14100"/>
          <ac:picMkLst>
            <pc:docMk/>
            <pc:sldMk cId="3965465763" sldId="328"/>
            <ac:picMk id="4" creationId="{0AE6471F-83A5-4804-A31F-C1E3B9C38CE2}"/>
          </ac:picMkLst>
        </pc:picChg>
      </pc:sldChg>
      <pc:sldChg chg="modSp delCm">
        <pc:chgData name="Lee Jowett" userId="b4c18200-571b-4fac-968d-92e9fa7f3d31" providerId="ADAL" clId="{5816E19C-A880-44AD-833A-270F5A893382}" dt="2020-05-19T10:08:24.292" v="1831" actId="1076"/>
        <pc:sldMkLst>
          <pc:docMk/>
          <pc:sldMk cId="3054329611" sldId="329"/>
        </pc:sldMkLst>
        <pc:spChg chg="mod">
          <ac:chgData name="Lee Jowett" userId="b4c18200-571b-4fac-968d-92e9fa7f3d31" providerId="ADAL" clId="{5816E19C-A880-44AD-833A-270F5A893382}" dt="2020-05-19T09:48:19.164" v="1419" actId="20577"/>
          <ac:spMkLst>
            <pc:docMk/>
            <pc:sldMk cId="3054329611" sldId="329"/>
            <ac:spMk id="2" creationId="{00000000-0000-0000-0000-000000000000}"/>
          </ac:spMkLst>
        </pc:spChg>
        <pc:spChg chg="mod">
          <ac:chgData name="Lee Jowett" userId="b4c18200-571b-4fac-968d-92e9fa7f3d31" providerId="ADAL" clId="{5816E19C-A880-44AD-833A-270F5A893382}" dt="2020-05-19T09:47:30.103" v="1344" actId="1076"/>
          <ac:spMkLst>
            <pc:docMk/>
            <pc:sldMk cId="3054329611" sldId="329"/>
            <ac:spMk id="4" creationId="{14B18C3F-D61C-4EBF-862B-92EE3F7A2B91}"/>
          </ac:spMkLst>
        </pc:spChg>
        <pc:spChg chg="mod">
          <ac:chgData name="Lee Jowett" userId="b4c18200-571b-4fac-968d-92e9fa7f3d31" providerId="ADAL" clId="{5816E19C-A880-44AD-833A-270F5A893382}" dt="2020-05-19T09:48:03.036" v="1392" actId="1038"/>
          <ac:spMkLst>
            <pc:docMk/>
            <pc:sldMk cId="3054329611" sldId="329"/>
            <ac:spMk id="6" creationId="{3AC7312E-6DAE-4BEC-90D0-EB0D1BE6F338}"/>
          </ac:spMkLst>
        </pc:spChg>
        <pc:spChg chg="mod">
          <ac:chgData name="Lee Jowett" userId="b4c18200-571b-4fac-968d-92e9fa7f3d31" providerId="ADAL" clId="{5816E19C-A880-44AD-833A-270F5A893382}" dt="2020-05-19T09:47:55.531" v="1370" actId="1038"/>
          <ac:spMkLst>
            <pc:docMk/>
            <pc:sldMk cId="3054329611" sldId="329"/>
            <ac:spMk id="8" creationId="{70DA7C46-DC33-4F9A-A4E8-D8B471AF0843}"/>
          </ac:spMkLst>
        </pc:spChg>
        <pc:spChg chg="mod">
          <ac:chgData name="Lee Jowett" userId="b4c18200-571b-4fac-968d-92e9fa7f3d31" providerId="ADAL" clId="{5816E19C-A880-44AD-833A-270F5A893382}" dt="2020-05-19T09:47:55.531" v="1370" actId="1038"/>
          <ac:spMkLst>
            <pc:docMk/>
            <pc:sldMk cId="3054329611" sldId="329"/>
            <ac:spMk id="9" creationId="{FE3440A8-7D76-4972-B6F9-61C729FD5402}"/>
          </ac:spMkLst>
        </pc:spChg>
        <pc:spChg chg="mod">
          <ac:chgData name="Lee Jowett" userId="b4c18200-571b-4fac-968d-92e9fa7f3d31" providerId="ADAL" clId="{5816E19C-A880-44AD-833A-270F5A893382}" dt="2020-05-19T09:48:03.036" v="1392" actId="1038"/>
          <ac:spMkLst>
            <pc:docMk/>
            <pc:sldMk cId="3054329611" sldId="329"/>
            <ac:spMk id="12" creationId="{57015E24-3D98-4D1A-96E0-3C9B9F0FBA3F}"/>
          </ac:spMkLst>
        </pc:spChg>
        <pc:spChg chg="mod">
          <ac:chgData name="Lee Jowett" userId="b4c18200-571b-4fac-968d-92e9fa7f3d31" providerId="ADAL" clId="{5816E19C-A880-44AD-833A-270F5A893382}" dt="2020-05-19T09:47:30.103" v="1344" actId="1076"/>
          <ac:spMkLst>
            <pc:docMk/>
            <pc:sldMk cId="3054329611" sldId="329"/>
            <ac:spMk id="14" creationId="{3F86CC88-E64E-4B66-9732-A218DE765209}"/>
          </ac:spMkLst>
        </pc:spChg>
        <pc:picChg chg="mod">
          <ac:chgData name="Lee Jowett" userId="b4c18200-571b-4fac-968d-92e9fa7f3d31" providerId="ADAL" clId="{5816E19C-A880-44AD-833A-270F5A893382}" dt="2020-05-19T10:08:24.292" v="1831" actId="1076"/>
          <ac:picMkLst>
            <pc:docMk/>
            <pc:sldMk cId="3054329611" sldId="329"/>
            <ac:picMk id="3" creationId="{C39954E0-1C4A-4B9D-8542-01926A2568BF}"/>
          </ac:picMkLst>
        </pc:picChg>
        <pc:picChg chg="mod">
          <ac:chgData name="Lee Jowett" userId="b4c18200-571b-4fac-968d-92e9fa7f3d31" providerId="ADAL" clId="{5816E19C-A880-44AD-833A-270F5A893382}" dt="2020-05-19T10:08:19.994" v="1829" actId="1076"/>
          <ac:picMkLst>
            <pc:docMk/>
            <pc:sldMk cId="3054329611" sldId="329"/>
            <ac:picMk id="5" creationId="{9E26494D-4A39-4494-B3DC-35205443D7EF}"/>
          </ac:picMkLst>
        </pc:picChg>
        <pc:picChg chg="mod">
          <ac:chgData name="Lee Jowett" userId="b4c18200-571b-4fac-968d-92e9fa7f3d31" providerId="ADAL" clId="{5816E19C-A880-44AD-833A-270F5A893382}" dt="2020-05-19T10:08:16.372" v="1827" actId="14100"/>
          <ac:picMkLst>
            <pc:docMk/>
            <pc:sldMk cId="3054329611" sldId="329"/>
            <ac:picMk id="7" creationId="{9527CE97-83B9-4477-8BB6-83255739A4AB}"/>
          </ac:picMkLst>
        </pc:picChg>
        <pc:picChg chg="mod">
          <ac:chgData name="Lee Jowett" userId="b4c18200-571b-4fac-968d-92e9fa7f3d31" providerId="ADAL" clId="{5816E19C-A880-44AD-833A-270F5A893382}" dt="2020-05-19T10:08:14.190" v="1826" actId="14100"/>
          <ac:picMkLst>
            <pc:docMk/>
            <pc:sldMk cId="3054329611" sldId="329"/>
            <ac:picMk id="10" creationId="{326DEB58-EF1D-462D-A852-335877353530}"/>
          </ac:picMkLst>
        </pc:picChg>
        <pc:picChg chg="mod">
          <ac:chgData name="Lee Jowett" userId="b4c18200-571b-4fac-968d-92e9fa7f3d31" providerId="ADAL" clId="{5816E19C-A880-44AD-833A-270F5A893382}" dt="2020-05-19T10:08:10.634" v="1825" actId="14100"/>
          <ac:picMkLst>
            <pc:docMk/>
            <pc:sldMk cId="3054329611" sldId="329"/>
            <ac:picMk id="11" creationId="{4ED4F395-9797-48DD-B563-D51210AB1B99}"/>
          </ac:picMkLst>
        </pc:picChg>
        <pc:picChg chg="mod">
          <ac:chgData name="Lee Jowett" userId="b4c18200-571b-4fac-968d-92e9fa7f3d31" providerId="ADAL" clId="{5816E19C-A880-44AD-833A-270F5A893382}" dt="2020-05-19T09:47:30.103" v="1344" actId="1076"/>
          <ac:picMkLst>
            <pc:docMk/>
            <pc:sldMk cId="3054329611" sldId="329"/>
            <ac:picMk id="13" creationId="{3D0FA29D-DE84-4836-A4FB-1B0CAC8B0707}"/>
          </ac:picMkLst>
        </pc:picChg>
      </pc:sldChg>
      <pc:sldChg chg="modSp delCm">
        <pc:chgData name="Lee Jowett" userId="b4c18200-571b-4fac-968d-92e9fa7f3d31" providerId="ADAL" clId="{5816E19C-A880-44AD-833A-270F5A893382}" dt="2020-05-19T09:49:16.944" v="1431" actId="1076"/>
        <pc:sldMkLst>
          <pc:docMk/>
          <pc:sldMk cId="1807435552" sldId="330"/>
        </pc:sldMkLst>
        <pc:spChg chg="mod">
          <ac:chgData name="Lee Jowett" userId="b4c18200-571b-4fac-968d-92e9fa7f3d31" providerId="ADAL" clId="{5816E19C-A880-44AD-833A-270F5A893382}" dt="2020-05-19T09:49:09.835" v="1428" actId="14100"/>
          <ac:spMkLst>
            <pc:docMk/>
            <pc:sldMk cId="1807435552" sldId="330"/>
            <ac:spMk id="2" creationId="{00000000-0000-0000-0000-000000000000}"/>
          </ac:spMkLst>
        </pc:spChg>
        <pc:picChg chg="mod">
          <ac:chgData name="Lee Jowett" userId="b4c18200-571b-4fac-968d-92e9fa7f3d31" providerId="ADAL" clId="{5816E19C-A880-44AD-833A-270F5A893382}" dt="2020-05-19T09:49:14.840" v="1430" actId="1076"/>
          <ac:picMkLst>
            <pc:docMk/>
            <pc:sldMk cId="1807435552" sldId="330"/>
            <ac:picMk id="17" creationId="{F2CF95FD-2F1B-4043-9E64-953CE7DC939B}"/>
          </ac:picMkLst>
        </pc:picChg>
        <pc:picChg chg="mod">
          <ac:chgData name="Lee Jowett" userId="b4c18200-571b-4fac-968d-92e9fa7f3d31" providerId="ADAL" clId="{5816E19C-A880-44AD-833A-270F5A893382}" dt="2020-05-19T09:48:55.614" v="1424" actId="1076"/>
          <ac:picMkLst>
            <pc:docMk/>
            <pc:sldMk cId="1807435552" sldId="330"/>
            <ac:picMk id="18" creationId="{6F43E7FF-F1DE-4756-9B59-FC1FEACDE5BA}"/>
          </ac:picMkLst>
        </pc:picChg>
        <pc:picChg chg="mod">
          <ac:chgData name="Lee Jowett" userId="b4c18200-571b-4fac-968d-92e9fa7f3d31" providerId="ADAL" clId="{5816E19C-A880-44AD-833A-270F5A893382}" dt="2020-05-19T09:49:16.944" v="1431" actId="1076"/>
          <ac:picMkLst>
            <pc:docMk/>
            <pc:sldMk cId="1807435552" sldId="330"/>
            <ac:picMk id="19" creationId="{E97AB2CE-4196-4EC8-9262-1C56BA62C5CF}"/>
          </ac:picMkLst>
        </pc:picChg>
        <pc:picChg chg="mod">
          <ac:chgData name="Lee Jowett" userId="b4c18200-571b-4fac-968d-92e9fa7f3d31" providerId="ADAL" clId="{5816E19C-A880-44AD-833A-270F5A893382}" dt="2020-05-19T09:49:12.961" v="1429" actId="1076"/>
          <ac:picMkLst>
            <pc:docMk/>
            <pc:sldMk cId="1807435552" sldId="330"/>
            <ac:picMk id="20" creationId="{C5B95288-EDBE-4937-BC87-F5D756BFE422}"/>
          </ac:picMkLst>
        </pc:picChg>
      </pc:sldChg>
      <pc:sldChg chg="addSp delSp modSp delCm">
        <pc:chgData name="Lee Jowett" userId="b4c18200-571b-4fac-968d-92e9fa7f3d31" providerId="ADAL" clId="{5816E19C-A880-44AD-833A-270F5A893382}" dt="2020-05-19T10:08:00.940" v="1824" actId="6549"/>
        <pc:sldMkLst>
          <pc:docMk/>
          <pc:sldMk cId="1734288064" sldId="331"/>
        </pc:sldMkLst>
        <pc:spChg chg="mod">
          <ac:chgData name="Lee Jowett" userId="b4c18200-571b-4fac-968d-92e9fa7f3d31" providerId="ADAL" clId="{5816E19C-A880-44AD-833A-270F5A893382}" dt="2020-05-19T10:08:00.940" v="1824" actId="6549"/>
          <ac:spMkLst>
            <pc:docMk/>
            <pc:sldMk cId="1734288064" sldId="331"/>
            <ac:spMk id="2" creationId="{950399C0-1CC8-400C-ABF3-53DD9B89BE71}"/>
          </ac:spMkLst>
        </pc:spChg>
        <pc:spChg chg="mod">
          <ac:chgData name="Lee Jowett" userId="b4c18200-571b-4fac-968d-92e9fa7f3d31" providerId="ADAL" clId="{5816E19C-A880-44AD-833A-270F5A893382}" dt="2020-05-19T09:49:39.861" v="1443" actId="1076"/>
          <ac:spMkLst>
            <pc:docMk/>
            <pc:sldMk cId="1734288064" sldId="331"/>
            <ac:spMk id="4" creationId="{00000000-0000-0000-0000-000000000000}"/>
          </ac:spMkLst>
        </pc:spChg>
        <pc:spChg chg="add del">
          <ac:chgData name="Lee Jowett" userId="b4c18200-571b-4fac-968d-92e9fa7f3d31" providerId="ADAL" clId="{5816E19C-A880-44AD-833A-270F5A893382}" dt="2020-05-19T10:01:30.312" v="1756"/>
          <ac:spMkLst>
            <pc:docMk/>
            <pc:sldMk cId="1734288064" sldId="331"/>
            <ac:spMk id="5" creationId="{7598C0F2-FDFC-4288-9BA2-36ABDAB40EBA}"/>
          </ac:spMkLst>
        </pc:spChg>
      </pc:sldChg>
      <pc:sldChg chg="addSp delSp modSp">
        <pc:chgData name="Lee Jowett" userId="b4c18200-571b-4fac-968d-92e9fa7f3d31" providerId="ADAL" clId="{5816E19C-A880-44AD-833A-270F5A893382}" dt="2020-05-19T10:01:31.402" v="1757"/>
        <pc:sldMkLst>
          <pc:docMk/>
          <pc:sldMk cId="3999365661" sldId="332"/>
        </pc:sldMkLst>
        <pc:spChg chg="mod">
          <ac:chgData name="Lee Jowett" userId="b4c18200-571b-4fac-968d-92e9fa7f3d31" providerId="ADAL" clId="{5816E19C-A880-44AD-833A-270F5A893382}" dt="2020-05-19T09:50:07.467" v="1454" actId="1076"/>
          <ac:spMkLst>
            <pc:docMk/>
            <pc:sldMk cId="3999365661" sldId="332"/>
            <ac:spMk id="7" creationId="{00000000-0000-0000-0000-000000000000}"/>
          </ac:spMkLst>
        </pc:spChg>
        <pc:spChg chg="mod">
          <ac:chgData name="Lee Jowett" userId="b4c18200-571b-4fac-968d-92e9fa7f3d31" providerId="ADAL" clId="{5816E19C-A880-44AD-833A-270F5A893382}" dt="2020-05-19T09:49:57.613" v="1451" actId="1076"/>
          <ac:spMkLst>
            <pc:docMk/>
            <pc:sldMk cId="3999365661" sldId="332"/>
            <ac:spMk id="8" creationId="{00000000-0000-0000-0000-000000000000}"/>
          </ac:spMkLst>
        </pc:spChg>
        <pc:spChg chg="add del">
          <ac:chgData name="Lee Jowett" userId="b4c18200-571b-4fac-968d-92e9fa7f3d31" providerId="ADAL" clId="{5816E19C-A880-44AD-833A-270F5A893382}" dt="2020-05-19T10:01:31.402" v="1757"/>
          <ac:spMkLst>
            <pc:docMk/>
            <pc:sldMk cId="3999365661" sldId="332"/>
            <ac:spMk id="10" creationId="{88EAAD88-AD83-4579-AA7A-F0127CE7FEFD}"/>
          </ac:spMkLst>
        </pc:spChg>
        <pc:picChg chg="mod">
          <ac:chgData name="Lee Jowett" userId="b4c18200-571b-4fac-968d-92e9fa7f3d31" providerId="ADAL" clId="{5816E19C-A880-44AD-833A-270F5A893382}" dt="2020-05-19T09:50:03.069" v="1453" actId="14100"/>
          <ac:picMkLst>
            <pc:docMk/>
            <pc:sldMk cId="3999365661" sldId="332"/>
            <ac:picMk id="5" creationId="{00000000-0000-0000-0000-000000000000}"/>
          </ac:picMkLst>
        </pc:picChg>
        <pc:picChg chg="mod">
          <ac:chgData name="Lee Jowett" userId="b4c18200-571b-4fac-968d-92e9fa7f3d31" providerId="ADAL" clId="{5816E19C-A880-44AD-833A-270F5A893382}" dt="2020-05-19T09:49:56.062" v="1450" actId="14100"/>
          <ac:picMkLst>
            <pc:docMk/>
            <pc:sldMk cId="3999365661" sldId="332"/>
            <ac:picMk id="6" creationId="{00000000-0000-0000-0000-000000000000}"/>
          </ac:picMkLst>
        </pc:picChg>
      </pc:sldChg>
      <pc:sldChg chg="modSp">
        <pc:chgData name="Lee Jowett" userId="b4c18200-571b-4fac-968d-92e9fa7f3d31" providerId="ADAL" clId="{5816E19C-A880-44AD-833A-270F5A893382}" dt="2020-05-19T09:50:18.178" v="1456" actId="1076"/>
        <pc:sldMkLst>
          <pc:docMk/>
          <pc:sldMk cId="3226829271" sldId="333"/>
        </pc:sldMkLst>
        <pc:spChg chg="mod">
          <ac:chgData name="Lee Jowett" userId="b4c18200-571b-4fac-968d-92e9fa7f3d31" providerId="ADAL" clId="{5816E19C-A880-44AD-833A-270F5A893382}" dt="2020-05-19T09:50:15.422" v="1455" actId="1076"/>
          <ac:spMkLst>
            <pc:docMk/>
            <pc:sldMk cId="3226829271" sldId="333"/>
            <ac:spMk id="8" creationId="{89C67A3A-285F-4343-82AF-EDB9DA9EFBA7}"/>
          </ac:spMkLst>
        </pc:spChg>
        <pc:spChg chg="mod">
          <ac:chgData name="Lee Jowett" userId="b4c18200-571b-4fac-968d-92e9fa7f3d31" providerId="ADAL" clId="{5816E19C-A880-44AD-833A-270F5A893382}" dt="2020-05-19T09:50:18.178" v="1456" actId="1076"/>
          <ac:spMkLst>
            <pc:docMk/>
            <pc:sldMk cId="3226829271" sldId="333"/>
            <ac:spMk id="11" creationId="{3DC0E740-CFF1-4E95-BED1-A9101C45725E}"/>
          </ac:spMkLst>
        </pc:spChg>
      </pc:sldChg>
      <pc:sldChg chg="addSp delSp modSp">
        <pc:chgData name="Lee Jowett" userId="b4c18200-571b-4fac-968d-92e9fa7f3d31" providerId="ADAL" clId="{5816E19C-A880-44AD-833A-270F5A893382}" dt="2020-05-19T10:01:29.752" v="1755"/>
        <pc:sldMkLst>
          <pc:docMk/>
          <pc:sldMk cId="891888999" sldId="334"/>
        </pc:sldMkLst>
        <pc:spChg chg="mod">
          <ac:chgData name="Lee Jowett" userId="b4c18200-571b-4fac-968d-92e9fa7f3d31" providerId="ADAL" clId="{5816E19C-A880-44AD-833A-270F5A893382}" dt="2020-05-19T09:51:20.437" v="1481" actId="1076"/>
          <ac:spMkLst>
            <pc:docMk/>
            <pc:sldMk cId="891888999" sldId="334"/>
            <ac:spMk id="2" creationId="{003D808D-D420-40A2-ABA2-63FB895682E3}"/>
          </ac:spMkLst>
        </pc:spChg>
        <pc:spChg chg="mod">
          <ac:chgData name="Lee Jowett" userId="b4c18200-571b-4fac-968d-92e9fa7f3d31" providerId="ADAL" clId="{5816E19C-A880-44AD-833A-270F5A893382}" dt="2020-05-19T09:51:36.041" v="1495" actId="1076"/>
          <ac:spMkLst>
            <pc:docMk/>
            <pc:sldMk cId="891888999" sldId="334"/>
            <ac:spMk id="3" creationId="{ED095F83-6B34-44C5-8996-44E5F48ECE4F}"/>
          </ac:spMkLst>
        </pc:spChg>
        <pc:spChg chg="mod">
          <ac:chgData name="Lee Jowett" userId="b4c18200-571b-4fac-968d-92e9fa7f3d31" providerId="ADAL" clId="{5816E19C-A880-44AD-833A-270F5A893382}" dt="2020-05-19T09:51:32.553" v="1494" actId="14100"/>
          <ac:spMkLst>
            <pc:docMk/>
            <pc:sldMk cId="891888999" sldId="334"/>
            <ac:spMk id="4" creationId="{F3C43FAF-29F8-4E5D-AFCC-B9790E5C5B83}"/>
          </ac:spMkLst>
        </pc:spChg>
        <pc:spChg chg="add del">
          <ac:chgData name="Lee Jowett" userId="b4c18200-571b-4fac-968d-92e9fa7f3d31" providerId="ADAL" clId="{5816E19C-A880-44AD-833A-270F5A893382}" dt="2020-05-19T10:01:29.752" v="1755"/>
          <ac:spMkLst>
            <pc:docMk/>
            <pc:sldMk cId="891888999" sldId="334"/>
            <ac:spMk id="5" creationId="{690DED38-94FD-4661-9619-3A3E8C7F55EE}"/>
          </ac:spMkLst>
        </pc:spChg>
      </pc:sldChg>
      <pc:sldChg chg="addSp delSp modSp">
        <pc:chgData name="Lee Jowett" userId="b4c18200-571b-4fac-968d-92e9fa7f3d31" providerId="ADAL" clId="{5816E19C-A880-44AD-833A-270F5A893382}" dt="2020-05-19T10:21:01.375" v="1979" actId="6549"/>
        <pc:sldMkLst>
          <pc:docMk/>
          <pc:sldMk cId="35846804" sldId="335"/>
        </pc:sldMkLst>
        <pc:spChg chg="mod">
          <ac:chgData name="Lee Jowett" userId="b4c18200-571b-4fac-968d-92e9fa7f3d31" providerId="ADAL" clId="{5816E19C-A880-44AD-833A-270F5A893382}" dt="2020-05-19T10:21:01.375" v="1979" actId="6549"/>
          <ac:spMkLst>
            <pc:docMk/>
            <pc:sldMk cId="35846804" sldId="335"/>
            <ac:spMk id="4" creationId="{00000000-0000-0000-0000-000000000000}"/>
          </ac:spMkLst>
        </pc:spChg>
        <pc:spChg chg="add del">
          <ac:chgData name="Lee Jowett" userId="b4c18200-571b-4fac-968d-92e9fa7f3d31" providerId="ADAL" clId="{5816E19C-A880-44AD-833A-270F5A893382}" dt="2020-05-19T10:01:28.667" v="1753"/>
          <ac:spMkLst>
            <pc:docMk/>
            <pc:sldMk cId="35846804" sldId="335"/>
            <ac:spMk id="6" creationId="{BC354124-B715-4810-9205-D96992CE3DE5}"/>
          </ac:spMkLst>
        </pc:spChg>
        <pc:picChg chg="mod">
          <ac:chgData name="Lee Jowett" userId="b4c18200-571b-4fac-968d-92e9fa7f3d31" providerId="ADAL" clId="{5816E19C-A880-44AD-833A-270F5A893382}" dt="2020-05-19T09:53:17.202" v="1511" actId="1076"/>
          <ac:picMkLst>
            <pc:docMk/>
            <pc:sldMk cId="35846804" sldId="335"/>
            <ac:picMk id="5" creationId="{00000000-0000-0000-0000-000000000000}"/>
          </ac:picMkLst>
        </pc:picChg>
      </pc:sldChg>
      <pc:sldChg chg="modSp">
        <pc:chgData name="Lee Jowett" userId="b4c18200-571b-4fac-968d-92e9fa7f3d31" providerId="ADAL" clId="{5816E19C-A880-44AD-833A-270F5A893382}" dt="2020-05-19T09:53:55.082" v="1530" actId="1076"/>
        <pc:sldMkLst>
          <pc:docMk/>
          <pc:sldMk cId="1105523883" sldId="336"/>
        </pc:sldMkLst>
        <pc:spChg chg="mod">
          <ac:chgData name="Lee Jowett" userId="b4c18200-571b-4fac-968d-92e9fa7f3d31" providerId="ADAL" clId="{5816E19C-A880-44AD-833A-270F5A893382}" dt="2020-05-19T09:53:50.479" v="1529" actId="20577"/>
          <ac:spMkLst>
            <pc:docMk/>
            <pc:sldMk cId="1105523883" sldId="336"/>
            <ac:spMk id="3" creationId="{00000000-0000-0000-0000-000000000000}"/>
          </ac:spMkLst>
        </pc:spChg>
        <pc:spChg chg="mod">
          <ac:chgData name="Lee Jowett" userId="b4c18200-571b-4fac-968d-92e9fa7f3d31" providerId="ADAL" clId="{5816E19C-A880-44AD-833A-270F5A893382}" dt="2020-05-19T09:53:55.082" v="1530" actId="1076"/>
          <ac:spMkLst>
            <pc:docMk/>
            <pc:sldMk cId="1105523883" sldId="336"/>
            <ac:spMk id="4" creationId="{00000000-0000-0000-0000-000000000000}"/>
          </ac:spMkLst>
        </pc:spChg>
      </pc:sldChg>
      <pc:sldChg chg="modSp">
        <pc:chgData name="Lee Jowett" userId="b4c18200-571b-4fac-968d-92e9fa7f3d31" providerId="ADAL" clId="{5816E19C-A880-44AD-833A-270F5A893382}" dt="2020-05-19T09:55:37.157" v="1535" actId="14100"/>
        <pc:sldMkLst>
          <pc:docMk/>
          <pc:sldMk cId="1875469256" sldId="337"/>
        </pc:sldMkLst>
        <pc:spChg chg="mod">
          <ac:chgData name="Lee Jowett" userId="b4c18200-571b-4fac-968d-92e9fa7f3d31" providerId="ADAL" clId="{5816E19C-A880-44AD-833A-270F5A893382}" dt="2020-05-19T09:55:28.382" v="1533" actId="14100"/>
          <ac:spMkLst>
            <pc:docMk/>
            <pc:sldMk cId="1875469256" sldId="337"/>
            <ac:spMk id="3" creationId="{00000000-0000-0000-0000-000000000000}"/>
          </ac:spMkLst>
        </pc:spChg>
        <pc:spChg chg="mod">
          <ac:chgData name="Lee Jowett" userId="b4c18200-571b-4fac-968d-92e9fa7f3d31" providerId="ADAL" clId="{5816E19C-A880-44AD-833A-270F5A893382}" dt="2020-05-19T09:55:37.157" v="1535" actId="14100"/>
          <ac:spMkLst>
            <pc:docMk/>
            <pc:sldMk cId="1875469256" sldId="337"/>
            <ac:spMk id="4" creationId="{00000000-0000-0000-0000-000000000000}"/>
          </ac:spMkLst>
        </pc:spChg>
        <pc:spChg chg="mod">
          <ac:chgData name="Lee Jowett" userId="b4c18200-571b-4fac-968d-92e9fa7f3d31" providerId="ADAL" clId="{5816E19C-A880-44AD-833A-270F5A893382}" dt="2020-05-19T09:55:32.725" v="1534" actId="1076"/>
          <ac:spMkLst>
            <pc:docMk/>
            <pc:sldMk cId="1875469256" sldId="337"/>
            <ac:spMk id="5" creationId="{54A88FA7-A543-4C4D-9F82-DF3C61CAFE9E}"/>
          </ac:spMkLst>
        </pc:spChg>
      </pc:sldChg>
      <pc:sldChg chg="modSp">
        <pc:chgData name="Lee Jowett" userId="b4c18200-571b-4fac-968d-92e9fa7f3d31" providerId="ADAL" clId="{5816E19C-A880-44AD-833A-270F5A893382}" dt="2020-05-19T10:21:31.090" v="1985" actId="1076"/>
        <pc:sldMkLst>
          <pc:docMk/>
          <pc:sldMk cId="3528039603" sldId="338"/>
        </pc:sldMkLst>
        <pc:spChg chg="mod">
          <ac:chgData name="Lee Jowett" userId="b4c18200-571b-4fac-968d-92e9fa7f3d31" providerId="ADAL" clId="{5816E19C-A880-44AD-833A-270F5A893382}" dt="2020-05-19T10:21:31.090" v="1985" actId="1076"/>
          <ac:spMkLst>
            <pc:docMk/>
            <pc:sldMk cId="3528039603" sldId="338"/>
            <ac:spMk id="2" creationId="{FC33AEAB-25D9-46F9-A3EF-AD9D149344B0}"/>
          </ac:spMkLst>
        </pc:spChg>
        <pc:spChg chg="mod">
          <ac:chgData name="Lee Jowett" userId="b4c18200-571b-4fac-968d-92e9fa7f3d31" providerId="ADAL" clId="{5816E19C-A880-44AD-833A-270F5A893382}" dt="2020-05-19T10:21:20.661" v="1981" actId="1076"/>
          <ac:spMkLst>
            <pc:docMk/>
            <pc:sldMk cId="3528039603" sldId="338"/>
            <ac:spMk id="18" creationId="{7599A46B-D2C9-499B-8F0B-76F9DD09C2BF}"/>
          </ac:spMkLst>
        </pc:spChg>
        <pc:picChg chg="mod">
          <ac:chgData name="Lee Jowett" userId="b4c18200-571b-4fac-968d-92e9fa7f3d31" providerId="ADAL" clId="{5816E19C-A880-44AD-833A-270F5A893382}" dt="2020-05-19T10:21:26.818" v="1983" actId="1076"/>
          <ac:picMkLst>
            <pc:docMk/>
            <pc:sldMk cId="3528039603" sldId="338"/>
            <ac:picMk id="20" creationId="{E079606C-04F5-42F3-B485-9CC11E4C7DFE}"/>
          </ac:picMkLst>
        </pc:picChg>
        <pc:picChg chg="mod">
          <ac:chgData name="Lee Jowett" userId="b4c18200-571b-4fac-968d-92e9fa7f3d31" providerId="ADAL" clId="{5816E19C-A880-44AD-833A-270F5A893382}" dt="2020-05-19T10:21:28.693" v="1984" actId="1076"/>
          <ac:picMkLst>
            <pc:docMk/>
            <pc:sldMk cId="3528039603" sldId="338"/>
            <ac:picMk id="22" creationId="{C1D77197-F02F-4366-BC5C-A0A3B2820FC4}"/>
          </ac:picMkLst>
        </pc:picChg>
        <pc:picChg chg="mod">
          <ac:chgData name="Lee Jowett" userId="b4c18200-571b-4fac-968d-92e9fa7f3d31" providerId="ADAL" clId="{5816E19C-A880-44AD-833A-270F5A893382}" dt="2020-05-19T10:21:24.002" v="1982" actId="1076"/>
          <ac:picMkLst>
            <pc:docMk/>
            <pc:sldMk cId="3528039603" sldId="338"/>
            <ac:picMk id="24" creationId="{31A6541A-2146-4797-91B5-19582AF46C26}"/>
          </ac:picMkLst>
        </pc:picChg>
      </pc:sldChg>
      <pc:sldChg chg="modSp">
        <pc:chgData name="Lee Jowett" userId="b4c18200-571b-4fac-968d-92e9fa7f3d31" providerId="ADAL" clId="{5816E19C-A880-44AD-833A-270F5A893382}" dt="2020-05-19T10:21:38.831" v="1987" actId="20577"/>
        <pc:sldMkLst>
          <pc:docMk/>
          <pc:sldMk cId="4165380255" sldId="339"/>
        </pc:sldMkLst>
        <pc:spChg chg="mod">
          <ac:chgData name="Lee Jowett" userId="b4c18200-571b-4fac-968d-92e9fa7f3d31" providerId="ADAL" clId="{5816E19C-A880-44AD-833A-270F5A893382}" dt="2020-05-19T10:21:38.831" v="1987" actId="20577"/>
          <ac:spMkLst>
            <pc:docMk/>
            <pc:sldMk cId="4165380255" sldId="339"/>
            <ac:spMk id="2" creationId="{E3E6043A-347C-4327-9D31-453F43D5D29C}"/>
          </ac:spMkLst>
        </pc:spChg>
        <pc:spChg chg="mod">
          <ac:chgData name="Lee Jowett" userId="b4c18200-571b-4fac-968d-92e9fa7f3d31" providerId="ADAL" clId="{5816E19C-A880-44AD-833A-270F5A893382}" dt="2020-05-19T10:06:06.230" v="1809" actId="1076"/>
          <ac:spMkLst>
            <pc:docMk/>
            <pc:sldMk cId="4165380255" sldId="339"/>
            <ac:spMk id="18" creationId="{7599A46B-D2C9-499B-8F0B-76F9DD09C2BF}"/>
          </ac:spMkLst>
        </pc:spChg>
      </pc:sldChg>
      <pc:sldChg chg="modSp">
        <pc:chgData name="Lee Jowett" userId="b4c18200-571b-4fac-968d-92e9fa7f3d31" providerId="ADAL" clId="{5816E19C-A880-44AD-833A-270F5A893382}" dt="2020-05-19T09:57:34.843" v="1565" actId="1076"/>
        <pc:sldMkLst>
          <pc:docMk/>
          <pc:sldMk cId="2043577463" sldId="340"/>
        </pc:sldMkLst>
        <pc:spChg chg="mod">
          <ac:chgData name="Lee Jowett" userId="b4c18200-571b-4fac-968d-92e9fa7f3d31" providerId="ADAL" clId="{5816E19C-A880-44AD-833A-270F5A893382}" dt="2020-05-19T09:57:34.843" v="1565" actId="1076"/>
          <ac:spMkLst>
            <pc:docMk/>
            <pc:sldMk cId="2043577463" sldId="340"/>
            <ac:spMk id="9" creationId="{F7355138-4A6D-4F33-8CBB-97B78421E1DE}"/>
          </ac:spMkLst>
        </pc:spChg>
        <pc:picChg chg="mod">
          <ac:chgData name="Lee Jowett" userId="b4c18200-571b-4fac-968d-92e9fa7f3d31" providerId="ADAL" clId="{5816E19C-A880-44AD-833A-270F5A893382}" dt="2020-05-19T09:57:26.698" v="1561" actId="1076"/>
          <ac:picMkLst>
            <pc:docMk/>
            <pc:sldMk cId="2043577463" sldId="340"/>
            <ac:picMk id="3" creationId="{897968A3-3876-4C2C-A137-5021CC19EFE6}"/>
          </ac:picMkLst>
        </pc:picChg>
        <pc:picChg chg="mod">
          <ac:chgData name="Lee Jowett" userId="b4c18200-571b-4fac-968d-92e9fa7f3d31" providerId="ADAL" clId="{5816E19C-A880-44AD-833A-270F5A893382}" dt="2020-05-19T09:57:21.806" v="1559" actId="1076"/>
          <ac:picMkLst>
            <pc:docMk/>
            <pc:sldMk cId="2043577463" sldId="340"/>
            <ac:picMk id="6" creationId="{F4D00921-886D-43C4-B4CC-7D09653E1DE2}"/>
          </ac:picMkLst>
        </pc:picChg>
        <pc:picChg chg="mod">
          <ac:chgData name="Lee Jowett" userId="b4c18200-571b-4fac-968d-92e9fa7f3d31" providerId="ADAL" clId="{5816E19C-A880-44AD-833A-270F5A893382}" dt="2020-05-19T09:57:23.819" v="1560" actId="1076"/>
          <ac:picMkLst>
            <pc:docMk/>
            <pc:sldMk cId="2043577463" sldId="340"/>
            <ac:picMk id="8" creationId="{26A9547A-81BE-4B96-B272-3C7220141560}"/>
          </ac:picMkLst>
        </pc:picChg>
      </pc:sldChg>
      <pc:sldChg chg="add del">
        <pc:chgData name="Lee Jowett" userId="b4c18200-571b-4fac-968d-92e9fa7f3d31" providerId="ADAL" clId="{5816E19C-A880-44AD-833A-270F5A893382}" dt="2020-05-19T10:10:16.471" v="1833" actId="2696"/>
        <pc:sldMkLst>
          <pc:docMk/>
          <pc:sldMk cId="2758052319" sldId="341"/>
        </pc:sldMkLst>
      </pc:sldChg>
      <pc:sldChg chg="addSp delSp modSp">
        <pc:chgData name="Lee Jowett" userId="b4c18200-571b-4fac-968d-92e9fa7f3d31" providerId="ADAL" clId="{5816E19C-A880-44AD-833A-270F5A893382}" dt="2020-05-19T10:34:34.472" v="2235" actId="14100"/>
        <pc:sldMkLst>
          <pc:docMk/>
          <pc:sldMk cId="636981773" sldId="348"/>
        </pc:sldMkLst>
        <pc:spChg chg="mod">
          <ac:chgData name="Lee Jowett" userId="b4c18200-571b-4fac-968d-92e9fa7f3d31" providerId="ADAL" clId="{5816E19C-A880-44AD-833A-270F5A893382}" dt="2020-05-19T10:15:41.974" v="1848" actId="1076"/>
          <ac:spMkLst>
            <pc:docMk/>
            <pc:sldMk cId="636981773" sldId="348"/>
            <ac:spMk id="10" creationId="{2CC92AFF-2215-40E2-9FA0-F3D1379C4C28}"/>
          </ac:spMkLst>
        </pc:spChg>
        <pc:picChg chg="add mod">
          <ac:chgData name="Lee Jowett" userId="b4c18200-571b-4fac-968d-92e9fa7f3d31" providerId="ADAL" clId="{5816E19C-A880-44AD-833A-270F5A893382}" dt="2020-05-19T10:34:34.472" v="2235" actId="14100"/>
          <ac:picMkLst>
            <pc:docMk/>
            <pc:sldMk cId="636981773" sldId="348"/>
            <ac:picMk id="3" creationId="{369C006D-3E65-4F43-985F-BAB9AE9DC385}"/>
          </ac:picMkLst>
        </pc:picChg>
        <pc:picChg chg="add mod">
          <ac:chgData name="Lee Jowett" userId="b4c18200-571b-4fac-968d-92e9fa7f3d31" providerId="ADAL" clId="{5816E19C-A880-44AD-833A-270F5A893382}" dt="2020-05-19T10:15:35.591" v="1847" actId="1582"/>
          <ac:picMkLst>
            <pc:docMk/>
            <pc:sldMk cId="636981773" sldId="348"/>
            <ac:picMk id="4" creationId="{77ECB434-8568-40BC-854C-AD3226A29ED9}"/>
          </ac:picMkLst>
        </pc:picChg>
        <pc:picChg chg="mod">
          <ac:chgData name="Lee Jowett" userId="b4c18200-571b-4fac-968d-92e9fa7f3d31" providerId="ADAL" clId="{5816E19C-A880-44AD-833A-270F5A893382}" dt="2020-05-19T10:14:43.891" v="1840" actId="1076"/>
          <ac:picMkLst>
            <pc:docMk/>
            <pc:sldMk cId="636981773" sldId="348"/>
            <ac:picMk id="6" creationId="{55B766A6-1764-413C-A0DD-2CB6BA3EFB17}"/>
          </ac:picMkLst>
        </pc:picChg>
        <pc:picChg chg="del">
          <ac:chgData name="Lee Jowett" userId="b4c18200-571b-4fac-968d-92e9fa7f3d31" providerId="ADAL" clId="{5816E19C-A880-44AD-833A-270F5A893382}" dt="2020-05-19T10:10:20.891" v="1834" actId="478"/>
          <ac:picMkLst>
            <pc:docMk/>
            <pc:sldMk cId="636981773" sldId="348"/>
            <ac:picMk id="11" creationId="{63E6C5BA-FF2F-45A1-9F11-28B8D768806C}"/>
          </ac:picMkLst>
        </pc:picChg>
      </pc:sldChg>
      <pc:sldMasterChg chg="modSldLayout">
        <pc:chgData name="Lee Jowett" userId="b4c18200-571b-4fac-968d-92e9fa7f3d31" providerId="ADAL" clId="{5816E19C-A880-44AD-833A-270F5A893382}" dt="2020-05-19T10:03:59.051" v="1786" actId="1076"/>
        <pc:sldMasterMkLst>
          <pc:docMk/>
          <pc:sldMasterMk cId="471534917" sldId="2147483832"/>
        </pc:sldMasterMkLst>
        <pc:sldLayoutChg chg="modSp">
          <pc:chgData name="Lee Jowett" userId="b4c18200-571b-4fac-968d-92e9fa7f3d31" providerId="ADAL" clId="{5816E19C-A880-44AD-833A-270F5A893382}" dt="2020-05-19T10:03:59.051" v="1786" actId="1076"/>
          <pc:sldLayoutMkLst>
            <pc:docMk/>
            <pc:sldMasterMk cId="471534917" sldId="2147483832"/>
            <pc:sldLayoutMk cId="2586319768" sldId="2147483844"/>
          </pc:sldLayoutMkLst>
          <pc:spChg chg="mod">
            <ac:chgData name="Lee Jowett" userId="b4c18200-571b-4fac-968d-92e9fa7f3d31" providerId="ADAL" clId="{5816E19C-A880-44AD-833A-270F5A893382}" dt="2020-05-19T10:03:56.886" v="1785" actId="1076"/>
            <ac:spMkLst>
              <pc:docMk/>
              <pc:sldMasterMk cId="471534917" sldId="2147483832"/>
              <pc:sldLayoutMk cId="2586319768" sldId="2147483844"/>
              <ac:spMk id="2" creationId="{00000000-0000-0000-0000-000000000000}"/>
            </ac:spMkLst>
          </pc:spChg>
          <pc:picChg chg="mod">
            <ac:chgData name="Lee Jowett" userId="b4c18200-571b-4fac-968d-92e9fa7f3d31" providerId="ADAL" clId="{5816E19C-A880-44AD-833A-270F5A893382}" dt="2020-05-19T10:03:59.051" v="1786" actId="1076"/>
            <ac:picMkLst>
              <pc:docMk/>
              <pc:sldMasterMk cId="471534917" sldId="2147483832"/>
              <pc:sldLayoutMk cId="2586319768" sldId="2147483844"/>
              <ac:picMk id="5" creationId="{00000000-0000-0000-0000-000000000000}"/>
            </ac:picMkLst>
          </pc:picChg>
        </pc:sldLayoutChg>
      </pc:sldMasterChg>
      <pc:sldMasterChg chg="modSp">
        <pc:chgData name="Lee Jowett" userId="b4c18200-571b-4fac-968d-92e9fa7f3d31" providerId="ADAL" clId="{5816E19C-A880-44AD-833A-270F5A893382}" dt="2020-05-19T10:02:58.825" v="1771" actId="1076"/>
        <pc:sldMasterMkLst>
          <pc:docMk/>
          <pc:sldMasterMk cId="2435345756" sldId="2147483847"/>
        </pc:sldMasterMkLst>
        <pc:picChg chg="mod">
          <ac:chgData name="Lee Jowett" userId="b4c18200-571b-4fac-968d-92e9fa7f3d31" providerId="ADAL" clId="{5816E19C-A880-44AD-833A-270F5A893382}" dt="2020-05-19T10:02:58.825" v="1771" actId="1076"/>
          <ac:picMkLst>
            <pc:docMk/>
            <pc:sldMasterMk cId="2435345756" sldId="2147483847"/>
            <ac:picMk id="2053" creationId="{00000000-0000-0000-0000-000000000000}"/>
          </ac:picMkLst>
        </pc:picChg>
      </pc:sldMasterChg>
      <pc:sldMasterChg chg="modSldLayout">
        <pc:chgData name="Lee Jowett" userId="b4c18200-571b-4fac-968d-92e9fa7f3d31" providerId="ADAL" clId="{5816E19C-A880-44AD-833A-270F5A893382}" dt="2020-05-19T10:03:43.195" v="1781" actId="478"/>
        <pc:sldMasterMkLst>
          <pc:docMk/>
          <pc:sldMasterMk cId="1807055575" sldId="2147483849"/>
        </pc:sldMasterMkLst>
        <pc:sldLayoutChg chg="delSp">
          <pc:chgData name="Lee Jowett" userId="b4c18200-571b-4fac-968d-92e9fa7f3d31" providerId="ADAL" clId="{5816E19C-A880-44AD-833A-270F5A893382}" dt="2020-05-19T10:03:43.195" v="1781" actId="478"/>
          <pc:sldLayoutMkLst>
            <pc:docMk/>
            <pc:sldMasterMk cId="1807055575" sldId="2147483849"/>
            <pc:sldLayoutMk cId="861034429" sldId="2147483850"/>
          </pc:sldLayoutMkLst>
          <pc:picChg chg="del">
            <ac:chgData name="Lee Jowett" userId="b4c18200-571b-4fac-968d-92e9fa7f3d31" providerId="ADAL" clId="{5816E19C-A880-44AD-833A-270F5A893382}" dt="2020-05-19T10:03:43.195" v="1781" actId="478"/>
            <ac:picMkLst>
              <pc:docMk/>
              <pc:sldMasterMk cId="1807055575" sldId="2147483849"/>
              <pc:sldLayoutMk cId="861034429" sldId="2147483850"/>
              <ac:picMk id="2" creationId="{00000000-0000-0000-0000-000000000000}"/>
            </ac:picMkLst>
          </pc:picChg>
        </pc:sldLayoutChg>
        <pc:sldLayoutChg chg="addSp delSp">
          <pc:chgData name="Lee Jowett" userId="b4c18200-571b-4fac-968d-92e9fa7f3d31" providerId="ADAL" clId="{5816E19C-A880-44AD-833A-270F5A893382}" dt="2020-05-19T10:03:40.907" v="1780" actId="478"/>
          <pc:sldLayoutMkLst>
            <pc:docMk/>
            <pc:sldMasterMk cId="1807055575" sldId="2147483849"/>
            <pc:sldLayoutMk cId="1796378324" sldId="2147483851"/>
          </pc:sldLayoutMkLst>
          <pc:picChg chg="add del">
            <ac:chgData name="Lee Jowett" userId="b4c18200-571b-4fac-968d-92e9fa7f3d31" providerId="ADAL" clId="{5816E19C-A880-44AD-833A-270F5A893382}" dt="2020-05-19T10:03:40.907" v="1780" actId="478"/>
            <ac:picMkLst>
              <pc:docMk/>
              <pc:sldMasterMk cId="1807055575" sldId="2147483849"/>
              <pc:sldLayoutMk cId="1796378324" sldId="2147483851"/>
              <ac:picMk id="2" creationId="{00000000-0000-0000-0000-000000000000}"/>
            </ac:picMkLst>
          </pc:picChg>
        </pc:sldLayoutChg>
      </pc:sldMasterChg>
      <pc:sldMasterChg chg="modSp modSldLayout">
        <pc:chgData name="Lee Jowett" userId="b4c18200-571b-4fac-968d-92e9fa7f3d31" providerId="ADAL" clId="{5816E19C-A880-44AD-833A-270F5A893382}" dt="2020-05-19T10:03:31.979" v="1777" actId="1076"/>
        <pc:sldMasterMkLst>
          <pc:docMk/>
          <pc:sldMasterMk cId="1877108719" sldId="2147483852"/>
        </pc:sldMasterMkLst>
        <pc:picChg chg="mod">
          <ac:chgData name="Lee Jowett" userId="b4c18200-571b-4fac-968d-92e9fa7f3d31" providerId="ADAL" clId="{5816E19C-A880-44AD-833A-270F5A893382}" dt="2020-05-19T10:03:31.979" v="1777" actId="1076"/>
          <ac:picMkLst>
            <pc:docMk/>
            <pc:sldMasterMk cId="1877108719" sldId="2147483852"/>
            <ac:picMk id="1029" creationId="{8076E218-8CB7-4628-BED1-783821BED93B}"/>
          </ac:picMkLst>
        </pc:picChg>
        <pc:sldLayoutChg chg="modSp">
          <pc:chgData name="Lee Jowett" userId="b4c18200-571b-4fac-968d-92e9fa7f3d31" providerId="ADAL" clId="{5816E19C-A880-44AD-833A-270F5A893382}" dt="2020-05-19T10:03:25.207" v="1774" actId="1076"/>
          <pc:sldLayoutMkLst>
            <pc:docMk/>
            <pc:sldMasterMk cId="1877108719" sldId="2147483852"/>
            <pc:sldLayoutMk cId="1800500646" sldId="2147483853"/>
          </pc:sldLayoutMkLst>
          <pc:picChg chg="mod">
            <ac:chgData name="Lee Jowett" userId="b4c18200-571b-4fac-968d-92e9fa7f3d31" providerId="ADAL" clId="{5816E19C-A880-44AD-833A-270F5A893382}" dt="2020-05-19T10:03:25.207" v="1774" actId="1076"/>
            <ac:picMkLst>
              <pc:docMk/>
              <pc:sldMasterMk cId="1877108719" sldId="2147483852"/>
              <pc:sldLayoutMk cId="1800500646" sldId="2147483853"/>
              <ac:picMk id="5" creationId="{E7BAC5F0-5731-49C8-AEDC-0D1A28483B7F}"/>
            </ac:picMkLst>
          </pc:picChg>
        </pc:sldLayoutChg>
      </pc:sldMasterChg>
    </pc:docChg>
  </pc:docChgLst>
  <pc:docChgLst>
    <pc:chgData name="Amy Peace" userId="S::amy.peace@leicester.gov.uk::caef7dc3-0d83-4f8b-849b-f17cf985f9e9" providerId="AD" clId="Web-{0E6D5E82-A2EC-44A3-BE8C-75110ED3BD30}"/>
    <pc:docChg chg="modSld">
      <pc:chgData name="Amy Peace" userId="S::amy.peace@leicester.gov.uk::caef7dc3-0d83-4f8b-849b-f17cf985f9e9" providerId="AD" clId="Web-{0E6D5E82-A2EC-44A3-BE8C-75110ED3BD30}" dt="2020-05-19T10:54:54.326" v="44"/>
      <pc:docMkLst>
        <pc:docMk/>
      </pc:docMkLst>
      <pc:sldChg chg="modSp">
        <pc:chgData name="Amy Peace" userId="S::amy.peace@leicester.gov.uk::caef7dc3-0d83-4f8b-849b-f17cf985f9e9" providerId="AD" clId="Web-{0E6D5E82-A2EC-44A3-BE8C-75110ED3BD30}" dt="2020-05-19T10:54:54.326" v="44"/>
        <pc:sldMkLst>
          <pc:docMk/>
          <pc:sldMk cId="2638804994" sldId="293"/>
        </pc:sldMkLst>
        <pc:picChg chg="mod">
          <ac:chgData name="Amy Peace" userId="S::amy.peace@leicester.gov.uk::caef7dc3-0d83-4f8b-849b-f17cf985f9e9" providerId="AD" clId="Web-{0E6D5E82-A2EC-44A3-BE8C-75110ED3BD30}" dt="2020-05-19T10:54:27.232" v="43"/>
          <ac:picMkLst>
            <pc:docMk/>
            <pc:sldMk cId="2638804994" sldId="293"/>
            <ac:picMk id="2" creationId="{0A133ECF-1BE6-4AD8-996D-EB2FC67DAAB7}"/>
          </ac:picMkLst>
        </pc:picChg>
        <pc:picChg chg="mod">
          <ac:chgData name="Amy Peace" userId="S::amy.peace@leicester.gov.uk::caef7dc3-0d83-4f8b-849b-f17cf985f9e9" providerId="AD" clId="Web-{0E6D5E82-A2EC-44A3-BE8C-75110ED3BD30}" dt="2020-05-19T10:54:54.326" v="44"/>
          <ac:picMkLst>
            <pc:docMk/>
            <pc:sldMk cId="2638804994" sldId="293"/>
            <ac:picMk id="3" creationId="{DB22785B-73BF-4B88-8357-DDFB7D36F56A}"/>
          </ac:picMkLst>
        </pc:picChg>
      </pc:sldChg>
      <pc:sldChg chg="modSp">
        <pc:chgData name="Amy Peace" userId="S::amy.peace@leicester.gov.uk::caef7dc3-0d83-4f8b-849b-f17cf985f9e9" providerId="AD" clId="Web-{0E6D5E82-A2EC-44A3-BE8C-75110ED3BD30}" dt="2020-05-19T10:42:12.992" v="8"/>
        <pc:sldMkLst>
          <pc:docMk/>
          <pc:sldMk cId="1188130435" sldId="303"/>
        </pc:sldMkLst>
        <pc:spChg chg="mod">
          <ac:chgData name="Amy Peace" userId="S::amy.peace@leicester.gov.uk::caef7dc3-0d83-4f8b-849b-f17cf985f9e9" providerId="AD" clId="Web-{0E6D5E82-A2EC-44A3-BE8C-75110ED3BD30}" dt="2020-05-19T10:41:34.085" v="4"/>
          <ac:spMkLst>
            <pc:docMk/>
            <pc:sldMk cId="1188130435" sldId="303"/>
            <ac:spMk id="8" creationId="{979D9C34-8A12-4489-9B9C-D6273117293F}"/>
          </ac:spMkLst>
        </pc:spChg>
        <pc:spChg chg="mod">
          <ac:chgData name="Amy Peace" userId="S::amy.peace@leicester.gov.uk::caef7dc3-0d83-4f8b-849b-f17cf985f9e9" providerId="AD" clId="Web-{0E6D5E82-A2EC-44A3-BE8C-75110ED3BD30}" dt="2020-05-19T10:42:12.945" v="6" actId="20577"/>
          <ac:spMkLst>
            <pc:docMk/>
            <pc:sldMk cId="1188130435" sldId="303"/>
            <ac:spMk id="9" creationId="{FBDD4937-2835-4EAD-A461-ECF5C01304E7}"/>
          </ac:spMkLst>
        </pc:spChg>
        <pc:picChg chg="mod">
          <ac:chgData name="Amy Peace" userId="S::amy.peace@leicester.gov.uk::caef7dc3-0d83-4f8b-849b-f17cf985f9e9" providerId="AD" clId="Web-{0E6D5E82-A2EC-44A3-BE8C-75110ED3BD30}" dt="2020-05-19T10:42:12.992" v="8"/>
          <ac:picMkLst>
            <pc:docMk/>
            <pc:sldMk cId="1188130435" sldId="303"/>
            <ac:picMk id="3" creationId="{FB489FEF-6010-4011-A864-337AAB572EE2}"/>
          </ac:picMkLst>
        </pc:picChg>
        <pc:picChg chg="mod">
          <ac:chgData name="Amy Peace" userId="S::amy.peace@leicester.gov.uk::caef7dc3-0d83-4f8b-849b-f17cf985f9e9" providerId="AD" clId="Web-{0E6D5E82-A2EC-44A3-BE8C-75110ED3BD30}" dt="2020-05-19T10:40:59.273" v="3"/>
          <ac:picMkLst>
            <pc:docMk/>
            <pc:sldMk cId="1188130435" sldId="303"/>
            <ac:picMk id="4" creationId="{AFAAEA0E-3AFE-4191-8734-7A150E0CAF9D}"/>
          </ac:picMkLst>
        </pc:picChg>
        <pc:picChg chg="mod">
          <ac:chgData name="Amy Peace" userId="S::amy.peace@leicester.gov.uk::caef7dc3-0d83-4f8b-849b-f17cf985f9e9" providerId="AD" clId="Web-{0E6D5E82-A2EC-44A3-BE8C-75110ED3BD30}" dt="2020-05-19T10:39:55.397" v="0"/>
          <ac:picMkLst>
            <pc:docMk/>
            <pc:sldMk cId="1188130435" sldId="303"/>
            <ac:picMk id="6" creationId="{77A721DB-6894-4FAF-BE26-C2BE794C314C}"/>
          </ac:picMkLst>
        </pc:picChg>
        <pc:picChg chg="mod">
          <ac:chgData name="Amy Peace" userId="S::amy.peace@leicester.gov.uk::caef7dc3-0d83-4f8b-849b-f17cf985f9e9" providerId="AD" clId="Web-{0E6D5E82-A2EC-44A3-BE8C-75110ED3BD30}" dt="2020-05-19T10:40:12.600" v="1"/>
          <ac:picMkLst>
            <pc:docMk/>
            <pc:sldMk cId="1188130435" sldId="303"/>
            <ac:picMk id="15" creationId="{5F2630C6-1B02-4B08-9EE4-24A0DE22D06D}"/>
          </ac:picMkLst>
        </pc:picChg>
      </pc:sldChg>
      <pc:sldChg chg="modSp">
        <pc:chgData name="Amy Peace" userId="S::amy.peace@leicester.gov.uk::caef7dc3-0d83-4f8b-849b-f17cf985f9e9" providerId="AD" clId="Web-{0E6D5E82-A2EC-44A3-BE8C-75110ED3BD30}" dt="2020-05-19T10:42:38.039" v="9"/>
        <pc:sldMkLst>
          <pc:docMk/>
          <pc:sldMk cId="3552698190" sldId="305"/>
        </pc:sldMkLst>
        <pc:picChg chg="mod">
          <ac:chgData name="Amy Peace" userId="S::amy.peace@leicester.gov.uk::caef7dc3-0d83-4f8b-849b-f17cf985f9e9" providerId="AD" clId="Web-{0E6D5E82-A2EC-44A3-BE8C-75110ED3BD30}" dt="2020-05-19T10:42:38.039" v="9"/>
          <ac:picMkLst>
            <pc:docMk/>
            <pc:sldMk cId="3552698190" sldId="305"/>
            <ac:picMk id="3" creationId="{0100E76A-9381-49AC-AADA-1325E3D9788D}"/>
          </ac:picMkLst>
        </pc:picChg>
      </pc:sldChg>
      <pc:sldChg chg="modSp">
        <pc:chgData name="Amy Peace" userId="S::amy.peace@leicester.gov.uk::caef7dc3-0d83-4f8b-849b-f17cf985f9e9" providerId="AD" clId="Web-{0E6D5E82-A2EC-44A3-BE8C-75110ED3BD30}" dt="2020-05-19T10:44:39.837" v="15"/>
        <pc:sldMkLst>
          <pc:docMk/>
          <pc:sldMk cId="2733337664" sldId="306"/>
        </pc:sldMkLst>
        <pc:picChg chg="mod">
          <ac:chgData name="Amy Peace" userId="S::amy.peace@leicester.gov.uk::caef7dc3-0d83-4f8b-849b-f17cf985f9e9" providerId="AD" clId="Web-{0E6D5E82-A2EC-44A3-BE8C-75110ED3BD30}" dt="2020-05-19T10:43:02.367" v="10"/>
          <ac:picMkLst>
            <pc:docMk/>
            <pc:sldMk cId="2733337664" sldId="306"/>
            <ac:picMk id="4" creationId="{6E025A5E-1D61-4396-B966-EFAFD4FE60AD}"/>
          </ac:picMkLst>
        </pc:picChg>
        <pc:picChg chg="mod">
          <ac:chgData name="Amy Peace" userId="S::amy.peace@leicester.gov.uk::caef7dc3-0d83-4f8b-849b-f17cf985f9e9" providerId="AD" clId="Web-{0E6D5E82-A2EC-44A3-BE8C-75110ED3BD30}" dt="2020-05-19T10:43:55.977" v="12"/>
          <ac:picMkLst>
            <pc:docMk/>
            <pc:sldMk cId="2733337664" sldId="306"/>
            <ac:picMk id="6" creationId="{E0F279C1-0AE2-40CB-9036-567952E54798}"/>
          </ac:picMkLst>
        </pc:picChg>
        <pc:picChg chg="mod">
          <ac:chgData name="Amy Peace" userId="S::amy.peace@leicester.gov.uk::caef7dc3-0d83-4f8b-849b-f17cf985f9e9" providerId="AD" clId="Web-{0E6D5E82-A2EC-44A3-BE8C-75110ED3BD30}" dt="2020-05-19T10:44:12.133" v="13"/>
          <ac:picMkLst>
            <pc:docMk/>
            <pc:sldMk cId="2733337664" sldId="306"/>
            <ac:picMk id="7" creationId="{B5452E39-621A-4CEC-A6D7-D514501A5566}"/>
          </ac:picMkLst>
        </pc:picChg>
        <pc:picChg chg="mod">
          <ac:chgData name="Amy Peace" userId="S::amy.peace@leicester.gov.uk::caef7dc3-0d83-4f8b-849b-f17cf985f9e9" providerId="AD" clId="Web-{0E6D5E82-A2EC-44A3-BE8C-75110ED3BD30}" dt="2020-05-19T10:43:34.493" v="11"/>
          <ac:picMkLst>
            <pc:docMk/>
            <pc:sldMk cId="2733337664" sldId="306"/>
            <ac:picMk id="8" creationId="{B07864A4-BADE-49FF-901C-5A9FEF2F54E1}"/>
          </ac:picMkLst>
        </pc:picChg>
        <pc:picChg chg="mod">
          <ac:chgData name="Amy Peace" userId="S::amy.peace@leicester.gov.uk::caef7dc3-0d83-4f8b-849b-f17cf985f9e9" providerId="AD" clId="Web-{0E6D5E82-A2EC-44A3-BE8C-75110ED3BD30}" dt="2020-05-19T10:44:25.384" v="14"/>
          <ac:picMkLst>
            <pc:docMk/>
            <pc:sldMk cId="2733337664" sldId="306"/>
            <ac:picMk id="9" creationId="{315CC872-5806-4A2A-9CA2-D3C1E882804A}"/>
          </ac:picMkLst>
        </pc:picChg>
        <pc:picChg chg="mod">
          <ac:chgData name="Amy Peace" userId="S::amy.peace@leicester.gov.uk::caef7dc3-0d83-4f8b-849b-f17cf985f9e9" providerId="AD" clId="Web-{0E6D5E82-A2EC-44A3-BE8C-75110ED3BD30}" dt="2020-05-19T10:44:39.837" v="15"/>
          <ac:picMkLst>
            <pc:docMk/>
            <pc:sldMk cId="2733337664" sldId="306"/>
            <ac:picMk id="10" creationId="{E521C948-8E76-4AB9-838E-DF25E3307623}"/>
          </ac:picMkLst>
        </pc:picChg>
      </pc:sldChg>
      <pc:sldChg chg="modSp">
        <pc:chgData name="Amy Peace" userId="S::amy.peace@leicester.gov.uk::caef7dc3-0d83-4f8b-849b-f17cf985f9e9" providerId="AD" clId="Web-{0E6D5E82-A2EC-44A3-BE8C-75110ED3BD30}" dt="2020-05-19T10:47:37.557" v="30" actId="1076"/>
        <pc:sldMkLst>
          <pc:docMk/>
          <pc:sldMk cId="1868459333" sldId="307"/>
        </pc:sldMkLst>
        <pc:spChg chg="mod">
          <ac:chgData name="Amy Peace" userId="S::amy.peace@leicester.gov.uk::caef7dc3-0d83-4f8b-849b-f17cf985f9e9" providerId="AD" clId="Web-{0E6D5E82-A2EC-44A3-BE8C-75110ED3BD30}" dt="2020-05-19T10:47:18.479" v="21" actId="20577"/>
          <ac:spMkLst>
            <pc:docMk/>
            <pc:sldMk cId="1868459333" sldId="307"/>
            <ac:spMk id="7" creationId="{130F8567-9693-46D5-9853-3DA76C36D2D6}"/>
          </ac:spMkLst>
        </pc:spChg>
        <pc:picChg chg="mod">
          <ac:chgData name="Amy Peace" userId="S::amy.peace@leicester.gov.uk::caef7dc3-0d83-4f8b-849b-f17cf985f9e9" providerId="AD" clId="Web-{0E6D5E82-A2EC-44A3-BE8C-75110ED3BD30}" dt="2020-05-19T10:47:01.729" v="19"/>
          <ac:picMkLst>
            <pc:docMk/>
            <pc:sldMk cId="1868459333" sldId="307"/>
            <ac:picMk id="3" creationId="{F14710E3-FC10-4E7F-9413-4CA596F8871E}"/>
          </ac:picMkLst>
        </pc:picChg>
        <pc:picChg chg="mod">
          <ac:chgData name="Amy Peace" userId="S::amy.peace@leicester.gov.uk::caef7dc3-0d83-4f8b-849b-f17cf985f9e9" providerId="AD" clId="Web-{0E6D5E82-A2EC-44A3-BE8C-75110ED3BD30}" dt="2020-05-19T10:47:33.697" v="28" actId="1076"/>
          <ac:picMkLst>
            <pc:docMk/>
            <pc:sldMk cId="1868459333" sldId="307"/>
            <ac:picMk id="4" creationId="{8FAE403A-A151-447F-A134-DE2D090FB0FD}"/>
          </ac:picMkLst>
        </pc:picChg>
        <pc:picChg chg="mod">
          <ac:chgData name="Amy Peace" userId="S::amy.peace@leicester.gov.uk::caef7dc3-0d83-4f8b-849b-f17cf985f9e9" providerId="AD" clId="Web-{0E6D5E82-A2EC-44A3-BE8C-75110ED3BD30}" dt="2020-05-19T10:47:25.059" v="24" actId="14100"/>
          <ac:picMkLst>
            <pc:docMk/>
            <pc:sldMk cId="1868459333" sldId="307"/>
            <ac:picMk id="11" creationId="{69B02194-DB49-43F4-A790-04223AD7B800}"/>
          </ac:picMkLst>
        </pc:picChg>
        <pc:picChg chg="mod">
          <ac:chgData name="Amy Peace" userId="S::amy.peace@leicester.gov.uk::caef7dc3-0d83-4f8b-849b-f17cf985f9e9" providerId="AD" clId="Web-{0E6D5E82-A2EC-44A3-BE8C-75110ED3BD30}" dt="2020-05-19T10:46:19.353" v="17"/>
          <ac:picMkLst>
            <pc:docMk/>
            <pc:sldMk cId="1868459333" sldId="307"/>
            <ac:picMk id="12" creationId="{D4432C74-A940-4F6E-96C3-2AB895F9FD62}"/>
          </ac:picMkLst>
        </pc:picChg>
        <pc:picChg chg="mod">
          <ac:chgData name="Amy Peace" userId="S::amy.peace@leicester.gov.uk::caef7dc3-0d83-4f8b-849b-f17cf985f9e9" providerId="AD" clId="Web-{0E6D5E82-A2EC-44A3-BE8C-75110ED3BD30}" dt="2020-05-19T10:46:42.947" v="18"/>
          <ac:picMkLst>
            <pc:docMk/>
            <pc:sldMk cId="1868459333" sldId="307"/>
            <ac:picMk id="15" creationId="{98D77E35-7A8C-4964-910A-6377E164FC2E}"/>
          </ac:picMkLst>
        </pc:picChg>
        <pc:picChg chg="mod">
          <ac:chgData name="Amy Peace" userId="S::amy.peace@leicester.gov.uk::caef7dc3-0d83-4f8b-849b-f17cf985f9e9" providerId="AD" clId="Web-{0E6D5E82-A2EC-44A3-BE8C-75110ED3BD30}" dt="2020-05-19T10:45:41.915" v="16"/>
          <ac:picMkLst>
            <pc:docMk/>
            <pc:sldMk cId="1868459333" sldId="307"/>
            <ac:picMk id="16" creationId="{823C5713-ED9F-4AFD-9B6E-F3A0163A0960}"/>
          </ac:picMkLst>
        </pc:picChg>
        <pc:picChg chg="mod">
          <ac:chgData name="Amy Peace" userId="S::amy.peace@leicester.gov.uk::caef7dc3-0d83-4f8b-849b-f17cf985f9e9" providerId="AD" clId="Web-{0E6D5E82-A2EC-44A3-BE8C-75110ED3BD30}" dt="2020-05-19T10:47:37.557" v="30" actId="1076"/>
          <ac:picMkLst>
            <pc:docMk/>
            <pc:sldMk cId="1868459333" sldId="307"/>
            <ac:picMk id="22" creationId="{B9D0C319-8CE2-4F45-B75D-06A12C6FB29F}"/>
          </ac:picMkLst>
        </pc:picChg>
      </pc:sldChg>
      <pc:sldChg chg="modSp">
        <pc:chgData name="Amy Peace" userId="S::amy.peace@leicester.gov.uk::caef7dc3-0d83-4f8b-849b-f17cf985f9e9" providerId="AD" clId="Web-{0E6D5E82-A2EC-44A3-BE8C-75110ED3BD30}" dt="2020-05-19T10:50:00.167" v="37"/>
        <pc:sldMkLst>
          <pc:docMk/>
          <pc:sldMk cId="2882270614" sldId="308"/>
        </pc:sldMkLst>
        <pc:spChg chg="mod">
          <ac:chgData name="Amy Peace" userId="S::amy.peace@leicester.gov.uk::caef7dc3-0d83-4f8b-849b-f17cf985f9e9" providerId="AD" clId="Web-{0E6D5E82-A2EC-44A3-BE8C-75110ED3BD30}" dt="2020-05-19T10:49:18.886" v="34" actId="20577"/>
          <ac:spMkLst>
            <pc:docMk/>
            <pc:sldMk cId="2882270614" sldId="308"/>
            <ac:spMk id="14" creationId="{14BB2B48-E451-43FE-B9A0-9E2EAE91A20A}"/>
          </ac:spMkLst>
        </pc:spChg>
        <pc:picChg chg="mod">
          <ac:chgData name="Amy Peace" userId="S::amy.peace@leicester.gov.uk::caef7dc3-0d83-4f8b-849b-f17cf985f9e9" providerId="AD" clId="Web-{0E6D5E82-A2EC-44A3-BE8C-75110ED3BD30}" dt="2020-05-19T10:50:00.167" v="37"/>
          <ac:picMkLst>
            <pc:docMk/>
            <pc:sldMk cId="2882270614" sldId="308"/>
            <ac:picMk id="11" creationId="{30422969-9812-4340-9D25-55CB7AFF30FF}"/>
          </ac:picMkLst>
        </pc:picChg>
        <pc:picChg chg="mod">
          <ac:chgData name="Amy Peace" userId="S::amy.peace@leicester.gov.uk::caef7dc3-0d83-4f8b-849b-f17cf985f9e9" providerId="AD" clId="Web-{0E6D5E82-A2EC-44A3-BE8C-75110ED3BD30}" dt="2020-05-19T10:49:44.089" v="36"/>
          <ac:picMkLst>
            <pc:docMk/>
            <pc:sldMk cId="2882270614" sldId="308"/>
            <ac:picMk id="12" creationId="{1C41C8A2-5B6C-422C-AE87-2618118F69AC}"/>
          </ac:picMkLst>
        </pc:picChg>
      </pc:sldChg>
      <pc:sldChg chg="modSp">
        <pc:chgData name="Amy Peace" userId="S::amy.peace@leicester.gov.uk::caef7dc3-0d83-4f8b-849b-f17cf985f9e9" providerId="AD" clId="Web-{0E6D5E82-A2EC-44A3-BE8C-75110ED3BD30}" dt="2020-05-19T10:53:51.310" v="42"/>
        <pc:sldMkLst>
          <pc:docMk/>
          <pc:sldMk cId="3412401955" sldId="313"/>
        </pc:sldMkLst>
        <pc:picChg chg="mod">
          <ac:chgData name="Amy Peace" userId="S::amy.peace@leicester.gov.uk::caef7dc3-0d83-4f8b-849b-f17cf985f9e9" providerId="AD" clId="Web-{0E6D5E82-A2EC-44A3-BE8C-75110ED3BD30}" dt="2020-05-19T10:53:29.450" v="41"/>
          <ac:picMkLst>
            <pc:docMk/>
            <pc:sldMk cId="3412401955" sldId="313"/>
            <ac:picMk id="3" creationId="{9F5B9B57-48CA-4C4D-A582-9E09E64803B9}"/>
          </ac:picMkLst>
        </pc:picChg>
        <pc:picChg chg="mod">
          <ac:chgData name="Amy Peace" userId="S::amy.peace@leicester.gov.uk::caef7dc3-0d83-4f8b-849b-f17cf985f9e9" providerId="AD" clId="Web-{0E6D5E82-A2EC-44A3-BE8C-75110ED3BD30}" dt="2020-05-19T10:53:51.310" v="42"/>
          <ac:picMkLst>
            <pc:docMk/>
            <pc:sldMk cId="3412401955" sldId="313"/>
            <ac:picMk id="4" creationId="{6A979BC6-EF87-434D-86F0-77446FFF8F97}"/>
          </ac:picMkLst>
        </pc:picChg>
      </pc:sldChg>
      <pc:sldChg chg="modSp">
        <pc:chgData name="Amy Peace" userId="S::amy.peace@leicester.gov.uk::caef7dc3-0d83-4f8b-849b-f17cf985f9e9" providerId="AD" clId="Web-{0E6D5E82-A2EC-44A3-BE8C-75110ED3BD30}" dt="2020-05-19T10:52:47.903" v="40"/>
        <pc:sldMkLst>
          <pc:docMk/>
          <pc:sldMk cId="2041856636" sldId="320"/>
        </pc:sldMkLst>
        <pc:picChg chg="mod">
          <ac:chgData name="Amy Peace" userId="S::amy.peace@leicester.gov.uk::caef7dc3-0d83-4f8b-849b-f17cf985f9e9" providerId="AD" clId="Web-{0E6D5E82-A2EC-44A3-BE8C-75110ED3BD30}" dt="2020-05-19T10:52:38.653" v="39"/>
          <ac:picMkLst>
            <pc:docMk/>
            <pc:sldMk cId="2041856636" sldId="320"/>
            <ac:picMk id="3" creationId="{D26B065F-3F0F-48C3-AA0B-569451CDA4ED}"/>
          </ac:picMkLst>
        </pc:picChg>
        <pc:picChg chg="mod">
          <ac:chgData name="Amy Peace" userId="S::amy.peace@leicester.gov.uk::caef7dc3-0d83-4f8b-849b-f17cf985f9e9" providerId="AD" clId="Web-{0E6D5E82-A2EC-44A3-BE8C-75110ED3BD30}" dt="2020-05-19T10:52:03.356" v="38"/>
          <ac:picMkLst>
            <pc:docMk/>
            <pc:sldMk cId="2041856636" sldId="320"/>
            <ac:picMk id="7" creationId="{CDD325BB-58D4-4507-B6A8-FD35166FFCF0}"/>
          </ac:picMkLst>
        </pc:picChg>
        <pc:picChg chg="mod">
          <ac:chgData name="Amy Peace" userId="S::amy.peace@leicester.gov.uk::caef7dc3-0d83-4f8b-849b-f17cf985f9e9" providerId="AD" clId="Web-{0E6D5E82-A2EC-44A3-BE8C-75110ED3BD30}" dt="2020-05-19T10:52:47.903" v="40"/>
          <ac:picMkLst>
            <pc:docMk/>
            <pc:sldMk cId="2041856636" sldId="320"/>
            <ac:picMk id="8" creationId="{245A4A10-5543-4DFE-996A-473EAD37DE33}"/>
          </ac:picMkLst>
        </pc:picChg>
      </pc:sldChg>
    </pc:docChg>
  </pc:docChgLst>
  <pc:docChgLst>
    <pc:chgData name="Amy Peace" userId="S::amy.peace@leicester.gov.uk::caef7dc3-0d83-4f8b-849b-f17cf985f9e9" providerId="AD" clId="Web-{1CE265EE-13BF-4DCD-B78B-A2CF64B6B591}"/>
    <pc:docChg chg="addSld modSld">
      <pc:chgData name="Amy Peace" userId="S::amy.peace@leicester.gov.uk::caef7dc3-0d83-4f8b-849b-f17cf985f9e9" providerId="AD" clId="Web-{1CE265EE-13BF-4DCD-B78B-A2CF64B6B591}" dt="2020-05-11T15:21:51.129" v="259" actId="20577"/>
      <pc:docMkLst>
        <pc:docMk/>
      </pc:docMkLst>
      <pc:sldChg chg="modSp new">
        <pc:chgData name="Amy Peace" userId="S::amy.peace@leicester.gov.uk::caef7dc3-0d83-4f8b-849b-f17cf985f9e9" providerId="AD" clId="Web-{1CE265EE-13BF-4DCD-B78B-A2CF64B6B591}" dt="2020-05-11T15:19:15.598" v="22" actId="20577"/>
        <pc:sldMkLst>
          <pc:docMk/>
          <pc:sldMk cId="527966172" sldId="302"/>
        </pc:sldMkLst>
        <pc:spChg chg="mod">
          <ac:chgData name="Amy Peace" userId="S::amy.peace@leicester.gov.uk::caef7dc3-0d83-4f8b-849b-f17cf985f9e9" providerId="AD" clId="Web-{1CE265EE-13BF-4DCD-B78B-A2CF64B6B591}" dt="2020-05-11T15:19:15.598" v="22" actId="20577"/>
          <ac:spMkLst>
            <pc:docMk/>
            <pc:sldMk cId="527966172" sldId="302"/>
            <ac:spMk id="2" creationId="{CD0B4E89-B9E7-49E6-BE8B-0450E6CA2AA3}"/>
          </ac:spMkLst>
        </pc:spChg>
      </pc:sldChg>
      <pc:sldChg chg="modSp add replId">
        <pc:chgData name="Amy Peace" userId="S::amy.peace@leicester.gov.uk::caef7dc3-0d83-4f8b-849b-f17cf985f9e9" providerId="AD" clId="Web-{1CE265EE-13BF-4DCD-B78B-A2CF64B6B591}" dt="2020-05-11T15:19:25.192" v="47" actId="20577"/>
        <pc:sldMkLst>
          <pc:docMk/>
          <pc:sldMk cId="1188130435" sldId="303"/>
        </pc:sldMkLst>
        <pc:spChg chg="mod">
          <ac:chgData name="Amy Peace" userId="S::amy.peace@leicester.gov.uk::caef7dc3-0d83-4f8b-849b-f17cf985f9e9" providerId="AD" clId="Web-{1CE265EE-13BF-4DCD-B78B-A2CF64B6B591}" dt="2020-05-11T15:19:25.192" v="47" actId="20577"/>
          <ac:spMkLst>
            <pc:docMk/>
            <pc:sldMk cId="1188130435" sldId="303"/>
            <ac:spMk id="2" creationId="{CD0B4E89-B9E7-49E6-BE8B-0450E6CA2AA3}"/>
          </ac:spMkLst>
        </pc:spChg>
      </pc:sldChg>
      <pc:sldChg chg="modSp add replId">
        <pc:chgData name="Amy Peace" userId="S::amy.peace@leicester.gov.uk::caef7dc3-0d83-4f8b-849b-f17cf985f9e9" providerId="AD" clId="Web-{1CE265EE-13BF-4DCD-B78B-A2CF64B6B591}" dt="2020-05-11T15:19:32.520" v="56" actId="20577"/>
        <pc:sldMkLst>
          <pc:docMk/>
          <pc:sldMk cId="3004792427" sldId="304"/>
        </pc:sldMkLst>
        <pc:spChg chg="mod">
          <ac:chgData name="Amy Peace" userId="S::amy.peace@leicester.gov.uk::caef7dc3-0d83-4f8b-849b-f17cf985f9e9" providerId="AD" clId="Web-{1CE265EE-13BF-4DCD-B78B-A2CF64B6B591}" dt="2020-05-11T15:19:32.520" v="56" actId="20577"/>
          <ac:spMkLst>
            <pc:docMk/>
            <pc:sldMk cId="3004792427" sldId="304"/>
            <ac:spMk id="2" creationId="{CD0B4E89-B9E7-49E6-BE8B-0450E6CA2AA3}"/>
          </ac:spMkLst>
        </pc:spChg>
      </pc:sldChg>
      <pc:sldChg chg="modSp add replId">
        <pc:chgData name="Amy Peace" userId="S::amy.peace@leicester.gov.uk::caef7dc3-0d83-4f8b-849b-f17cf985f9e9" providerId="AD" clId="Web-{1CE265EE-13BF-4DCD-B78B-A2CF64B6B591}" dt="2020-05-11T15:19:38.536" v="64" actId="20577"/>
        <pc:sldMkLst>
          <pc:docMk/>
          <pc:sldMk cId="3552698190" sldId="305"/>
        </pc:sldMkLst>
        <pc:spChg chg="mod">
          <ac:chgData name="Amy Peace" userId="S::amy.peace@leicester.gov.uk::caef7dc3-0d83-4f8b-849b-f17cf985f9e9" providerId="AD" clId="Web-{1CE265EE-13BF-4DCD-B78B-A2CF64B6B591}" dt="2020-05-11T15:19:38.536" v="64" actId="20577"/>
          <ac:spMkLst>
            <pc:docMk/>
            <pc:sldMk cId="3552698190" sldId="305"/>
            <ac:spMk id="2" creationId="{CD0B4E89-B9E7-49E6-BE8B-0450E6CA2AA3}"/>
          </ac:spMkLst>
        </pc:spChg>
      </pc:sldChg>
      <pc:sldChg chg="modSp add replId">
        <pc:chgData name="Amy Peace" userId="S::amy.peace@leicester.gov.uk::caef7dc3-0d83-4f8b-849b-f17cf985f9e9" providerId="AD" clId="Web-{1CE265EE-13BF-4DCD-B78B-A2CF64B6B591}" dt="2020-05-11T15:19:45.520" v="73" actId="20577"/>
        <pc:sldMkLst>
          <pc:docMk/>
          <pc:sldMk cId="2733337664" sldId="306"/>
        </pc:sldMkLst>
        <pc:spChg chg="mod">
          <ac:chgData name="Amy Peace" userId="S::amy.peace@leicester.gov.uk::caef7dc3-0d83-4f8b-849b-f17cf985f9e9" providerId="AD" clId="Web-{1CE265EE-13BF-4DCD-B78B-A2CF64B6B591}" dt="2020-05-11T15:19:45.520" v="73" actId="20577"/>
          <ac:spMkLst>
            <pc:docMk/>
            <pc:sldMk cId="2733337664" sldId="306"/>
            <ac:spMk id="2" creationId="{CD0B4E89-B9E7-49E6-BE8B-0450E6CA2AA3}"/>
          </ac:spMkLst>
        </pc:spChg>
      </pc:sldChg>
      <pc:sldChg chg="modSp add replId">
        <pc:chgData name="Amy Peace" userId="S::amy.peace@leicester.gov.uk::caef7dc3-0d83-4f8b-849b-f17cf985f9e9" providerId="AD" clId="Web-{1CE265EE-13BF-4DCD-B78B-A2CF64B6B591}" dt="2020-05-11T15:20:13.176" v="84" actId="20577"/>
        <pc:sldMkLst>
          <pc:docMk/>
          <pc:sldMk cId="1868459333" sldId="307"/>
        </pc:sldMkLst>
        <pc:spChg chg="mod">
          <ac:chgData name="Amy Peace" userId="S::amy.peace@leicester.gov.uk::caef7dc3-0d83-4f8b-849b-f17cf985f9e9" providerId="AD" clId="Web-{1CE265EE-13BF-4DCD-B78B-A2CF64B6B591}" dt="2020-05-11T15:20:13.176" v="84" actId="20577"/>
          <ac:spMkLst>
            <pc:docMk/>
            <pc:sldMk cId="1868459333" sldId="307"/>
            <ac:spMk id="2" creationId="{CD0B4E89-B9E7-49E6-BE8B-0450E6CA2AA3}"/>
          </ac:spMkLst>
        </pc:spChg>
      </pc:sldChg>
      <pc:sldChg chg="modSp new">
        <pc:chgData name="Amy Peace" userId="S::amy.peace@leicester.gov.uk::caef7dc3-0d83-4f8b-849b-f17cf985f9e9" providerId="AD" clId="Web-{1CE265EE-13BF-4DCD-B78B-A2CF64B6B591}" dt="2020-05-11T15:21:05.551" v="151" actId="20577"/>
        <pc:sldMkLst>
          <pc:docMk/>
          <pc:sldMk cId="2882270614" sldId="308"/>
        </pc:sldMkLst>
        <pc:spChg chg="mod">
          <ac:chgData name="Amy Peace" userId="S::amy.peace@leicester.gov.uk::caef7dc3-0d83-4f8b-849b-f17cf985f9e9" providerId="AD" clId="Web-{1CE265EE-13BF-4DCD-B78B-A2CF64B6B591}" dt="2020-05-11T15:21:05.551" v="151" actId="20577"/>
          <ac:spMkLst>
            <pc:docMk/>
            <pc:sldMk cId="2882270614" sldId="308"/>
            <ac:spMk id="2" creationId="{15D53102-E138-45A0-B1EC-9D929AC9A982}"/>
          </ac:spMkLst>
        </pc:spChg>
      </pc:sldChg>
      <pc:sldChg chg="modSp add replId">
        <pc:chgData name="Amy Peace" userId="S::amy.peace@leicester.gov.uk::caef7dc3-0d83-4f8b-849b-f17cf985f9e9" providerId="AD" clId="Web-{1CE265EE-13BF-4DCD-B78B-A2CF64B6B591}" dt="2020-05-11T15:21:14.848" v="170" actId="20577"/>
        <pc:sldMkLst>
          <pc:docMk/>
          <pc:sldMk cId="2554627864" sldId="309"/>
        </pc:sldMkLst>
        <pc:spChg chg="mod">
          <ac:chgData name="Amy Peace" userId="S::amy.peace@leicester.gov.uk::caef7dc3-0d83-4f8b-849b-f17cf985f9e9" providerId="AD" clId="Web-{1CE265EE-13BF-4DCD-B78B-A2CF64B6B591}" dt="2020-05-11T15:21:14.848" v="170" actId="20577"/>
          <ac:spMkLst>
            <pc:docMk/>
            <pc:sldMk cId="2554627864" sldId="309"/>
            <ac:spMk id="2" creationId="{15D53102-E138-45A0-B1EC-9D929AC9A982}"/>
          </ac:spMkLst>
        </pc:spChg>
      </pc:sldChg>
      <pc:sldChg chg="modSp add replId">
        <pc:chgData name="Amy Peace" userId="S::amy.peace@leicester.gov.uk::caef7dc3-0d83-4f8b-849b-f17cf985f9e9" providerId="AD" clId="Web-{1CE265EE-13BF-4DCD-B78B-A2CF64B6B591}" dt="2020-05-11T15:21:22.863" v="198" actId="20577"/>
        <pc:sldMkLst>
          <pc:docMk/>
          <pc:sldMk cId="611580632" sldId="310"/>
        </pc:sldMkLst>
        <pc:spChg chg="mod">
          <ac:chgData name="Amy Peace" userId="S::amy.peace@leicester.gov.uk::caef7dc3-0d83-4f8b-849b-f17cf985f9e9" providerId="AD" clId="Web-{1CE265EE-13BF-4DCD-B78B-A2CF64B6B591}" dt="2020-05-11T15:21:22.863" v="198" actId="20577"/>
          <ac:spMkLst>
            <pc:docMk/>
            <pc:sldMk cId="611580632" sldId="310"/>
            <ac:spMk id="2" creationId="{15D53102-E138-45A0-B1EC-9D929AC9A982}"/>
          </ac:spMkLst>
        </pc:spChg>
      </pc:sldChg>
      <pc:sldChg chg="modSp add replId">
        <pc:chgData name="Amy Peace" userId="S::amy.peace@leicester.gov.uk::caef7dc3-0d83-4f8b-849b-f17cf985f9e9" providerId="AD" clId="Web-{1CE265EE-13BF-4DCD-B78B-A2CF64B6B591}" dt="2020-05-11T15:21:31.160" v="216" actId="20577"/>
        <pc:sldMkLst>
          <pc:docMk/>
          <pc:sldMk cId="2073550324" sldId="311"/>
        </pc:sldMkLst>
        <pc:spChg chg="mod">
          <ac:chgData name="Amy Peace" userId="S::amy.peace@leicester.gov.uk::caef7dc3-0d83-4f8b-849b-f17cf985f9e9" providerId="AD" clId="Web-{1CE265EE-13BF-4DCD-B78B-A2CF64B6B591}" dt="2020-05-11T15:21:31.160" v="216" actId="20577"/>
          <ac:spMkLst>
            <pc:docMk/>
            <pc:sldMk cId="2073550324" sldId="311"/>
            <ac:spMk id="2" creationId="{15D53102-E138-45A0-B1EC-9D929AC9A982}"/>
          </ac:spMkLst>
        </pc:spChg>
      </pc:sldChg>
      <pc:sldChg chg="modSp add replId">
        <pc:chgData name="Amy Peace" userId="S::amy.peace@leicester.gov.uk::caef7dc3-0d83-4f8b-849b-f17cf985f9e9" providerId="AD" clId="Web-{1CE265EE-13BF-4DCD-B78B-A2CF64B6B591}" dt="2020-05-11T15:21:37.926" v="228" actId="20577"/>
        <pc:sldMkLst>
          <pc:docMk/>
          <pc:sldMk cId="2770177305" sldId="312"/>
        </pc:sldMkLst>
        <pc:spChg chg="mod">
          <ac:chgData name="Amy Peace" userId="S::amy.peace@leicester.gov.uk::caef7dc3-0d83-4f8b-849b-f17cf985f9e9" providerId="AD" clId="Web-{1CE265EE-13BF-4DCD-B78B-A2CF64B6B591}" dt="2020-05-11T15:21:37.926" v="228" actId="20577"/>
          <ac:spMkLst>
            <pc:docMk/>
            <pc:sldMk cId="2770177305" sldId="312"/>
            <ac:spMk id="2" creationId="{15D53102-E138-45A0-B1EC-9D929AC9A982}"/>
          </ac:spMkLst>
        </pc:spChg>
      </pc:sldChg>
      <pc:sldChg chg="modSp add replId">
        <pc:chgData name="Amy Peace" userId="S::amy.peace@leicester.gov.uk::caef7dc3-0d83-4f8b-849b-f17cf985f9e9" providerId="AD" clId="Web-{1CE265EE-13BF-4DCD-B78B-A2CF64B6B591}" dt="2020-05-11T15:21:45.488" v="248" actId="20577"/>
        <pc:sldMkLst>
          <pc:docMk/>
          <pc:sldMk cId="3412401955" sldId="313"/>
        </pc:sldMkLst>
        <pc:spChg chg="mod">
          <ac:chgData name="Amy Peace" userId="S::amy.peace@leicester.gov.uk::caef7dc3-0d83-4f8b-849b-f17cf985f9e9" providerId="AD" clId="Web-{1CE265EE-13BF-4DCD-B78B-A2CF64B6B591}" dt="2020-05-11T15:21:45.488" v="248" actId="20577"/>
          <ac:spMkLst>
            <pc:docMk/>
            <pc:sldMk cId="3412401955" sldId="313"/>
            <ac:spMk id="2" creationId="{15D53102-E138-45A0-B1EC-9D929AC9A982}"/>
          </ac:spMkLst>
        </pc:spChg>
      </pc:sldChg>
      <pc:sldChg chg="modSp add replId">
        <pc:chgData name="Amy Peace" userId="S::amy.peace@leicester.gov.uk::caef7dc3-0d83-4f8b-849b-f17cf985f9e9" providerId="AD" clId="Web-{1CE265EE-13BF-4DCD-B78B-A2CF64B6B591}" dt="2020-05-11T15:21:50.566" v="257" actId="20577"/>
        <pc:sldMkLst>
          <pc:docMk/>
          <pc:sldMk cId="996419470" sldId="314"/>
        </pc:sldMkLst>
        <pc:spChg chg="mod">
          <ac:chgData name="Amy Peace" userId="S::amy.peace@leicester.gov.uk::caef7dc3-0d83-4f8b-849b-f17cf985f9e9" providerId="AD" clId="Web-{1CE265EE-13BF-4DCD-B78B-A2CF64B6B591}" dt="2020-05-11T15:21:50.566" v="257" actId="20577"/>
          <ac:spMkLst>
            <pc:docMk/>
            <pc:sldMk cId="996419470" sldId="314"/>
            <ac:spMk id="2" creationId="{15D53102-E138-45A0-B1EC-9D929AC9A982}"/>
          </ac:spMkLst>
        </pc:spChg>
      </pc:sldChg>
    </pc:docChg>
  </pc:docChgLst>
  <pc:docChgLst>
    <pc:chgData name="Amy Peace" userId="S::amy.peace@leicester.gov.uk::caef7dc3-0d83-4f8b-849b-f17cf985f9e9" providerId="AD" clId="Web-{FF28F73B-D136-40EB-A6C0-DB87A54EF218}"/>
    <pc:docChg chg="modSld">
      <pc:chgData name="Amy Peace" userId="S::amy.peace@leicester.gov.uk::caef7dc3-0d83-4f8b-849b-f17cf985f9e9" providerId="AD" clId="Web-{FF28F73B-D136-40EB-A6C0-DB87A54EF218}" dt="2020-05-19T09:39:32.914" v="88"/>
      <pc:docMkLst>
        <pc:docMk/>
      </pc:docMkLst>
      <pc:sldChg chg="modSp">
        <pc:chgData name="Amy Peace" userId="S::amy.peace@leicester.gov.uk::caef7dc3-0d83-4f8b-849b-f17cf985f9e9" providerId="AD" clId="Web-{FF28F73B-D136-40EB-A6C0-DB87A54EF218}" dt="2020-05-19T09:34:25.176" v="75"/>
        <pc:sldMkLst>
          <pc:docMk/>
          <pc:sldMk cId="1362260283" sldId="262"/>
        </pc:sldMkLst>
        <pc:picChg chg="mod">
          <ac:chgData name="Amy Peace" userId="S::amy.peace@leicester.gov.uk::caef7dc3-0d83-4f8b-849b-f17cf985f9e9" providerId="AD" clId="Web-{FF28F73B-D136-40EB-A6C0-DB87A54EF218}" dt="2020-05-19T09:34:25.176" v="75"/>
          <ac:picMkLst>
            <pc:docMk/>
            <pc:sldMk cId="1362260283" sldId="262"/>
            <ac:picMk id="2050" creationId="{1CE3F275-11E0-41B5-B235-BC8B27D18FCF}"/>
          </ac:picMkLst>
        </pc:picChg>
      </pc:sldChg>
      <pc:sldChg chg="modSp">
        <pc:chgData name="Amy Peace" userId="S::amy.peace@leicester.gov.uk::caef7dc3-0d83-4f8b-849b-f17cf985f9e9" providerId="AD" clId="Web-{FF28F73B-D136-40EB-A6C0-DB87A54EF218}" dt="2020-05-19T09:34:15.473" v="74"/>
        <pc:sldMkLst>
          <pc:docMk/>
          <pc:sldMk cId="1872542749" sldId="287"/>
        </pc:sldMkLst>
        <pc:picChg chg="mod">
          <ac:chgData name="Amy Peace" userId="S::amy.peace@leicester.gov.uk::caef7dc3-0d83-4f8b-849b-f17cf985f9e9" providerId="AD" clId="Web-{FF28F73B-D136-40EB-A6C0-DB87A54EF218}" dt="2020-05-19T09:34:15.473" v="74"/>
          <ac:picMkLst>
            <pc:docMk/>
            <pc:sldMk cId="1872542749" sldId="287"/>
            <ac:picMk id="1026" creationId="{09F66C2B-5C2C-4406-B2D2-76E3078C101C}"/>
          </ac:picMkLst>
        </pc:picChg>
      </pc:sldChg>
      <pc:sldChg chg="modSp">
        <pc:chgData name="Amy Peace" userId="S::amy.peace@leicester.gov.uk::caef7dc3-0d83-4f8b-849b-f17cf985f9e9" providerId="AD" clId="Web-{FF28F73B-D136-40EB-A6C0-DB87A54EF218}" dt="2020-05-19T09:39:32.914" v="88"/>
        <pc:sldMkLst>
          <pc:docMk/>
          <pc:sldMk cId="3699421789" sldId="314"/>
        </pc:sldMkLst>
        <pc:picChg chg="mod">
          <ac:chgData name="Amy Peace" userId="S::amy.peace@leicester.gov.uk::caef7dc3-0d83-4f8b-849b-f17cf985f9e9" providerId="AD" clId="Web-{FF28F73B-D136-40EB-A6C0-DB87A54EF218}" dt="2020-05-19T09:39:32.914" v="88"/>
          <ac:picMkLst>
            <pc:docMk/>
            <pc:sldMk cId="3699421789" sldId="314"/>
            <ac:picMk id="4" creationId="{814AF83B-0117-46B5-8371-CBABF195BA24}"/>
          </ac:picMkLst>
        </pc:picChg>
        <pc:picChg chg="mod">
          <ac:chgData name="Amy Peace" userId="S::amy.peace@leicester.gov.uk::caef7dc3-0d83-4f8b-849b-f17cf985f9e9" providerId="AD" clId="Web-{FF28F73B-D136-40EB-A6C0-DB87A54EF218}" dt="2020-05-19T09:39:15.523" v="87"/>
          <ac:picMkLst>
            <pc:docMk/>
            <pc:sldMk cId="3699421789" sldId="314"/>
            <ac:picMk id="8" creationId="{4189D881-9D29-4EB7-8637-80A3C6DBB7BC}"/>
          </ac:picMkLst>
        </pc:picChg>
      </pc:sldChg>
      <pc:sldChg chg="modSp">
        <pc:chgData name="Amy Peace" userId="S::amy.peace@leicester.gov.uk::caef7dc3-0d83-4f8b-849b-f17cf985f9e9" providerId="AD" clId="Web-{FF28F73B-D136-40EB-A6C0-DB87A54EF218}" dt="2020-05-19T09:38:43.773" v="86"/>
        <pc:sldMkLst>
          <pc:docMk/>
          <pc:sldMk cId="1243804979" sldId="317"/>
        </pc:sldMkLst>
        <pc:picChg chg="mod">
          <ac:chgData name="Amy Peace" userId="S::amy.peace@leicester.gov.uk::caef7dc3-0d83-4f8b-849b-f17cf985f9e9" providerId="AD" clId="Web-{FF28F73B-D136-40EB-A6C0-DB87A54EF218}" dt="2020-05-19T09:38:06.241" v="84"/>
          <ac:picMkLst>
            <pc:docMk/>
            <pc:sldMk cId="1243804979" sldId="317"/>
            <ac:picMk id="5" creationId="{5E0285F5-6966-4797-A9D3-AF92AE1B9CC3}"/>
          </ac:picMkLst>
        </pc:picChg>
        <pc:picChg chg="mod">
          <ac:chgData name="Amy Peace" userId="S::amy.peace@leicester.gov.uk::caef7dc3-0d83-4f8b-849b-f17cf985f9e9" providerId="AD" clId="Web-{FF28F73B-D136-40EB-A6C0-DB87A54EF218}" dt="2020-05-19T09:38:43.773" v="86"/>
          <ac:picMkLst>
            <pc:docMk/>
            <pc:sldMk cId="1243804979" sldId="317"/>
            <ac:picMk id="1026" creationId="{ECAADDBA-45DA-441F-B2C3-694FA4016A7B}"/>
          </ac:picMkLst>
        </pc:picChg>
      </pc:sldChg>
      <pc:sldChg chg="delSp modSp">
        <pc:chgData name="Amy Peace" userId="S::amy.peace@leicester.gov.uk::caef7dc3-0d83-4f8b-849b-f17cf985f9e9" providerId="AD" clId="Web-{FF28F73B-D136-40EB-A6C0-DB87A54EF218}" dt="2020-05-19T09:37:01.147" v="83"/>
        <pc:sldMkLst>
          <pc:docMk/>
          <pc:sldMk cId="853170107" sldId="318"/>
        </pc:sldMkLst>
        <pc:spChg chg="mod">
          <ac:chgData name="Amy Peace" userId="S::amy.peace@leicester.gov.uk::caef7dc3-0d83-4f8b-849b-f17cf985f9e9" providerId="AD" clId="Web-{FF28F73B-D136-40EB-A6C0-DB87A54EF218}" dt="2020-05-19T09:32:46.300" v="72" actId="20577"/>
          <ac:spMkLst>
            <pc:docMk/>
            <pc:sldMk cId="853170107" sldId="318"/>
            <ac:spMk id="3" creationId="{EFDAEE29-4D9B-4507-B1B4-491D1B6D0794}"/>
          </ac:spMkLst>
        </pc:spChg>
        <pc:picChg chg="del mod">
          <ac:chgData name="Amy Peace" userId="S::amy.peace@leicester.gov.uk::caef7dc3-0d83-4f8b-849b-f17cf985f9e9" providerId="AD" clId="Web-{FF28F73B-D136-40EB-A6C0-DB87A54EF218}" dt="2020-05-19T09:28:32.126" v="7"/>
          <ac:picMkLst>
            <pc:docMk/>
            <pc:sldMk cId="853170107" sldId="318"/>
            <ac:picMk id="12" creationId="{98348A8C-D52D-463C-BAE9-E53ADE809124}"/>
          </ac:picMkLst>
        </pc:picChg>
        <pc:picChg chg="mod">
          <ac:chgData name="Amy Peace" userId="S::amy.peace@leicester.gov.uk::caef7dc3-0d83-4f8b-849b-f17cf985f9e9" providerId="AD" clId="Web-{FF28F73B-D136-40EB-A6C0-DB87A54EF218}" dt="2020-05-19T09:37:01.147" v="83"/>
          <ac:picMkLst>
            <pc:docMk/>
            <pc:sldMk cId="853170107" sldId="318"/>
            <ac:picMk id="13" creationId="{99078A61-02CB-422F-93FF-87A4F5EF3851}"/>
          </ac:picMkLst>
        </pc:picChg>
        <pc:picChg chg="mod">
          <ac:chgData name="Amy Peace" userId="S::amy.peace@leicester.gov.uk::caef7dc3-0d83-4f8b-849b-f17cf985f9e9" providerId="AD" clId="Web-{FF28F73B-D136-40EB-A6C0-DB87A54EF218}" dt="2020-05-19T09:36:08.490" v="80"/>
          <ac:picMkLst>
            <pc:docMk/>
            <pc:sldMk cId="853170107" sldId="318"/>
            <ac:picMk id="14" creationId="{1E84B84E-2A5E-41FA-B4A6-9157AD609101}"/>
          </ac:picMkLst>
        </pc:picChg>
        <pc:picChg chg="mod">
          <ac:chgData name="Amy Peace" userId="S::amy.peace@leicester.gov.uk::caef7dc3-0d83-4f8b-849b-f17cf985f9e9" providerId="AD" clId="Web-{FF28F73B-D136-40EB-A6C0-DB87A54EF218}" dt="2020-05-19T09:36:29.943" v="81"/>
          <ac:picMkLst>
            <pc:docMk/>
            <pc:sldMk cId="853170107" sldId="318"/>
            <ac:picMk id="15" creationId="{B97D752E-10D5-4763-A78C-40D792E8464E}"/>
          </ac:picMkLst>
        </pc:picChg>
        <pc:picChg chg="mod">
          <ac:chgData name="Amy Peace" userId="S::amy.peace@leicester.gov.uk::caef7dc3-0d83-4f8b-849b-f17cf985f9e9" providerId="AD" clId="Web-{FF28F73B-D136-40EB-A6C0-DB87A54EF218}" dt="2020-05-19T09:34:44.645" v="76"/>
          <ac:picMkLst>
            <pc:docMk/>
            <pc:sldMk cId="853170107" sldId="318"/>
            <ac:picMk id="16" creationId="{F4DDA474-BCC7-4377-A7CA-637830E1A5A4}"/>
          </ac:picMkLst>
        </pc:picChg>
        <pc:picChg chg="mod">
          <ac:chgData name="Amy Peace" userId="S::amy.peace@leicester.gov.uk::caef7dc3-0d83-4f8b-849b-f17cf985f9e9" providerId="AD" clId="Web-{FF28F73B-D136-40EB-A6C0-DB87A54EF218}" dt="2020-05-19T09:36:49.584" v="82"/>
          <ac:picMkLst>
            <pc:docMk/>
            <pc:sldMk cId="853170107" sldId="318"/>
            <ac:picMk id="17" creationId="{EA4FE2F1-F973-4F08-90BE-45CDEA2E80C9}"/>
          </ac:picMkLst>
        </pc:picChg>
        <pc:picChg chg="mod">
          <ac:chgData name="Amy Peace" userId="S::amy.peace@leicester.gov.uk::caef7dc3-0d83-4f8b-849b-f17cf985f9e9" providerId="AD" clId="Web-{FF28F73B-D136-40EB-A6C0-DB87A54EF218}" dt="2020-05-19T09:31:34.362" v="42" actId="1076"/>
          <ac:picMkLst>
            <pc:docMk/>
            <pc:sldMk cId="853170107" sldId="318"/>
            <ac:picMk id="19" creationId="{7C0CBD5F-1825-4E31-AECE-AD8A4A319213}"/>
          </ac:picMkLst>
        </pc:picChg>
        <pc:picChg chg="mod">
          <ac:chgData name="Amy Peace" userId="S::amy.peace@leicester.gov.uk::caef7dc3-0d83-4f8b-849b-f17cf985f9e9" providerId="AD" clId="Web-{FF28F73B-D136-40EB-A6C0-DB87A54EF218}" dt="2020-05-19T09:30:56.846" v="37" actId="1076"/>
          <ac:picMkLst>
            <pc:docMk/>
            <pc:sldMk cId="853170107" sldId="318"/>
            <ac:picMk id="20" creationId="{3F463181-8705-4842-846D-1D64017CFEBB}"/>
          </ac:picMkLst>
        </pc:picChg>
        <pc:picChg chg="mod">
          <ac:chgData name="Amy Peace" userId="S::amy.peace@leicester.gov.uk::caef7dc3-0d83-4f8b-849b-f17cf985f9e9" providerId="AD" clId="Web-{FF28F73B-D136-40EB-A6C0-DB87A54EF218}" dt="2020-05-19T09:31:05.659" v="39" actId="14100"/>
          <ac:picMkLst>
            <pc:docMk/>
            <pc:sldMk cId="853170107" sldId="318"/>
            <ac:picMk id="21" creationId="{C2CCA060-A7C0-4F20-9640-EF1F71E718C2}"/>
          </ac:picMkLst>
        </pc:picChg>
        <pc:picChg chg="del">
          <ac:chgData name="Amy Peace" userId="S::amy.peace@leicester.gov.uk::caef7dc3-0d83-4f8b-849b-f17cf985f9e9" providerId="AD" clId="Web-{FF28F73B-D136-40EB-A6C0-DB87A54EF218}" dt="2020-05-19T09:28:37.048" v="8"/>
          <ac:picMkLst>
            <pc:docMk/>
            <pc:sldMk cId="853170107" sldId="318"/>
            <ac:picMk id="22" creationId="{C46E2C11-21EB-48D1-9F57-7984D59B8D11}"/>
          </ac:picMkLst>
        </pc:picChg>
        <pc:picChg chg="mod">
          <ac:chgData name="Amy Peace" userId="S::amy.peace@leicester.gov.uk::caef7dc3-0d83-4f8b-849b-f17cf985f9e9" providerId="AD" clId="Web-{FF28F73B-D136-40EB-A6C0-DB87A54EF218}" dt="2020-05-19T09:31:46.409" v="44" actId="1076"/>
          <ac:picMkLst>
            <pc:docMk/>
            <pc:sldMk cId="853170107" sldId="318"/>
            <ac:picMk id="23" creationId="{82F5A448-C3BA-47B5-AFCF-F9BB5219692D}"/>
          </ac:picMkLst>
        </pc:picChg>
        <pc:picChg chg="del">
          <ac:chgData name="Amy Peace" userId="S::amy.peace@leicester.gov.uk::caef7dc3-0d83-4f8b-849b-f17cf985f9e9" providerId="AD" clId="Web-{FF28F73B-D136-40EB-A6C0-DB87A54EF218}" dt="2020-05-19T09:28:42.126" v="9"/>
          <ac:picMkLst>
            <pc:docMk/>
            <pc:sldMk cId="853170107" sldId="318"/>
            <ac:picMk id="24" creationId="{4F0E695F-4346-4514-8931-F3D9BB699B6C}"/>
          </ac:picMkLst>
        </pc:picChg>
      </pc:sldChg>
      <pc:sldChg chg="modSp">
        <pc:chgData name="Amy Peace" userId="S::amy.peace@leicester.gov.uk::caef7dc3-0d83-4f8b-849b-f17cf985f9e9" providerId="AD" clId="Web-{FF28F73B-D136-40EB-A6C0-DB87A54EF218}" dt="2020-05-19T09:35:49.849" v="79"/>
        <pc:sldMkLst>
          <pc:docMk/>
          <pc:sldMk cId="2389485008" sldId="319"/>
        </pc:sldMkLst>
        <pc:picChg chg="mod">
          <ac:chgData name="Amy Peace" userId="S::amy.peace@leicester.gov.uk::caef7dc3-0d83-4f8b-849b-f17cf985f9e9" providerId="AD" clId="Web-{FF28F73B-D136-40EB-A6C0-DB87A54EF218}" dt="2020-05-19T09:35:38.083" v="78"/>
          <ac:picMkLst>
            <pc:docMk/>
            <pc:sldMk cId="2389485008" sldId="319"/>
            <ac:picMk id="7" creationId="{EBC8DA05-A194-4BB6-8D34-D3074D8C234F}"/>
          </ac:picMkLst>
        </pc:picChg>
        <pc:picChg chg="mod">
          <ac:chgData name="Amy Peace" userId="S::amy.peace@leicester.gov.uk::caef7dc3-0d83-4f8b-849b-f17cf985f9e9" providerId="AD" clId="Web-{FF28F73B-D136-40EB-A6C0-DB87A54EF218}" dt="2020-05-19T09:35:25.177" v="77"/>
          <ac:picMkLst>
            <pc:docMk/>
            <pc:sldMk cId="2389485008" sldId="319"/>
            <ac:picMk id="8" creationId="{686F29DC-A557-4C7B-8281-B5A93DA2855E}"/>
          </ac:picMkLst>
        </pc:picChg>
        <pc:picChg chg="mod">
          <ac:chgData name="Amy Peace" userId="S::amy.peace@leicester.gov.uk::caef7dc3-0d83-4f8b-849b-f17cf985f9e9" providerId="AD" clId="Web-{FF28F73B-D136-40EB-A6C0-DB87A54EF218}" dt="2020-05-19T09:35:49.849" v="79"/>
          <ac:picMkLst>
            <pc:docMk/>
            <pc:sldMk cId="2389485008" sldId="319"/>
            <ac:picMk id="9" creationId="{512F11A2-B5B5-4BB1-8D4D-49931D063A85}"/>
          </ac:picMkLst>
        </pc:picChg>
      </pc:sldChg>
    </pc:docChg>
  </pc:docChgLst>
  <pc:docChgLst>
    <pc:chgData name="Danielle Kennell" userId="S::danielle.kennell@leicester.gov.uk::8d07704c-9aa7-4c9c-8b15-77d58c37af7c" providerId="AD" clId="Web-{BB91C608-BCDA-6338-B6E2-4B8B48C12E82}"/>
    <pc:docChg chg="addSld delSld modSld">
      <pc:chgData name="Danielle Kennell" userId="S::danielle.kennell@leicester.gov.uk::8d07704c-9aa7-4c9c-8b15-77d58c37af7c" providerId="AD" clId="Web-{BB91C608-BCDA-6338-B6E2-4B8B48C12E82}" dt="2020-05-15T16:37:40.397" v="2733" actId="1076"/>
      <pc:docMkLst>
        <pc:docMk/>
      </pc:docMkLst>
      <pc:sldChg chg="addSp delSp modSp">
        <pc:chgData name="Danielle Kennell" userId="S::danielle.kennell@leicester.gov.uk::8d07704c-9aa7-4c9c-8b15-77d58c37af7c" providerId="AD" clId="Web-{BB91C608-BCDA-6338-B6E2-4B8B48C12E82}" dt="2020-05-15T15:19:56.296" v="2172" actId="20577"/>
        <pc:sldMkLst>
          <pc:docMk/>
          <pc:sldMk cId="1188130435" sldId="303"/>
        </pc:sldMkLst>
        <pc:spChg chg="mod">
          <ac:chgData name="Danielle Kennell" userId="S::danielle.kennell@leicester.gov.uk::8d07704c-9aa7-4c9c-8b15-77d58c37af7c" providerId="AD" clId="Web-{BB91C608-BCDA-6338-B6E2-4B8B48C12E82}" dt="2020-05-15T15:17:56.563" v="2152" actId="1076"/>
          <ac:spMkLst>
            <pc:docMk/>
            <pc:sldMk cId="1188130435" sldId="303"/>
            <ac:spMk id="2" creationId="{CD0B4E89-B9E7-49E6-BE8B-0450E6CA2AA3}"/>
          </ac:spMkLst>
        </pc:spChg>
        <pc:spChg chg="add mod">
          <ac:chgData name="Danielle Kennell" userId="S::danielle.kennell@leicester.gov.uk::8d07704c-9aa7-4c9c-8b15-77d58c37af7c" providerId="AD" clId="Web-{BB91C608-BCDA-6338-B6E2-4B8B48C12E82}" dt="2020-05-15T15:18:11.531" v="2156" actId="1076"/>
          <ac:spMkLst>
            <pc:docMk/>
            <pc:sldMk cId="1188130435" sldId="303"/>
            <ac:spMk id="7" creationId="{3149027E-D3DD-4B5E-BDE9-5664CB7EB4CD}"/>
          </ac:spMkLst>
        </pc:spChg>
        <pc:spChg chg="add mod">
          <ac:chgData name="Danielle Kennell" userId="S::danielle.kennell@leicester.gov.uk::8d07704c-9aa7-4c9c-8b15-77d58c37af7c" providerId="AD" clId="Web-{BB91C608-BCDA-6338-B6E2-4B8B48C12E82}" dt="2020-05-15T10:36:06.928" v="464" actId="1076"/>
          <ac:spMkLst>
            <pc:docMk/>
            <pc:sldMk cId="1188130435" sldId="303"/>
            <ac:spMk id="8" creationId="{979D9C34-8A12-4489-9B9C-D6273117293F}"/>
          </ac:spMkLst>
        </pc:spChg>
        <pc:spChg chg="add mod">
          <ac:chgData name="Danielle Kennell" userId="S::danielle.kennell@leicester.gov.uk::8d07704c-9aa7-4c9c-8b15-77d58c37af7c" providerId="AD" clId="Web-{BB91C608-BCDA-6338-B6E2-4B8B48C12E82}" dt="2020-05-15T15:19:00.375" v="2163" actId="1076"/>
          <ac:spMkLst>
            <pc:docMk/>
            <pc:sldMk cId="1188130435" sldId="303"/>
            <ac:spMk id="9" creationId="{FBDD4937-2835-4EAD-A461-ECF5C01304E7}"/>
          </ac:spMkLst>
        </pc:spChg>
        <pc:spChg chg="add mod">
          <ac:chgData name="Danielle Kennell" userId="S::danielle.kennell@leicester.gov.uk::8d07704c-9aa7-4c9c-8b15-77d58c37af7c" providerId="AD" clId="Web-{BB91C608-BCDA-6338-B6E2-4B8B48C12E82}" dt="2020-05-15T15:18:28.781" v="2160" actId="1076"/>
          <ac:spMkLst>
            <pc:docMk/>
            <pc:sldMk cId="1188130435" sldId="303"/>
            <ac:spMk id="13" creationId="{5945EAEE-E6EE-4B39-821D-54900082A6DB}"/>
          </ac:spMkLst>
        </pc:spChg>
        <pc:spChg chg="add mod">
          <ac:chgData name="Danielle Kennell" userId="S::danielle.kennell@leicester.gov.uk::8d07704c-9aa7-4c9c-8b15-77d58c37af7c" providerId="AD" clId="Web-{BB91C608-BCDA-6338-B6E2-4B8B48C12E82}" dt="2020-05-15T15:19:56.296" v="2172" actId="20577"/>
          <ac:spMkLst>
            <pc:docMk/>
            <pc:sldMk cId="1188130435" sldId="303"/>
            <ac:spMk id="16" creationId="{2599E40F-0E0D-42FD-AC21-5C2EEE5C45FD}"/>
          </ac:spMkLst>
        </pc:spChg>
        <pc:picChg chg="mod">
          <ac:chgData name="Danielle Kennell" userId="S::danielle.kennell@leicester.gov.uk::8d07704c-9aa7-4c9c-8b15-77d58c37af7c" providerId="AD" clId="Web-{BB91C608-BCDA-6338-B6E2-4B8B48C12E82}" dt="2020-05-15T15:19:34.015" v="2171" actId="1076"/>
          <ac:picMkLst>
            <pc:docMk/>
            <pc:sldMk cId="1188130435" sldId="303"/>
            <ac:picMk id="4" creationId="{AFAAEA0E-3AFE-4191-8734-7A150E0CAF9D}"/>
          </ac:picMkLst>
        </pc:picChg>
        <pc:picChg chg="add mod">
          <ac:chgData name="Danielle Kennell" userId="S::danielle.kennell@leicester.gov.uk::8d07704c-9aa7-4c9c-8b15-77d58c37af7c" providerId="AD" clId="Web-{BB91C608-BCDA-6338-B6E2-4B8B48C12E82}" dt="2020-05-15T15:19:24.218" v="2169" actId="1076"/>
          <ac:picMkLst>
            <pc:docMk/>
            <pc:sldMk cId="1188130435" sldId="303"/>
            <ac:picMk id="5" creationId="{97505D57-CD18-402B-9A75-383AEB1166D8}"/>
          </ac:picMkLst>
        </pc:picChg>
        <pc:picChg chg="add del mod">
          <ac:chgData name="Danielle Kennell" userId="S::danielle.kennell@leicester.gov.uk::8d07704c-9aa7-4c9c-8b15-77d58c37af7c" providerId="AD" clId="Web-{BB91C608-BCDA-6338-B6E2-4B8B48C12E82}" dt="2020-05-15T10:05:58.548" v="181"/>
          <ac:picMkLst>
            <pc:docMk/>
            <pc:sldMk cId="1188130435" sldId="303"/>
            <ac:picMk id="5" creationId="{9A8C97F4-4C82-4215-9ACF-C096654C43DD}"/>
          </ac:picMkLst>
        </pc:picChg>
        <pc:picChg chg="add mod">
          <ac:chgData name="Danielle Kennell" userId="S::danielle.kennell@leicester.gov.uk::8d07704c-9aa7-4c9c-8b15-77d58c37af7c" providerId="AD" clId="Web-{BB91C608-BCDA-6338-B6E2-4B8B48C12E82}" dt="2020-05-15T15:18:03.875" v="2154" actId="1076"/>
          <ac:picMkLst>
            <pc:docMk/>
            <pc:sldMk cId="1188130435" sldId="303"/>
            <ac:picMk id="6" creationId="{77A721DB-6894-4FAF-BE26-C2BE794C314C}"/>
          </ac:picMkLst>
        </pc:picChg>
        <pc:picChg chg="add mod">
          <ac:chgData name="Danielle Kennell" userId="S::danielle.kennell@leicester.gov.uk::8d07704c-9aa7-4c9c-8b15-77d58c37af7c" providerId="AD" clId="Web-{BB91C608-BCDA-6338-B6E2-4B8B48C12E82}" dt="2020-05-15T15:19:04.343" v="2164" actId="1076"/>
          <ac:picMkLst>
            <pc:docMk/>
            <pc:sldMk cId="1188130435" sldId="303"/>
            <ac:picMk id="10" creationId="{661C17BE-D294-40CD-A9FC-D3631E0802B3}"/>
          </ac:picMkLst>
        </pc:picChg>
        <pc:picChg chg="add del mod">
          <ac:chgData name="Danielle Kennell" userId="S::danielle.kennell@leicester.gov.uk::8d07704c-9aa7-4c9c-8b15-77d58c37af7c" providerId="AD" clId="Web-{BB91C608-BCDA-6338-B6E2-4B8B48C12E82}" dt="2020-05-15T10:29:52.615" v="347"/>
          <ac:picMkLst>
            <pc:docMk/>
            <pc:sldMk cId="1188130435" sldId="303"/>
            <ac:picMk id="11" creationId="{3A4F8B0A-87BA-4960-80A6-A2B7A1089BEF}"/>
          </ac:picMkLst>
        </pc:picChg>
        <pc:picChg chg="add mod">
          <ac:chgData name="Danielle Kennell" userId="S::danielle.kennell@leicester.gov.uk::8d07704c-9aa7-4c9c-8b15-77d58c37af7c" providerId="AD" clId="Web-{BB91C608-BCDA-6338-B6E2-4B8B48C12E82}" dt="2020-05-15T15:19:08.125" v="2165" actId="1076"/>
          <ac:picMkLst>
            <pc:docMk/>
            <pc:sldMk cId="1188130435" sldId="303"/>
            <ac:picMk id="12" creationId="{3EECFB6A-1864-4FD2-9A89-2F3299F553CC}"/>
          </ac:picMkLst>
        </pc:picChg>
        <pc:picChg chg="add mod">
          <ac:chgData name="Danielle Kennell" userId="S::danielle.kennell@leicester.gov.uk::8d07704c-9aa7-4c9c-8b15-77d58c37af7c" providerId="AD" clId="Web-{BB91C608-BCDA-6338-B6E2-4B8B48C12E82}" dt="2020-05-15T15:18:23.625" v="2159" actId="1076"/>
          <ac:picMkLst>
            <pc:docMk/>
            <pc:sldMk cId="1188130435" sldId="303"/>
            <ac:picMk id="14" creationId="{A4CFE39A-B332-43D9-8AF0-A742099ED4CB}"/>
          </ac:picMkLst>
        </pc:picChg>
        <pc:picChg chg="add mod">
          <ac:chgData name="Danielle Kennell" userId="S::danielle.kennell@leicester.gov.uk::8d07704c-9aa7-4c9c-8b15-77d58c37af7c" providerId="AD" clId="Web-{BB91C608-BCDA-6338-B6E2-4B8B48C12E82}" dt="2020-05-15T15:19:31.218" v="2170" actId="1076"/>
          <ac:picMkLst>
            <pc:docMk/>
            <pc:sldMk cId="1188130435" sldId="303"/>
            <ac:picMk id="15" creationId="{5F2630C6-1B02-4B08-9EE4-24A0DE22D06D}"/>
          </ac:picMkLst>
        </pc:picChg>
      </pc:sldChg>
      <pc:sldChg chg="addSp delSp modSp">
        <pc:chgData name="Danielle Kennell" userId="S::danielle.kennell@leicester.gov.uk::8d07704c-9aa7-4c9c-8b15-77d58c37af7c" providerId="AD" clId="Web-{BB91C608-BCDA-6338-B6E2-4B8B48C12E82}" dt="2020-05-15T15:17:40.407" v="2151" actId="1076"/>
        <pc:sldMkLst>
          <pc:docMk/>
          <pc:sldMk cId="2733337664" sldId="306"/>
        </pc:sldMkLst>
        <pc:spChg chg="mod">
          <ac:chgData name="Danielle Kennell" userId="S::danielle.kennell@leicester.gov.uk::8d07704c-9aa7-4c9c-8b15-77d58c37af7c" providerId="AD" clId="Web-{BB91C608-BCDA-6338-B6E2-4B8B48C12E82}" dt="2020-05-15T15:17:40.407" v="2151" actId="1076"/>
          <ac:spMkLst>
            <pc:docMk/>
            <pc:sldMk cId="2733337664" sldId="306"/>
            <ac:spMk id="2" creationId="{CD0B4E89-B9E7-49E6-BE8B-0450E6CA2AA3}"/>
          </ac:spMkLst>
        </pc:spChg>
        <pc:spChg chg="add mod">
          <ac:chgData name="Danielle Kennell" userId="S::danielle.kennell@leicester.gov.uk::8d07704c-9aa7-4c9c-8b15-77d58c37af7c" providerId="AD" clId="Web-{BB91C608-BCDA-6338-B6E2-4B8B48C12E82}" dt="2020-05-15T14:34:23.701" v="1338" actId="14100"/>
          <ac:spMkLst>
            <pc:docMk/>
            <pc:sldMk cId="2733337664" sldId="306"/>
            <ac:spMk id="3" creationId="{9558721C-2587-409B-BFDB-A0E5DB0B9E69}"/>
          </ac:spMkLst>
        </pc:spChg>
        <pc:spChg chg="add del mod">
          <ac:chgData name="Danielle Kennell" userId="S::danielle.kennell@leicester.gov.uk::8d07704c-9aa7-4c9c-8b15-77d58c37af7c" providerId="AD" clId="Web-{BB91C608-BCDA-6338-B6E2-4B8B48C12E82}" dt="2020-05-15T14:36:09.825" v="1350" actId="20577"/>
          <ac:spMkLst>
            <pc:docMk/>
            <pc:sldMk cId="2733337664" sldId="306"/>
            <ac:spMk id="12" creationId="{69849F97-03B7-4DAF-9D3F-648AF093A13C}"/>
          </ac:spMkLst>
        </pc:spChg>
        <pc:spChg chg="add mod">
          <ac:chgData name="Danielle Kennell" userId="S::danielle.kennell@leicester.gov.uk::8d07704c-9aa7-4c9c-8b15-77d58c37af7c" providerId="AD" clId="Web-{BB91C608-BCDA-6338-B6E2-4B8B48C12E82}" dt="2020-05-15T14:35:20.466" v="1341" actId="1076"/>
          <ac:spMkLst>
            <pc:docMk/>
            <pc:sldMk cId="2733337664" sldId="306"/>
            <ac:spMk id="13" creationId="{711A9515-8755-4B86-BDED-BA588D296F4F}"/>
          </ac:spMkLst>
        </pc:spChg>
        <pc:spChg chg="add mod">
          <ac:chgData name="Danielle Kennell" userId="S::danielle.kennell@leicester.gov.uk::8d07704c-9aa7-4c9c-8b15-77d58c37af7c" providerId="AD" clId="Web-{BB91C608-BCDA-6338-B6E2-4B8B48C12E82}" dt="2020-05-15T14:35:45.544" v="1342" actId="1076"/>
          <ac:spMkLst>
            <pc:docMk/>
            <pc:sldMk cId="2733337664" sldId="306"/>
            <ac:spMk id="14" creationId="{3D41A4A9-E63A-443D-A5E1-BA91CE16A13E}"/>
          </ac:spMkLst>
        </pc:spChg>
        <pc:spChg chg="add del mod">
          <ac:chgData name="Danielle Kennell" userId="S::danielle.kennell@leicester.gov.uk::8d07704c-9aa7-4c9c-8b15-77d58c37af7c" providerId="AD" clId="Web-{BB91C608-BCDA-6338-B6E2-4B8B48C12E82}" dt="2020-05-15T14:29:29.970" v="1266"/>
          <ac:spMkLst>
            <pc:docMk/>
            <pc:sldMk cId="2733337664" sldId="306"/>
            <ac:spMk id="16" creationId="{49A25389-94D0-4698-A76D-9022FBE16C40}"/>
          </ac:spMkLst>
        </pc:spChg>
        <pc:spChg chg="add mod">
          <ac:chgData name="Danielle Kennell" userId="S::danielle.kennell@leicester.gov.uk::8d07704c-9aa7-4c9c-8b15-77d58c37af7c" providerId="AD" clId="Web-{BB91C608-BCDA-6338-B6E2-4B8B48C12E82}" dt="2020-05-15T14:36:34.903" v="1361" actId="14100"/>
          <ac:spMkLst>
            <pc:docMk/>
            <pc:sldMk cId="2733337664" sldId="306"/>
            <ac:spMk id="17" creationId="{956EE51B-73A7-4D1A-B01A-C7802E86AFBB}"/>
          </ac:spMkLst>
        </pc:spChg>
        <pc:spChg chg="add mod">
          <ac:chgData name="Danielle Kennell" userId="S::danielle.kennell@leicester.gov.uk::8d07704c-9aa7-4c9c-8b15-77d58c37af7c" providerId="AD" clId="Web-{BB91C608-BCDA-6338-B6E2-4B8B48C12E82}" dt="2020-05-15T14:44:41.554" v="1515" actId="1076"/>
          <ac:spMkLst>
            <pc:docMk/>
            <pc:sldMk cId="2733337664" sldId="306"/>
            <ac:spMk id="18" creationId="{05B63124-3EEF-4967-915B-30595EBEE689}"/>
          </ac:spMkLst>
        </pc:spChg>
        <pc:picChg chg="add del mod">
          <ac:chgData name="Danielle Kennell" userId="S::danielle.kennell@leicester.gov.uk::8d07704c-9aa7-4c9c-8b15-77d58c37af7c" providerId="AD" clId="Web-{BB91C608-BCDA-6338-B6E2-4B8B48C12E82}" dt="2020-05-15T07:35:49.741" v="23"/>
          <ac:picMkLst>
            <pc:docMk/>
            <pc:sldMk cId="2733337664" sldId="306"/>
            <ac:picMk id="3" creationId="{3D12CF87-D9A6-480F-B443-82145634A365}"/>
          </ac:picMkLst>
        </pc:picChg>
        <pc:picChg chg="add mod">
          <ac:chgData name="Danielle Kennell" userId="S::danielle.kennell@leicester.gov.uk::8d07704c-9aa7-4c9c-8b15-77d58c37af7c" providerId="AD" clId="Web-{BB91C608-BCDA-6338-B6E2-4B8B48C12E82}" dt="2020-05-15T14:38:52.200" v="1364" actId="1076"/>
          <ac:picMkLst>
            <pc:docMk/>
            <pc:sldMk cId="2733337664" sldId="306"/>
            <ac:picMk id="4" creationId="{6E025A5E-1D61-4396-B966-EFAFD4FE60AD}"/>
          </ac:picMkLst>
        </pc:picChg>
        <pc:picChg chg="del mod">
          <ac:chgData name="Danielle Kennell" userId="S::danielle.kennell@leicester.gov.uk::8d07704c-9aa7-4c9c-8b15-77d58c37af7c" providerId="AD" clId="Web-{BB91C608-BCDA-6338-B6E2-4B8B48C12E82}" dt="2020-05-15T14:30:50.016" v="1278"/>
          <ac:picMkLst>
            <pc:docMk/>
            <pc:sldMk cId="2733337664" sldId="306"/>
            <ac:picMk id="5" creationId="{FD01CED6-EC66-482E-A9F1-E5CAD387E350}"/>
          </ac:picMkLst>
        </pc:picChg>
        <pc:picChg chg="mod">
          <ac:chgData name="Danielle Kennell" userId="S::danielle.kennell@leicester.gov.uk::8d07704c-9aa7-4c9c-8b15-77d58c37af7c" providerId="AD" clId="Web-{BB91C608-BCDA-6338-B6E2-4B8B48C12E82}" dt="2020-05-15T07:34:00.975" v="14" actId="1076"/>
          <ac:picMkLst>
            <pc:docMk/>
            <pc:sldMk cId="2733337664" sldId="306"/>
            <ac:picMk id="6" creationId="{E0F279C1-0AE2-40CB-9036-567952E54798}"/>
          </ac:picMkLst>
        </pc:picChg>
        <pc:picChg chg="mod">
          <ac:chgData name="Danielle Kennell" userId="S::danielle.kennell@leicester.gov.uk::8d07704c-9aa7-4c9c-8b15-77d58c37af7c" providerId="AD" clId="Web-{BB91C608-BCDA-6338-B6E2-4B8B48C12E82}" dt="2020-05-15T14:31:31.563" v="1286" actId="1076"/>
          <ac:picMkLst>
            <pc:docMk/>
            <pc:sldMk cId="2733337664" sldId="306"/>
            <ac:picMk id="7" creationId="{B5452E39-621A-4CEC-A6D7-D514501A5566}"/>
          </ac:picMkLst>
        </pc:picChg>
        <pc:picChg chg="mod">
          <ac:chgData name="Danielle Kennell" userId="S::danielle.kennell@leicester.gov.uk::8d07704c-9aa7-4c9c-8b15-77d58c37af7c" providerId="AD" clId="Web-{BB91C608-BCDA-6338-B6E2-4B8B48C12E82}" dt="2020-05-15T07:34:00.991" v="16" actId="1076"/>
          <ac:picMkLst>
            <pc:docMk/>
            <pc:sldMk cId="2733337664" sldId="306"/>
            <ac:picMk id="8" creationId="{B07864A4-BADE-49FF-901C-5A9FEF2F54E1}"/>
          </ac:picMkLst>
        </pc:picChg>
        <pc:picChg chg="mod">
          <ac:chgData name="Danielle Kennell" userId="S::danielle.kennell@leicester.gov.uk::8d07704c-9aa7-4c9c-8b15-77d58c37af7c" providerId="AD" clId="Web-{BB91C608-BCDA-6338-B6E2-4B8B48C12E82}" dt="2020-05-15T07:34:01.006" v="17" actId="1076"/>
          <ac:picMkLst>
            <pc:docMk/>
            <pc:sldMk cId="2733337664" sldId="306"/>
            <ac:picMk id="9" creationId="{315CC872-5806-4A2A-9CA2-D3C1E882804A}"/>
          </ac:picMkLst>
        </pc:picChg>
        <pc:picChg chg="mod">
          <ac:chgData name="Danielle Kennell" userId="S::danielle.kennell@leicester.gov.uk::8d07704c-9aa7-4c9c-8b15-77d58c37af7c" providerId="AD" clId="Web-{BB91C608-BCDA-6338-B6E2-4B8B48C12E82}" dt="2020-05-15T14:31:26.453" v="1284" actId="1076"/>
          <ac:picMkLst>
            <pc:docMk/>
            <pc:sldMk cId="2733337664" sldId="306"/>
            <ac:picMk id="10" creationId="{E521C948-8E76-4AB9-838E-DF25E3307623}"/>
          </ac:picMkLst>
        </pc:picChg>
        <pc:picChg chg="del mod">
          <ac:chgData name="Danielle Kennell" userId="S::danielle.kennell@leicester.gov.uk::8d07704c-9aa7-4c9c-8b15-77d58c37af7c" providerId="AD" clId="Web-{BB91C608-BCDA-6338-B6E2-4B8B48C12E82}" dt="2020-05-15T14:31:02.126" v="1279"/>
          <ac:picMkLst>
            <pc:docMk/>
            <pc:sldMk cId="2733337664" sldId="306"/>
            <ac:picMk id="11" creationId="{9D735A9F-20DD-44E1-AC00-095F3058B373}"/>
          </ac:picMkLst>
        </pc:picChg>
        <pc:picChg chg="add del mod">
          <ac:chgData name="Danielle Kennell" userId="S::danielle.kennell@leicester.gov.uk::8d07704c-9aa7-4c9c-8b15-77d58c37af7c" providerId="AD" clId="Web-{BB91C608-BCDA-6338-B6E2-4B8B48C12E82}" dt="2020-05-15T14:24:37.145" v="1234"/>
          <ac:picMkLst>
            <pc:docMk/>
            <pc:sldMk cId="2733337664" sldId="306"/>
            <ac:picMk id="15" creationId="{EA8EB00A-7D2E-4301-BD2D-9CDF3B0F20A5}"/>
          </ac:picMkLst>
        </pc:picChg>
      </pc:sldChg>
      <pc:sldChg chg="addSp delSp modSp">
        <pc:chgData name="Danielle Kennell" userId="S::danielle.kennell@leicester.gov.uk::8d07704c-9aa7-4c9c-8b15-77d58c37af7c" providerId="AD" clId="Web-{BB91C608-BCDA-6338-B6E2-4B8B48C12E82}" dt="2020-05-15T16:17:10.841" v="2255"/>
        <pc:sldMkLst>
          <pc:docMk/>
          <pc:sldMk cId="1868459333" sldId="307"/>
        </pc:sldMkLst>
        <pc:spChg chg="mod">
          <ac:chgData name="Danielle Kennell" userId="S::danielle.kennell@leicester.gov.uk::8d07704c-9aa7-4c9c-8b15-77d58c37af7c" providerId="AD" clId="Web-{BB91C608-BCDA-6338-B6E2-4B8B48C12E82}" dt="2020-05-15T15:17:32.063" v="2150" actId="1076"/>
          <ac:spMkLst>
            <pc:docMk/>
            <pc:sldMk cId="1868459333" sldId="307"/>
            <ac:spMk id="2" creationId="{CD0B4E89-B9E7-49E6-BE8B-0450E6CA2AA3}"/>
          </ac:spMkLst>
        </pc:spChg>
        <pc:spChg chg="add del mod">
          <ac:chgData name="Danielle Kennell" userId="S::danielle.kennell@leicester.gov.uk::8d07704c-9aa7-4c9c-8b15-77d58c37af7c" providerId="AD" clId="Web-{BB91C608-BCDA-6338-B6E2-4B8B48C12E82}" dt="2020-05-15T14:59:14.075" v="1670"/>
          <ac:spMkLst>
            <pc:docMk/>
            <pc:sldMk cId="1868459333" sldId="307"/>
            <ac:spMk id="5" creationId="{7E1A1306-B015-4686-BE8D-2E7A635FBD22}"/>
          </ac:spMkLst>
        </pc:spChg>
        <pc:spChg chg="add">
          <ac:chgData name="Danielle Kennell" userId="S::danielle.kennell@leicester.gov.uk::8d07704c-9aa7-4c9c-8b15-77d58c37af7c" providerId="AD" clId="Web-{BB91C608-BCDA-6338-B6E2-4B8B48C12E82}" dt="2020-05-15T14:45:27.319" v="1516"/>
          <ac:spMkLst>
            <pc:docMk/>
            <pc:sldMk cId="1868459333" sldId="307"/>
            <ac:spMk id="7" creationId="{130F8567-9693-46D5-9853-3DA76C36D2D6}"/>
          </ac:spMkLst>
        </pc:spChg>
        <pc:spChg chg="add mod">
          <ac:chgData name="Danielle Kennell" userId="S::danielle.kennell@leicester.gov.uk::8d07704c-9aa7-4c9c-8b15-77d58c37af7c" providerId="AD" clId="Web-{BB91C608-BCDA-6338-B6E2-4B8B48C12E82}" dt="2020-05-15T16:15:50.482" v="2247" actId="14100"/>
          <ac:spMkLst>
            <pc:docMk/>
            <pc:sldMk cId="1868459333" sldId="307"/>
            <ac:spMk id="9" creationId="{A67AC3EF-32BF-47DD-A2D4-1ED33D8B2BC5}"/>
          </ac:spMkLst>
        </pc:spChg>
        <pc:spChg chg="add mod">
          <ac:chgData name="Danielle Kennell" userId="S::danielle.kennell@leicester.gov.uk::8d07704c-9aa7-4c9c-8b15-77d58c37af7c" providerId="AD" clId="Web-{BB91C608-BCDA-6338-B6E2-4B8B48C12E82}" dt="2020-05-15T15:00:35.121" v="1671" actId="1076"/>
          <ac:spMkLst>
            <pc:docMk/>
            <pc:sldMk cId="1868459333" sldId="307"/>
            <ac:spMk id="18" creationId="{68A46C37-E7D4-488F-8170-43B6285D8430}"/>
          </ac:spMkLst>
        </pc:spChg>
        <pc:spChg chg="add del mod">
          <ac:chgData name="Danielle Kennell" userId="S::danielle.kennell@leicester.gov.uk::8d07704c-9aa7-4c9c-8b15-77d58c37af7c" providerId="AD" clId="Web-{BB91C608-BCDA-6338-B6E2-4B8B48C12E82}" dt="2020-05-15T15:16:20.736" v="2149" actId="14100"/>
          <ac:spMkLst>
            <pc:docMk/>
            <pc:sldMk cId="1868459333" sldId="307"/>
            <ac:spMk id="19" creationId="{84D35AC1-79BC-4B46-A9D8-A9CD3820F34E}"/>
          </ac:spMkLst>
        </pc:spChg>
        <pc:spChg chg="add del">
          <ac:chgData name="Danielle Kennell" userId="S::danielle.kennell@leicester.gov.uk::8d07704c-9aa7-4c9c-8b15-77d58c37af7c" providerId="AD" clId="Web-{BB91C608-BCDA-6338-B6E2-4B8B48C12E82}" dt="2020-05-15T15:02:30.870" v="1753"/>
          <ac:spMkLst>
            <pc:docMk/>
            <pc:sldMk cId="1868459333" sldId="307"/>
            <ac:spMk id="20" creationId="{684829DD-FF45-4529-AB81-1AA76758CEEF}"/>
          </ac:spMkLst>
        </pc:spChg>
        <pc:spChg chg="add mod">
          <ac:chgData name="Danielle Kennell" userId="S::danielle.kennell@leicester.gov.uk::8d07704c-9aa7-4c9c-8b15-77d58c37af7c" providerId="AD" clId="Web-{BB91C608-BCDA-6338-B6E2-4B8B48C12E82}" dt="2020-05-15T15:05:33.259" v="1881" actId="1076"/>
          <ac:spMkLst>
            <pc:docMk/>
            <pc:sldMk cId="1868459333" sldId="307"/>
            <ac:spMk id="21" creationId="{684829DD-FF45-4529-AB81-1AA76758CEEF}"/>
          </ac:spMkLst>
        </pc:spChg>
        <pc:picChg chg="add mod">
          <ac:chgData name="Danielle Kennell" userId="S::danielle.kennell@leicester.gov.uk::8d07704c-9aa7-4c9c-8b15-77d58c37af7c" providerId="AD" clId="Web-{BB91C608-BCDA-6338-B6E2-4B8B48C12E82}" dt="2020-05-15T15:15:20.737" v="2013" actId="1076"/>
          <ac:picMkLst>
            <pc:docMk/>
            <pc:sldMk cId="1868459333" sldId="307"/>
            <ac:picMk id="3" creationId="{F14710E3-FC10-4E7F-9413-4CA596F8871E}"/>
          </ac:picMkLst>
        </pc:picChg>
        <pc:picChg chg="add del mod">
          <ac:chgData name="Danielle Kennell" userId="S::danielle.kennell@leicester.gov.uk::8d07704c-9aa7-4c9c-8b15-77d58c37af7c" providerId="AD" clId="Web-{BB91C608-BCDA-6338-B6E2-4B8B48C12E82}" dt="2020-05-15T14:47:38.239" v="1589"/>
          <ac:picMkLst>
            <pc:docMk/>
            <pc:sldMk cId="1868459333" sldId="307"/>
            <ac:picMk id="4" creationId="{092E1D60-1ED9-4F5C-B8B6-54B1518C02DA}"/>
          </ac:picMkLst>
        </pc:picChg>
        <pc:picChg chg="add mod">
          <ac:chgData name="Danielle Kennell" userId="S::danielle.kennell@leicester.gov.uk::8d07704c-9aa7-4c9c-8b15-77d58c37af7c" providerId="AD" clId="Web-{BB91C608-BCDA-6338-B6E2-4B8B48C12E82}" dt="2020-05-15T16:17:10.841" v="2255"/>
          <ac:picMkLst>
            <pc:docMk/>
            <pc:sldMk cId="1868459333" sldId="307"/>
            <ac:picMk id="4" creationId="{8FAE403A-A151-447F-A134-DE2D090FB0FD}"/>
          </ac:picMkLst>
        </pc:picChg>
        <pc:picChg chg="add del mod">
          <ac:chgData name="Danielle Kennell" userId="S::danielle.kennell@leicester.gov.uk::8d07704c-9aa7-4c9c-8b15-77d58c37af7c" providerId="AD" clId="Web-{BB91C608-BCDA-6338-B6E2-4B8B48C12E82}" dt="2020-05-15T16:17:00.279" v="2253"/>
          <ac:picMkLst>
            <pc:docMk/>
            <pc:sldMk cId="1868459333" sldId="307"/>
            <ac:picMk id="11" creationId="{69B02194-DB49-43F4-A790-04223AD7B800}"/>
          </ac:picMkLst>
        </pc:picChg>
        <pc:picChg chg="add mod">
          <ac:chgData name="Danielle Kennell" userId="S::danielle.kennell@leicester.gov.uk::8d07704c-9aa7-4c9c-8b15-77d58c37af7c" providerId="AD" clId="Web-{BB91C608-BCDA-6338-B6E2-4B8B48C12E82}" dt="2020-05-15T14:50:07.535" v="1603" actId="1076"/>
          <ac:picMkLst>
            <pc:docMk/>
            <pc:sldMk cId="1868459333" sldId="307"/>
            <ac:picMk id="12" creationId="{D4432C74-A940-4F6E-96C3-2AB895F9FD62}"/>
          </ac:picMkLst>
        </pc:picChg>
        <pc:picChg chg="add del mod">
          <ac:chgData name="Danielle Kennell" userId="S::danielle.kennell@leicester.gov.uk::8d07704c-9aa7-4c9c-8b15-77d58c37af7c" providerId="AD" clId="Web-{BB91C608-BCDA-6338-B6E2-4B8B48C12E82}" dt="2020-05-15T14:49:00.895" v="1598"/>
          <ac:picMkLst>
            <pc:docMk/>
            <pc:sldMk cId="1868459333" sldId="307"/>
            <ac:picMk id="13" creationId="{A8B65E42-4787-40B3-8A93-0BCBF8D27080}"/>
          </ac:picMkLst>
        </pc:picChg>
        <pc:picChg chg="add del mod">
          <ac:chgData name="Danielle Kennell" userId="S::danielle.kennell@leicester.gov.uk::8d07704c-9aa7-4c9c-8b15-77d58c37af7c" providerId="AD" clId="Web-{BB91C608-BCDA-6338-B6E2-4B8B48C12E82}" dt="2020-05-15T14:48:59.473" v="1597"/>
          <ac:picMkLst>
            <pc:docMk/>
            <pc:sldMk cId="1868459333" sldId="307"/>
            <ac:picMk id="14" creationId="{AE5B7A60-CC9A-4EE6-B5C1-BC189587CCF2}"/>
          </ac:picMkLst>
        </pc:picChg>
        <pc:picChg chg="add mod">
          <ac:chgData name="Danielle Kennell" userId="S::danielle.kennell@leicester.gov.uk::8d07704c-9aa7-4c9c-8b15-77d58c37af7c" providerId="AD" clId="Web-{BB91C608-BCDA-6338-B6E2-4B8B48C12E82}" dt="2020-05-15T15:15:24.861" v="2014" actId="1076"/>
          <ac:picMkLst>
            <pc:docMk/>
            <pc:sldMk cId="1868459333" sldId="307"/>
            <ac:picMk id="15" creationId="{98D77E35-7A8C-4964-910A-6377E164FC2E}"/>
          </ac:picMkLst>
        </pc:picChg>
        <pc:picChg chg="add mod">
          <ac:chgData name="Danielle Kennell" userId="S::danielle.kennell@leicester.gov.uk::8d07704c-9aa7-4c9c-8b15-77d58c37af7c" providerId="AD" clId="Web-{BB91C608-BCDA-6338-B6E2-4B8B48C12E82}" dt="2020-05-15T14:51:17.174" v="1608" actId="1076"/>
          <ac:picMkLst>
            <pc:docMk/>
            <pc:sldMk cId="1868459333" sldId="307"/>
            <ac:picMk id="16" creationId="{823C5713-ED9F-4AFD-9B6E-F3A0163A0960}"/>
          </ac:picMkLst>
        </pc:picChg>
        <pc:picChg chg="add del mod">
          <ac:chgData name="Danielle Kennell" userId="S::danielle.kennell@leicester.gov.uk::8d07704c-9aa7-4c9c-8b15-77d58c37af7c" providerId="AD" clId="Web-{BB91C608-BCDA-6338-B6E2-4B8B48C12E82}" dt="2020-05-15T14:51:57.205" v="1615"/>
          <ac:picMkLst>
            <pc:docMk/>
            <pc:sldMk cId="1868459333" sldId="307"/>
            <ac:picMk id="17" creationId="{0DB909BC-E3B4-4640-9EBF-826F6F507E44}"/>
          </ac:picMkLst>
        </pc:picChg>
        <pc:picChg chg="add mod">
          <ac:chgData name="Danielle Kennell" userId="S::danielle.kennell@leicester.gov.uk::8d07704c-9aa7-4c9c-8b15-77d58c37af7c" providerId="AD" clId="Web-{BB91C608-BCDA-6338-B6E2-4B8B48C12E82}" dt="2020-05-15T15:05:23.212" v="1880"/>
          <ac:picMkLst>
            <pc:docMk/>
            <pc:sldMk cId="1868459333" sldId="307"/>
            <ac:picMk id="22" creationId="{B9D0C319-8CE2-4F45-B75D-06A12C6FB29F}"/>
          </ac:picMkLst>
        </pc:picChg>
      </pc:sldChg>
      <pc:sldChg chg="addSp delSp modSp">
        <pc:chgData name="Danielle Kennell" userId="S::danielle.kennell@leicester.gov.uk::8d07704c-9aa7-4c9c-8b15-77d58c37af7c" providerId="AD" clId="Web-{BB91C608-BCDA-6338-B6E2-4B8B48C12E82}" dt="2020-05-15T16:37:40.397" v="2733" actId="1076"/>
        <pc:sldMkLst>
          <pc:docMk/>
          <pc:sldMk cId="2882270614" sldId="308"/>
        </pc:sldMkLst>
        <pc:spChg chg="mod">
          <ac:chgData name="Danielle Kennell" userId="S::danielle.kennell@leicester.gov.uk::8d07704c-9aa7-4c9c-8b15-77d58c37af7c" providerId="AD" clId="Web-{BB91C608-BCDA-6338-B6E2-4B8B48C12E82}" dt="2020-05-15T16:36:36.709" v="2721" actId="1076"/>
          <ac:spMkLst>
            <pc:docMk/>
            <pc:sldMk cId="2882270614" sldId="308"/>
            <ac:spMk id="2" creationId="{15D53102-E138-45A0-B1EC-9D929AC9A982}"/>
          </ac:spMkLst>
        </pc:spChg>
        <pc:spChg chg="add mod">
          <ac:chgData name="Danielle Kennell" userId="S::danielle.kennell@leicester.gov.uk::8d07704c-9aa7-4c9c-8b15-77d58c37af7c" providerId="AD" clId="Web-{BB91C608-BCDA-6338-B6E2-4B8B48C12E82}" dt="2020-05-15T16:36:53.397" v="2724" actId="1076"/>
          <ac:spMkLst>
            <pc:docMk/>
            <pc:sldMk cId="2882270614" sldId="308"/>
            <ac:spMk id="10" creationId="{64C3296B-B026-49B7-94FB-3B9C1839A01E}"/>
          </ac:spMkLst>
        </pc:spChg>
        <pc:spChg chg="add">
          <ac:chgData name="Danielle Kennell" userId="S::danielle.kennell@leicester.gov.uk::8d07704c-9aa7-4c9c-8b15-77d58c37af7c" providerId="AD" clId="Web-{BB91C608-BCDA-6338-B6E2-4B8B48C12E82}" dt="2020-05-15T16:14:36.561" v="2236"/>
          <ac:spMkLst>
            <pc:docMk/>
            <pc:sldMk cId="2882270614" sldId="308"/>
            <ac:spMk id="14" creationId="{14BB2B48-E451-43FE-B9A0-9E2EAE91A20A}"/>
          </ac:spMkLst>
        </pc:spChg>
        <pc:spChg chg="add mod">
          <ac:chgData name="Danielle Kennell" userId="S::danielle.kennell@leicester.gov.uk::8d07704c-9aa7-4c9c-8b15-77d58c37af7c" providerId="AD" clId="Web-{BB91C608-BCDA-6338-B6E2-4B8B48C12E82}" dt="2020-05-15T16:37:12.225" v="2727" actId="1076"/>
          <ac:spMkLst>
            <pc:docMk/>
            <pc:sldMk cId="2882270614" sldId="308"/>
            <ac:spMk id="16" creationId="{C654A1EE-489D-4DF4-8E90-D17968673733}"/>
          </ac:spMkLst>
        </pc:spChg>
        <pc:spChg chg="add mod">
          <ac:chgData name="Danielle Kennell" userId="S::danielle.kennell@leicester.gov.uk::8d07704c-9aa7-4c9c-8b15-77d58c37af7c" providerId="AD" clId="Web-{BB91C608-BCDA-6338-B6E2-4B8B48C12E82}" dt="2020-05-15T16:37:40.397" v="2733" actId="1076"/>
          <ac:spMkLst>
            <pc:docMk/>
            <pc:sldMk cId="2882270614" sldId="308"/>
            <ac:spMk id="24" creationId="{8EAF311D-14F0-4A34-8473-EB56230C5E0D}"/>
          </ac:spMkLst>
        </pc:spChg>
        <pc:spChg chg="add mod">
          <ac:chgData name="Danielle Kennell" userId="S::danielle.kennell@leicester.gov.uk::8d07704c-9aa7-4c9c-8b15-77d58c37af7c" providerId="AD" clId="Web-{BB91C608-BCDA-6338-B6E2-4B8B48C12E82}" dt="2020-05-15T16:36:44.225" v="2722" actId="1076"/>
          <ac:spMkLst>
            <pc:docMk/>
            <pc:sldMk cId="2882270614" sldId="308"/>
            <ac:spMk id="27" creationId="{5A75581A-ACAF-48D0-93BB-79D8A29D756B}"/>
          </ac:spMkLst>
        </pc:spChg>
        <pc:spChg chg="add mod">
          <ac:chgData name="Danielle Kennell" userId="S::danielle.kennell@leicester.gov.uk::8d07704c-9aa7-4c9c-8b15-77d58c37af7c" providerId="AD" clId="Web-{BB91C608-BCDA-6338-B6E2-4B8B48C12E82}" dt="2020-05-15T16:36:59.319" v="2725" actId="1076"/>
          <ac:spMkLst>
            <pc:docMk/>
            <pc:sldMk cId="2882270614" sldId="308"/>
            <ac:spMk id="28" creationId="{108FF1C0-5B16-4498-8008-364DF6ED8490}"/>
          </ac:spMkLst>
        </pc:spChg>
        <pc:picChg chg="del">
          <ac:chgData name="Danielle Kennell" userId="S::danielle.kennell@leicester.gov.uk::8d07704c-9aa7-4c9c-8b15-77d58c37af7c" providerId="AD" clId="Web-{BB91C608-BCDA-6338-B6E2-4B8B48C12E82}" dt="2020-05-15T16:05:54.001" v="2191"/>
          <ac:picMkLst>
            <pc:docMk/>
            <pc:sldMk cId="2882270614" sldId="308"/>
            <ac:picMk id="3" creationId="{0C6E60F6-51EC-4A57-A390-D809F0717648}"/>
          </ac:picMkLst>
        </pc:picChg>
        <pc:picChg chg="del">
          <ac:chgData name="Danielle Kennell" userId="S::danielle.kennell@leicester.gov.uk::8d07704c-9aa7-4c9c-8b15-77d58c37af7c" providerId="AD" clId="Web-{BB91C608-BCDA-6338-B6E2-4B8B48C12E82}" dt="2020-05-15T16:05:55.345" v="2192"/>
          <ac:picMkLst>
            <pc:docMk/>
            <pc:sldMk cId="2882270614" sldId="308"/>
            <ac:picMk id="4" creationId="{26DA51D6-107E-4F00-9772-6DCEBEBA8BD5}"/>
          </ac:picMkLst>
        </pc:picChg>
        <pc:picChg chg="del">
          <ac:chgData name="Danielle Kennell" userId="S::danielle.kennell@leicester.gov.uk::8d07704c-9aa7-4c9c-8b15-77d58c37af7c" providerId="AD" clId="Web-{BB91C608-BCDA-6338-B6E2-4B8B48C12E82}" dt="2020-05-15T16:05:55.517" v="2193"/>
          <ac:picMkLst>
            <pc:docMk/>
            <pc:sldMk cId="2882270614" sldId="308"/>
            <ac:picMk id="5" creationId="{C2BD1231-6408-418E-A09B-CF5837038DD3}"/>
          </ac:picMkLst>
        </pc:picChg>
        <pc:picChg chg="del">
          <ac:chgData name="Danielle Kennell" userId="S::danielle.kennell@leicester.gov.uk::8d07704c-9aa7-4c9c-8b15-77d58c37af7c" providerId="AD" clId="Web-{BB91C608-BCDA-6338-B6E2-4B8B48C12E82}" dt="2020-05-15T16:05:53.079" v="2190"/>
          <ac:picMkLst>
            <pc:docMk/>
            <pc:sldMk cId="2882270614" sldId="308"/>
            <ac:picMk id="6" creationId="{20AC9218-150B-4866-9301-65F8E6A6E6DD}"/>
          </ac:picMkLst>
        </pc:picChg>
        <pc:picChg chg="del">
          <ac:chgData name="Danielle Kennell" userId="S::danielle.kennell@leicester.gov.uk::8d07704c-9aa7-4c9c-8b15-77d58c37af7c" providerId="AD" clId="Web-{BB91C608-BCDA-6338-B6E2-4B8B48C12E82}" dt="2020-05-15T16:05:52.220" v="2189"/>
          <ac:picMkLst>
            <pc:docMk/>
            <pc:sldMk cId="2882270614" sldId="308"/>
            <ac:picMk id="7" creationId="{5DFA0F37-CE2E-4E8A-8315-8F2BC105637B}"/>
          </ac:picMkLst>
        </pc:picChg>
        <pc:picChg chg="del">
          <ac:chgData name="Danielle Kennell" userId="S::danielle.kennell@leicester.gov.uk::8d07704c-9aa7-4c9c-8b15-77d58c37af7c" providerId="AD" clId="Web-{BB91C608-BCDA-6338-B6E2-4B8B48C12E82}" dt="2020-05-15T16:05:51.267" v="2188"/>
          <ac:picMkLst>
            <pc:docMk/>
            <pc:sldMk cId="2882270614" sldId="308"/>
            <ac:picMk id="8" creationId="{56481D91-64CF-4C3F-AD16-D6BBD15B9617}"/>
          </ac:picMkLst>
        </pc:picChg>
        <pc:picChg chg="del">
          <ac:chgData name="Danielle Kennell" userId="S::danielle.kennell@leicester.gov.uk::8d07704c-9aa7-4c9c-8b15-77d58c37af7c" providerId="AD" clId="Web-{BB91C608-BCDA-6338-B6E2-4B8B48C12E82}" dt="2020-05-15T16:05:56.314" v="2194"/>
          <ac:picMkLst>
            <pc:docMk/>
            <pc:sldMk cId="2882270614" sldId="308"/>
            <ac:picMk id="9" creationId="{5891C9B1-2FDA-4170-9C37-5E4F5DD07B47}"/>
          </ac:picMkLst>
        </pc:picChg>
        <pc:picChg chg="add mod modCrop">
          <ac:chgData name="Danielle Kennell" userId="S::danielle.kennell@leicester.gov.uk::8d07704c-9aa7-4c9c-8b15-77d58c37af7c" providerId="AD" clId="Web-{BB91C608-BCDA-6338-B6E2-4B8B48C12E82}" dt="2020-05-15T16:37:34.459" v="2731" actId="14100"/>
          <ac:picMkLst>
            <pc:docMk/>
            <pc:sldMk cId="2882270614" sldId="308"/>
            <ac:picMk id="11" creationId="{30422969-9812-4340-9D25-55CB7AFF30FF}"/>
          </ac:picMkLst>
        </pc:picChg>
        <pc:picChg chg="add mod">
          <ac:chgData name="Danielle Kennell" userId="S::danielle.kennell@leicester.gov.uk::8d07704c-9aa7-4c9c-8b15-77d58c37af7c" providerId="AD" clId="Web-{BB91C608-BCDA-6338-B6E2-4B8B48C12E82}" dt="2020-05-15T16:15:17.123" v="2244" actId="1076"/>
          <ac:picMkLst>
            <pc:docMk/>
            <pc:sldMk cId="2882270614" sldId="308"/>
            <ac:picMk id="12" creationId="{1C41C8A2-5B6C-422C-AE87-2618118F69AC}"/>
          </ac:picMkLst>
        </pc:picChg>
        <pc:picChg chg="add mod">
          <ac:chgData name="Danielle Kennell" userId="S::danielle.kennell@leicester.gov.uk::8d07704c-9aa7-4c9c-8b15-77d58c37af7c" providerId="AD" clId="Web-{BB91C608-BCDA-6338-B6E2-4B8B48C12E82}" dt="2020-05-15T16:37:05.553" v="2726" actId="1076"/>
          <ac:picMkLst>
            <pc:docMk/>
            <pc:sldMk cId="2882270614" sldId="308"/>
            <ac:picMk id="18" creationId="{22CB6809-596F-47C9-A48B-D9F74D037C22}"/>
          </ac:picMkLst>
        </pc:picChg>
        <pc:picChg chg="add mod">
          <ac:chgData name="Danielle Kennell" userId="S::danielle.kennell@leicester.gov.uk::8d07704c-9aa7-4c9c-8b15-77d58c37af7c" providerId="AD" clId="Web-{BB91C608-BCDA-6338-B6E2-4B8B48C12E82}" dt="2020-05-15T16:35:26.116" v="2708" actId="1076"/>
          <ac:picMkLst>
            <pc:docMk/>
            <pc:sldMk cId="2882270614" sldId="308"/>
            <ac:picMk id="20" creationId="{AAC5F510-1677-4E71-9643-11C207D4FD9A}"/>
          </ac:picMkLst>
        </pc:picChg>
        <pc:picChg chg="add del">
          <ac:chgData name="Danielle Kennell" userId="S::danielle.kennell@leicester.gov.uk::8d07704c-9aa7-4c9c-8b15-77d58c37af7c" providerId="AD" clId="Web-{BB91C608-BCDA-6338-B6E2-4B8B48C12E82}" dt="2020-05-15T16:17:58.841" v="2259"/>
          <ac:picMkLst>
            <pc:docMk/>
            <pc:sldMk cId="2882270614" sldId="308"/>
            <ac:picMk id="22" creationId="{BCB0B5E0-BAD3-45A1-B6CA-B284DAD6089E}"/>
          </ac:picMkLst>
        </pc:picChg>
        <pc:picChg chg="add mod">
          <ac:chgData name="Danielle Kennell" userId="S::danielle.kennell@leicester.gov.uk::8d07704c-9aa7-4c9c-8b15-77d58c37af7c" providerId="AD" clId="Web-{BB91C608-BCDA-6338-B6E2-4B8B48C12E82}" dt="2020-05-15T16:18:32.872" v="2263" actId="1076"/>
          <ac:picMkLst>
            <pc:docMk/>
            <pc:sldMk cId="2882270614" sldId="308"/>
            <ac:picMk id="26" creationId="{8468C80A-FD9A-41B6-92BA-175EFFFEC3DE}"/>
          </ac:picMkLst>
        </pc:picChg>
      </pc:sldChg>
      <pc:sldChg chg="modSp">
        <pc:chgData name="Danielle Kennell" userId="S::danielle.kennell@leicester.gov.uk::8d07704c-9aa7-4c9c-8b15-77d58c37af7c" providerId="AD" clId="Web-{BB91C608-BCDA-6338-B6E2-4B8B48C12E82}" dt="2020-05-15T07:33:31.819" v="11" actId="20577"/>
        <pc:sldMkLst>
          <pc:docMk/>
          <pc:sldMk cId="2770177305" sldId="312"/>
        </pc:sldMkLst>
        <pc:spChg chg="mod">
          <ac:chgData name="Danielle Kennell" userId="S::danielle.kennell@leicester.gov.uk::8d07704c-9aa7-4c9c-8b15-77d58c37af7c" providerId="AD" clId="Web-{BB91C608-BCDA-6338-B6E2-4B8B48C12E82}" dt="2020-05-15T07:33:31.819" v="11" actId="20577"/>
          <ac:spMkLst>
            <pc:docMk/>
            <pc:sldMk cId="2770177305" sldId="312"/>
            <ac:spMk id="2" creationId="{15D53102-E138-45A0-B1EC-9D929AC9A982}"/>
          </ac:spMkLst>
        </pc:spChg>
      </pc:sldChg>
      <pc:sldChg chg="add del replId">
        <pc:chgData name="Danielle Kennell" userId="S::danielle.kennell@leicester.gov.uk::8d07704c-9aa7-4c9c-8b15-77d58c37af7c" providerId="AD" clId="Web-{BB91C608-BCDA-6338-B6E2-4B8B48C12E82}" dt="2020-05-15T09:49:10.405" v="63"/>
        <pc:sldMkLst>
          <pc:docMk/>
          <pc:sldMk cId="2119508795" sldId="320"/>
        </pc:sldMkLst>
      </pc:sldChg>
      <pc:sldChg chg="new del">
        <pc:chgData name="Danielle Kennell" userId="S::danielle.kennell@leicester.gov.uk::8d07704c-9aa7-4c9c-8b15-77d58c37af7c" providerId="AD" clId="Web-{BB91C608-BCDA-6338-B6E2-4B8B48C12E82}" dt="2020-05-15T09:49:45.405" v="65"/>
        <pc:sldMkLst>
          <pc:docMk/>
          <pc:sldMk cId="2855558732" sldId="320"/>
        </pc:sldMkLst>
      </pc:sldChg>
    </pc:docChg>
  </pc:docChgLst>
  <pc:docChgLst>
    <pc:chgData name="Lee Jowett" userId="S::lee.jowett@leicester.gov.uk::b4c18200-571b-4fac-968d-92e9fa7f3d31" providerId="AD" clId="Web-{5E10DEFD-1D8D-D42E-308F-91BD1819C602}"/>
    <pc:docChg chg="modSld">
      <pc:chgData name="Lee Jowett" userId="S::lee.jowett@leicester.gov.uk::b4c18200-571b-4fac-968d-92e9fa7f3d31" providerId="AD" clId="Web-{5E10DEFD-1D8D-D42E-308F-91BD1819C602}" dt="2020-05-12T13:41:24.521" v="7" actId="20577"/>
      <pc:docMkLst>
        <pc:docMk/>
      </pc:docMkLst>
      <pc:sldChg chg="modSp">
        <pc:chgData name="Lee Jowett" userId="S::lee.jowett@leicester.gov.uk::b4c18200-571b-4fac-968d-92e9fa7f3d31" providerId="AD" clId="Web-{5E10DEFD-1D8D-D42E-308F-91BD1819C602}" dt="2020-05-12T13:41:24.521" v="6" actId="20577"/>
        <pc:sldMkLst>
          <pc:docMk/>
          <pc:sldMk cId="3412401955" sldId="313"/>
        </pc:sldMkLst>
        <pc:spChg chg="mod">
          <ac:chgData name="Lee Jowett" userId="S::lee.jowett@leicester.gov.uk::b4c18200-571b-4fac-968d-92e9fa7f3d31" providerId="AD" clId="Web-{5E10DEFD-1D8D-D42E-308F-91BD1819C602}" dt="2020-05-12T13:41:24.521" v="6" actId="20577"/>
          <ac:spMkLst>
            <pc:docMk/>
            <pc:sldMk cId="3412401955" sldId="313"/>
            <ac:spMk id="5" creationId="{876DE587-5F6C-4942-9F9C-8CC7F0B851E2}"/>
          </ac:spMkLst>
        </pc:spChg>
      </pc:sldChg>
    </pc:docChg>
  </pc:docChgLst>
  <pc:docChgLst>
    <pc:chgData name="Amy Peace" userId="S::amy.peace@leicester.gov.uk::caef7dc3-0d83-4f8b-849b-f17cf985f9e9" providerId="AD" clId="Web-{68B6F886-A069-678A-A54A-ADC8FCE1CC30}"/>
    <pc:docChg chg="addSld modSld">
      <pc:chgData name="Amy Peace" userId="S::amy.peace@leicester.gov.uk::caef7dc3-0d83-4f8b-849b-f17cf985f9e9" providerId="AD" clId="Web-{68B6F886-A069-678A-A54A-ADC8FCE1CC30}" dt="2020-05-11T12:39:59.654" v="159" actId="1076"/>
      <pc:docMkLst>
        <pc:docMk/>
      </pc:docMkLst>
      <pc:sldChg chg="modSp">
        <pc:chgData name="Amy Peace" userId="S::amy.peace@leicester.gov.uk::caef7dc3-0d83-4f8b-849b-f17cf985f9e9" providerId="AD" clId="Web-{68B6F886-A069-678A-A54A-ADC8FCE1CC30}" dt="2020-05-11T12:05:32.685" v="37" actId="14100"/>
        <pc:sldMkLst>
          <pc:docMk/>
          <pc:sldMk cId="3858370980" sldId="341"/>
        </pc:sldMkLst>
        <pc:spChg chg="mod">
          <ac:chgData name="Amy Peace" userId="S::amy.peace@leicester.gov.uk::caef7dc3-0d83-4f8b-849b-f17cf985f9e9" providerId="AD" clId="Web-{68B6F886-A069-678A-A54A-ADC8FCE1CC30}" dt="2020-05-11T12:04:59.341" v="27" actId="14100"/>
          <ac:spMkLst>
            <pc:docMk/>
            <pc:sldMk cId="3858370980" sldId="341"/>
            <ac:spMk id="10" creationId="{F75C529A-B513-48B8-A556-09D209ECFD15}"/>
          </ac:spMkLst>
        </pc:spChg>
        <pc:spChg chg="mod">
          <ac:chgData name="Amy Peace" userId="S::amy.peace@leicester.gov.uk::caef7dc3-0d83-4f8b-849b-f17cf985f9e9" providerId="AD" clId="Web-{68B6F886-A069-678A-A54A-ADC8FCE1CC30}" dt="2020-05-11T12:04:37.856" v="22" actId="20577"/>
          <ac:spMkLst>
            <pc:docMk/>
            <pc:sldMk cId="3858370980" sldId="341"/>
            <ac:spMk id="13" creationId="{65582EB5-920F-4B12-8939-BB0BCDDD8BAF}"/>
          </ac:spMkLst>
        </pc:spChg>
        <pc:picChg chg="mod">
          <ac:chgData name="Amy Peace" userId="S::amy.peace@leicester.gov.uk::caef7dc3-0d83-4f8b-849b-f17cf985f9e9" providerId="AD" clId="Web-{68B6F886-A069-678A-A54A-ADC8FCE1CC30}" dt="2020-05-11T12:05:32.685" v="37" actId="14100"/>
          <ac:picMkLst>
            <pc:docMk/>
            <pc:sldMk cId="3858370980" sldId="341"/>
            <ac:picMk id="8" creationId="{2233A62D-9F9B-4B5A-BCFC-1598A753C14A}"/>
          </ac:picMkLst>
        </pc:picChg>
        <pc:picChg chg="mod">
          <ac:chgData name="Amy Peace" userId="S::amy.peace@leicester.gov.uk::caef7dc3-0d83-4f8b-849b-f17cf985f9e9" providerId="AD" clId="Web-{68B6F886-A069-678A-A54A-ADC8FCE1CC30}" dt="2020-05-11T12:05:20.263" v="34" actId="1076"/>
          <ac:picMkLst>
            <pc:docMk/>
            <pc:sldMk cId="3858370980" sldId="341"/>
            <ac:picMk id="11" creationId="{30E2BDBF-850E-4C7C-94B4-6FFAD6EDC90A}"/>
          </ac:picMkLst>
        </pc:picChg>
        <pc:picChg chg="mod">
          <ac:chgData name="Amy Peace" userId="S::amy.peace@leicester.gov.uk::caef7dc3-0d83-4f8b-849b-f17cf985f9e9" providerId="AD" clId="Web-{68B6F886-A069-678A-A54A-ADC8FCE1CC30}" dt="2020-05-11T12:05:16.794" v="33" actId="1076"/>
          <ac:picMkLst>
            <pc:docMk/>
            <pc:sldMk cId="3858370980" sldId="341"/>
            <ac:picMk id="14" creationId="{771F5985-9605-4DA8-87B9-4EFCC68C5846}"/>
          </ac:picMkLst>
        </pc:picChg>
        <pc:picChg chg="mod">
          <ac:chgData name="Amy Peace" userId="S::amy.peace@leicester.gov.uk::caef7dc3-0d83-4f8b-849b-f17cf985f9e9" providerId="AD" clId="Web-{68B6F886-A069-678A-A54A-ADC8FCE1CC30}" dt="2020-05-11T12:05:24.935" v="35" actId="1076"/>
          <ac:picMkLst>
            <pc:docMk/>
            <pc:sldMk cId="3858370980" sldId="341"/>
            <ac:picMk id="16" creationId="{838D999D-41E0-4077-A232-C757FCFE9CA4}"/>
          </ac:picMkLst>
        </pc:picChg>
      </pc:sldChg>
      <pc:sldChg chg="modSp">
        <pc:chgData name="Amy Peace" userId="S::amy.peace@leicester.gov.uk::caef7dc3-0d83-4f8b-849b-f17cf985f9e9" providerId="AD" clId="Web-{68B6F886-A069-678A-A54A-ADC8FCE1CC30}" dt="2020-05-11T12:21:28.333" v="116" actId="20577"/>
        <pc:sldMkLst>
          <pc:docMk/>
          <pc:sldMk cId="1465238373" sldId="342"/>
        </pc:sldMkLst>
        <pc:spChg chg="mod">
          <ac:chgData name="Amy Peace" userId="S::amy.peace@leicester.gov.uk::caef7dc3-0d83-4f8b-849b-f17cf985f9e9" providerId="AD" clId="Web-{68B6F886-A069-678A-A54A-ADC8FCE1CC30}" dt="2020-05-11T12:21:28.333" v="116" actId="20577"/>
          <ac:spMkLst>
            <pc:docMk/>
            <pc:sldMk cId="1465238373" sldId="342"/>
            <ac:spMk id="3" creationId="{C6204E79-0420-4889-BCAF-100F1908124E}"/>
          </ac:spMkLst>
        </pc:spChg>
      </pc:sldChg>
      <pc:sldChg chg="addSp modSp new">
        <pc:chgData name="Amy Peace" userId="S::amy.peace@leicester.gov.uk::caef7dc3-0d83-4f8b-849b-f17cf985f9e9" providerId="AD" clId="Web-{68B6F886-A069-678A-A54A-ADC8FCE1CC30}" dt="2020-05-11T12:39:59.654" v="159" actId="1076"/>
        <pc:sldMkLst>
          <pc:docMk/>
          <pc:sldMk cId="2892462455" sldId="343"/>
        </pc:sldMkLst>
        <pc:spChg chg="mod">
          <ac:chgData name="Amy Peace" userId="S::amy.peace@leicester.gov.uk::caef7dc3-0d83-4f8b-849b-f17cf985f9e9" providerId="AD" clId="Web-{68B6F886-A069-678A-A54A-ADC8FCE1CC30}" dt="2020-05-11T12:30:28.103" v="125" actId="20577"/>
          <ac:spMkLst>
            <pc:docMk/>
            <pc:sldMk cId="2892462455" sldId="343"/>
            <ac:spMk id="2" creationId="{BB3F9DB4-5ECA-4673-B776-F544A04EE7C0}"/>
          </ac:spMkLst>
        </pc:spChg>
        <pc:spChg chg="add mod">
          <ac:chgData name="Amy Peace" userId="S::amy.peace@leicester.gov.uk::caef7dc3-0d83-4f8b-849b-f17cf985f9e9" providerId="AD" clId="Web-{68B6F886-A069-678A-A54A-ADC8FCE1CC30}" dt="2020-05-11T12:35:17.215" v="148" actId="20577"/>
          <ac:spMkLst>
            <pc:docMk/>
            <pc:sldMk cId="2892462455" sldId="343"/>
            <ac:spMk id="11" creationId="{C15CEB3A-984A-4ECE-951C-FCEAC64C0118}"/>
          </ac:spMkLst>
        </pc:spChg>
        <pc:spChg chg="add mod">
          <ac:chgData name="Amy Peace" userId="S::amy.peace@leicester.gov.uk::caef7dc3-0d83-4f8b-849b-f17cf985f9e9" providerId="AD" clId="Web-{68B6F886-A069-678A-A54A-ADC8FCE1CC30}" dt="2020-05-11T12:36:38.715" v="151"/>
          <ac:spMkLst>
            <pc:docMk/>
            <pc:sldMk cId="2892462455" sldId="343"/>
            <ac:spMk id="12" creationId="{59132DF7-A271-46BD-9C1A-07D0A22BB4EB}"/>
          </ac:spMkLst>
        </pc:spChg>
        <pc:picChg chg="add mod">
          <ac:chgData name="Amy Peace" userId="S::amy.peace@leicester.gov.uk::caef7dc3-0d83-4f8b-849b-f17cf985f9e9" providerId="AD" clId="Web-{68B6F886-A069-678A-A54A-ADC8FCE1CC30}" dt="2020-05-11T12:30:41.353" v="131" actId="1076"/>
          <ac:picMkLst>
            <pc:docMk/>
            <pc:sldMk cId="2892462455" sldId="343"/>
            <ac:picMk id="3" creationId="{0E504BAA-DF3A-45EE-92B2-8C07B4B072B7}"/>
          </ac:picMkLst>
        </pc:picChg>
        <pc:picChg chg="add mod">
          <ac:chgData name="Amy Peace" userId="S::amy.peace@leicester.gov.uk::caef7dc3-0d83-4f8b-849b-f17cf985f9e9" providerId="AD" clId="Web-{68B6F886-A069-678A-A54A-ADC8FCE1CC30}" dt="2020-05-11T12:32:02.260" v="137" actId="1076"/>
          <ac:picMkLst>
            <pc:docMk/>
            <pc:sldMk cId="2892462455" sldId="343"/>
            <ac:picMk id="5" creationId="{A6121E2B-420C-41EB-9E66-7D0FACA8353B}"/>
          </ac:picMkLst>
        </pc:picChg>
        <pc:picChg chg="add mod">
          <ac:chgData name="Amy Peace" userId="S::amy.peace@leicester.gov.uk::caef7dc3-0d83-4f8b-849b-f17cf985f9e9" providerId="AD" clId="Web-{68B6F886-A069-678A-A54A-ADC8FCE1CC30}" dt="2020-05-11T12:39:59.608" v="158" actId="1076"/>
          <ac:picMkLst>
            <pc:docMk/>
            <pc:sldMk cId="2892462455" sldId="343"/>
            <ac:picMk id="7" creationId="{E3812100-DDBE-4153-BED5-B64DC86DE13F}"/>
          </ac:picMkLst>
        </pc:picChg>
        <pc:picChg chg="add mod">
          <ac:chgData name="Amy Peace" userId="S::amy.peace@leicester.gov.uk::caef7dc3-0d83-4f8b-849b-f17cf985f9e9" providerId="AD" clId="Web-{68B6F886-A069-678A-A54A-ADC8FCE1CC30}" dt="2020-05-11T12:31:58.697" v="135" actId="1076"/>
          <ac:picMkLst>
            <pc:docMk/>
            <pc:sldMk cId="2892462455" sldId="343"/>
            <ac:picMk id="9" creationId="{22163A6E-5941-4E7E-8A72-6AE3CE643743}"/>
          </ac:picMkLst>
        </pc:picChg>
        <pc:picChg chg="add mod">
          <ac:chgData name="Amy Peace" userId="S::amy.peace@leicester.gov.uk::caef7dc3-0d83-4f8b-849b-f17cf985f9e9" providerId="AD" clId="Web-{68B6F886-A069-678A-A54A-ADC8FCE1CC30}" dt="2020-05-11T12:39:59.654" v="159" actId="1076"/>
          <ac:picMkLst>
            <pc:docMk/>
            <pc:sldMk cId="2892462455" sldId="343"/>
            <ac:picMk id="13" creationId="{AA340F28-41DA-4989-A0AB-257E513E8A1B}"/>
          </ac:picMkLst>
        </pc:picChg>
      </pc:sldChg>
    </pc:docChg>
  </pc:docChgLst>
  <pc:docChgLst>
    <pc:chgData name="Amy Peace" userId="S::amy.peace@leicester.gov.uk::caef7dc3-0d83-4f8b-849b-f17cf985f9e9" providerId="AD" clId="Web-{765EBC4F-995B-49BD-B6B3-800D902959AC}"/>
    <pc:docChg chg="modSld">
      <pc:chgData name="Amy Peace" userId="S::amy.peace@leicester.gov.uk::caef7dc3-0d83-4f8b-849b-f17cf985f9e9" providerId="AD" clId="Web-{765EBC4F-995B-49BD-B6B3-800D902959AC}" dt="2020-05-12T09:09:02.960" v="7" actId="20577"/>
      <pc:docMkLst>
        <pc:docMk/>
      </pc:docMkLst>
      <pc:sldChg chg="modSp">
        <pc:chgData name="Amy Peace" userId="S::amy.peace@leicester.gov.uk::caef7dc3-0d83-4f8b-849b-f17cf985f9e9" providerId="AD" clId="Web-{765EBC4F-995B-49BD-B6B3-800D902959AC}" dt="2020-05-12T09:09:02.960" v="6" actId="20577"/>
        <pc:sldMkLst>
          <pc:docMk/>
          <pc:sldMk cId="3616343761" sldId="299"/>
        </pc:sldMkLst>
        <pc:spChg chg="mod">
          <ac:chgData name="Amy Peace" userId="S::amy.peace@leicester.gov.uk::caef7dc3-0d83-4f8b-849b-f17cf985f9e9" providerId="AD" clId="Web-{765EBC4F-995B-49BD-B6B3-800D902959AC}" dt="2020-05-12T09:09:02.960" v="6" actId="20577"/>
          <ac:spMkLst>
            <pc:docMk/>
            <pc:sldMk cId="3616343761" sldId="299"/>
            <ac:spMk id="3" creationId="{BB4ADB73-6CC2-461E-82D4-76E076F9F6BF}"/>
          </ac:spMkLst>
        </pc:spChg>
      </pc:sldChg>
    </pc:docChg>
  </pc:docChgLst>
  <pc:docChgLst>
    <pc:chgData name="Amy Peace" userId="S::amy.peace@leicester.gov.uk::caef7dc3-0d83-4f8b-849b-f17cf985f9e9" providerId="AD" clId="Web-{C8B613FC-E552-4E44-979A-A13F7BAAEF74}"/>
    <pc:docChg chg="modSld">
      <pc:chgData name="Amy Peace" userId="S::amy.peace@leicester.gov.uk::caef7dc3-0d83-4f8b-849b-f17cf985f9e9" providerId="AD" clId="Web-{C8B613FC-E552-4E44-979A-A13F7BAAEF74}" dt="2020-05-19T10:59:29.988" v="17"/>
      <pc:docMkLst>
        <pc:docMk/>
      </pc:docMkLst>
      <pc:sldChg chg="modSp">
        <pc:chgData name="Amy Peace" userId="S::amy.peace@leicester.gov.uk::caef7dc3-0d83-4f8b-849b-f17cf985f9e9" providerId="AD" clId="Web-{C8B613FC-E552-4E44-979A-A13F7BAAEF74}" dt="2020-05-19T10:59:13.300" v="4" actId="20577"/>
        <pc:sldMkLst>
          <pc:docMk/>
          <pc:sldMk cId="2614098858" sldId="270"/>
        </pc:sldMkLst>
        <pc:spChg chg="mod">
          <ac:chgData name="Amy Peace" userId="S::amy.peace@leicester.gov.uk::caef7dc3-0d83-4f8b-849b-f17cf985f9e9" providerId="AD" clId="Web-{C8B613FC-E552-4E44-979A-A13F7BAAEF74}" dt="2020-05-19T10:58:44.788" v="0" actId="20577"/>
          <ac:spMkLst>
            <pc:docMk/>
            <pc:sldMk cId="2614098858" sldId="270"/>
            <ac:spMk id="5" creationId="{00000000-0000-0000-0000-000000000000}"/>
          </ac:spMkLst>
        </pc:spChg>
        <pc:spChg chg="mod">
          <ac:chgData name="Amy Peace" userId="S::amy.peace@leicester.gov.uk::caef7dc3-0d83-4f8b-849b-f17cf985f9e9" providerId="AD" clId="Web-{C8B613FC-E552-4E44-979A-A13F7BAAEF74}" dt="2020-05-19T10:58:57.863" v="1" actId="20577"/>
          <ac:spMkLst>
            <pc:docMk/>
            <pc:sldMk cId="2614098858" sldId="270"/>
            <ac:spMk id="6" creationId="{00000000-0000-0000-0000-000000000000}"/>
          </ac:spMkLst>
        </pc:spChg>
        <pc:spChg chg="mod">
          <ac:chgData name="Amy Peace" userId="S::amy.peace@leicester.gov.uk::caef7dc3-0d83-4f8b-849b-f17cf985f9e9" providerId="AD" clId="Web-{C8B613FC-E552-4E44-979A-A13F7BAAEF74}" dt="2020-05-19T10:59:07.285" v="3" actId="20577"/>
          <ac:spMkLst>
            <pc:docMk/>
            <pc:sldMk cId="2614098858" sldId="270"/>
            <ac:spMk id="7" creationId="{00000000-0000-0000-0000-000000000000}"/>
          </ac:spMkLst>
        </pc:spChg>
        <pc:spChg chg="mod">
          <ac:chgData name="Amy Peace" userId="S::amy.peace@leicester.gov.uk::caef7dc3-0d83-4f8b-849b-f17cf985f9e9" providerId="AD" clId="Web-{C8B613FC-E552-4E44-979A-A13F7BAAEF74}" dt="2020-05-19T10:59:13.300" v="4" actId="20577"/>
          <ac:spMkLst>
            <pc:docMk/>
            <pc:sldMk cId="2614098858" sldId="270"/>
            <ac:spMk id="8" creationId="{00000000-0000-0000-0000-000000000000}"/>
          </ac:spMkLst>
        </pc:spChg>
        <pc:spChg chg="mod">
          <ac:chgData name="Amy Peace" userId="S::amy.peace@leicester.gov.uk::caef7dc3-0d83-4f8b-849b-f17cf985f9e9" providerId="AD" clId="Web-{C8B613FC-E552-4E44-979A-A13F7BAAEF74}" dt="2020-05-19T10:59:02.753" v="2" actId="20577"/>
          <ac:spMkLst>
            <pc:docMk/>
            <pc:sldMk cId="2614098858" sldId="270"/>
            <ac:spMk id="9" creationId="{00000000-0000-0000-0000-000000000000}"/>
          </ac:spMkLst>
        </pc:spChg>
      </pc:sldChg>
      <pc:sldChg chg="modSp">
        <pc:chgData name="Amy Peace" userId="S::amy.peace@leicester.gov.uk::caef7dc3-0d83-4f8b-849b-f17cf985f9e9" providerId="AD" clId="Web-{C8B613FC-E552-4E44-979A-A13F7BAAEF74}" dt="2020-05-19T10:59:29.988" v="17"/>
        <pc:sldMkLst>
          <pc:docMk/>
          <pc:sldMk cId="1590035357" sldId="302"/>
        </pc:sldMkLst>
        <pc:graphicFrameChg chg="mod modGraphic">
          <ac:chgData name="Amy Peace" userId="S::amy.peace@leicester.gov.uk::caef7dc3-0d83-4f8b-849b-f17cf985f9e9" providerId="AD" clId="Web-{C8B613FC-E552-4E44-979A-A13F7BAAEF74}" dt="2020-05-19T10:59:29.988" v="17"/>
          <ac:graphicFrameMkLst>
            <pc:docMk/>
            <pc:sldMk cId="1590035357" sldId="302"/>
            <ac:graphicFrameMk id="6" creationId="{4F76FA2D-C6C4-47FB-83B9-65832D12660F}"/>
          </ac:graphicFrameMkLst>
        </pc:graphicFrameChg>
      </pc:sldChg>
    </pc:docChg>
  </pc:docChgLst>
  <pc:docChgLst>
    <pc:chgData name="Lee Jowett" userId="b4c18200-571b-4fac-968d-92e9fa7f3d31" providerId="ADAL" clId="{6E4FE1C9-B040-4A5F-ABC3-B6FEEB5F6DCC}"/>
    <pc:docChg chg="modSld">
      <pc:chgData name="Lee Jowett" userId="b4c18200-571b-4fac-968d-92e9fa7f3d31" providerId="ADAL" clId="{6E4FE1C9-B040-4A5F-ABC3-B6FEEB5F6DCC}" dt="2020-05-10T14:07:28.970" v="70" actId="113"/>
      <pc:docMkLst>
        <pc:docMk/>
      </pc:docMkLst>
      <pc:sldChg chg="modSp">
        <pc:chgData name="Lee Jowett" userId="b4c18200-571b-4fac-968d-92e9fa7f3d31" providerId="ADAL" clId="{6E4FE1C9-B040-4A5F-ABC3-B6FEEB5F6DCC}" dt="2020-05-10T14:06:57.111" v="4" actId="20577"/>
        <pc:sldMkLst>
          <pc:docMk/>
          <pc:sldMk cId="3616343761" sldId="299"/>
        </pc:sldMkLst>
        <pc:spChg chg="mod">
          <ac:chgData name="Lee Jowett" userId="b4c18200-571b-4fac-968d-92e9fa7f3d31" providerId="ADAL" clId="{6E4FE1C9-B040-4A5F-ABC3-B6FEEB5F6DCC}" dt="2020-05-10T14:06:57.111" v="4" actId="20577"/>
          <ac:spMkLst>
            <pc:docMk/>
            <pc:sldMk cId="3616343761" sldId="299"/>
            <ac:spMk id="3" creationId="{BB4ADB73-6CC2-461E-82D4-76E076F9F6BF}"/>
          </ac:spMkLst>
        </pc:spChg>
      </pc:sldChg>
      <pc:sldChg chg="modSp">
        <pc:chgData name="Lee Jowett" userId="b4c18200-571b-4fac-968d-92e9fa7f3d31" providerId="ADAL" clId="{6E4FE1C9-B040-4A5F-ABC3-B6FEEB5F6DCC}" dt="2020-05-10T14:07:28.970" v="70" actId="113"/>
        <pc:sldMkLst>
          <pc:docMk/>
          <pc:sldMk cId="2527096760" sldId="301"/>
        </pc:sldMkLst>
        <pc:graphicFrameChg chg="modGraphic">
          <ac:chgData name="Lee Jowett" userId="b4c18200-571b-4fac-968d-92e9fa7f3d31" providerId="ADAL" clId="{6E4FE1C9-B040-4A5F-ABC3-B6FEEB5F6DCC}" dt="2020-05-10T14:07:28.970" v="70" actId="113"/>
          <ac:graphicFrameMkLst>
            <pc:docMk/>
            <pc:sldMk cId="2527096760" sldId="301"/>
            <ac:graphicFrameMk id="20" creationId="{B2C3F2FD-9F42-41A3-BE40-ECCDC513CD06}"/>
          </ac:graphicFrameMkLst>
        </pc:graphicFrameChg>
      </pc:sldChg>
    </pc:docChg>
  </pc:docChgLst>
  <pc:docChgLst>
    <pc:chgData name="Sally Slade" userId="S::sally.slade@leicester.gov.uk::ce59c7e4-c0fa-4c52-ab7e-1fcfa95b12e0" providerId="AD" clId="Web-{7370A49E-A735-B391-4E3C-B9E6EAC2E688}"/>
    <pc:docChg chg="addSld modSld sldOrd">
      <pc:chgData name="Sally Slade" userId="S::sally.slade@leicester.gov.uk::ce59c7e4-c0fa-4c52-ab7e-1fcfa95b12e0" providerId="AD" clId="Web-{7370A49E-A735-B391-4E3C-B9E6EAC2E688}" dt="2020-05-18T18:21:06.601" v="322" actId="14100"/>
      <pc:docMkLst>
        <pc:docMk/>
      </pc:docMkLst>
      <pc:sldChg chg="addSp delSp modSp mod setBg modClrScheme chgLayout">
        <pc:chgData name="Sally Slade" userId="S::sally.slade@leicester.gov.uk::ce59c7e4-c0fa-4c52-ab7e-1fcfa95b12e0" providerId="AD" clId="Web-{7370A49E-A735-B391-4E3C-B9E6EAC2E688}" dt="2020-05-18T18:12:19.832" v="275"/>
        <pc:sldMkLst>
          <pc:docMk/>
          <pc:sldMk cId="3552698190" sldId="305"/>
        </pc:sldMkLst>
        <pc:spChg chg="mod ord">
          <ac:chgData name="Sally Slade" userId="S::sally.slade@leicester.gov.uk::ce59c7e4-c0fa-4c52-ab7e-1fcfa95b12e0" providerId="AD" clId="Web-{7370A49E-A735-B391-4E3C-B9E6EAC2E688}" dt="2020-05-18T18:12:19.832" v="275"/>
          <ac:spMkLst>
            <pc:docMk/>
            <pc:sldMk cId="3552698190" sldId="305"/>
            <ac:spMk id="2" creationId="{CD0B4E89-B9E7-49E6-BE8B-0450E6CA2AA3}"/>
          </ac:spMkLst>
        </pc:spChg>
        <pc:spChg chg="add mod ord">
          <ac:chgData name="Sally Slade" userId="S::sally.slade@leicester.gov.uk::ce59c7e4-c0fa-4c52-ab7e-1fcfa95b12e0" providerId="AD" clId="Web-{7370A49E-A735-B391-4E3C-B9E6EAC2E688}" dt="2020-05-18T18:12:19.832" v="275"/>
          <ac:spMkLst>
            <pc:docMk/>
            <pc:sldMk cId="3552698190" sldId="305"/>
            <ac:spMk id="4" creationId="{1ABD21C4-1212-4490-A2EB-257CCD5B1313}"/>
          </ac:spMkLst>
        </pc:spChg>
        <pc:spChg chg="add del mod ord">
          <ac:chgData name="Sally Slade" userId="S::sally.slade@leicester.gov.uk::ce59c7e4-c0fa-4c52-ab7e-1fcfa95b12e0" providerId="AD" clId="Web-{7370A49E-A735-B391-4E3C-B9E6EAC2E688}" dt="2020-05-18T18:12:09.285" v="274"/>
          <ac:spMkLst>
            <pc:docMk/>
            <pc:sldMk cId="3552698190" sldId="305"/>
            <ac:spMk id="5" creationId="{58029E28-C2C2-4225-9CE8-6E9086CCDCBA}"/>
          </ac:spMkLst>
        </pc:spChg>
        <pc:spChg chg="add">
          <ac:chgData name="Sally Slade" userId="S::sally.slade@leicester.gov.uk::ce59c7e4-c0fa-4c52-ab7e-1fcfa95b12e0" providerId="AD" clId="Web-{7370A49E-A735-B391-4E3C-B9E6EAC2E688}" dt="2020-05-18T18:12:19.832" v="275"/>
          <ac:spMkLst>
            <pc:docMk/>
            <pc:sldMk cId="3552698190" sldId="305"/>
            <ac:spMk id="9" creationId="{201CC55D-ED54-4C5C-95E6-10947BD1103B}"/>
          </ac:spMkLst>
        </pc:spChg>
        <pc:spChg chg="add">
          <ac:chgData name="Sally Slade" userId="S::sally.slade@leicester.gov.uk::ce59c7e4-c0fa-4c52-ab7e-1fcfa95b12e0" providerId="AD" clId="Web-{7370A49E-A735-B391-4E3C-B9E6EAC2E688}" dt="2020-05-18T18:12:19.832" v="275"/>
          <ac:spMkLst>
            <pc:docMk/>
            <pc:sldMk cId="3552698190" sldId="305"/>
            <ac:spMk id="15" creationId="{3873B707-463F-40B0-8227-E8CC6C67EB25}"/>
          </ac:spMkLst>
        </pc:spChg>
        <pc:spChg chg="add">
          <ac:chgData name="Sally Slade" userId="S::sally.slade@leicester.gov.uk::ce59c7e4-c0fa-4c52-ab7e-1fcfa95b12e0" providerId="AD" clId="Web-{7370A49E-A735-B391-4E3C-B9E6EAC2E688}" dt="2020-05-18T18:12:19.832" v="275"/>
          <ac:spMkLst>
            <pc:docMk/>
            <pc:sldMk cId="3552698190" sldId="305"/>
            <ac:spMk id="17" creationId="{C13237C8-E62C-4F0D-A318-BD6FB6C2D138}"/>
          </ac:spMkLst>
        </pc:spChg>
        <pc:spChg chg="add">
          <ac:chgData name="Sally Slade" userId="S::sally.slade@leicester.gov.uk::ce59c7e4-c0fa-4c52-ab7e-1fcfa95b12e0" providerId="AD" clId="Web-{7370A49E-A735-B391-4E3C-B9E6EAC2E688}" dt="2020-05-18T18:12:19.832" v="275"/>
          <ac:spMkLst>
            <pc:docMk/>
            <pc:sldMk cId="3552698190" sldId="305"/>
            <ac:spMk id="19" creationId="{19C9EAEA-39D0-4B0E-A0EB-51E7B26740B1}"/>
          </ac:spMkLst>
        </pc:spChg>
        <pc:grpChg chg="add">
          <ac:chgData name="Sally Slade" userId="S::sally.slade@leicester.gov.uk::ce59c7e4-c0fa-4c52-ab7e-1fcfa95b12e0" providerId="AD" clId="Web-{7370A49E-A735-B391-4E3C-B9E6EAC2E688}" dt="2020-05-18T18:12:19.832" v="275"/>
          <ac:grpSpMkLst>
            <pc:docMk/>
            <pc:sldMk cId="3552698190" sldId="305"/>
            <ac:grpSpMk id="11" creationId="{1DE889C7-FAD6-4397-98E2-05D503484459}"/>
          </ac:grpSpMkLst>
        </pc:grpChg>
        <pc:picChg chg="add mod">
          <ac:chgData name="Sally Slade" userId="S::sally.slade@leicester.gov.uk::ce59c7e4-c0fa-4c52-ab7e-1fcfa95b12e0" providerId="AD" clId="Web-{7370A49E-A735-B391-4E3C-B9E6EAC2E688}" dt="2020-05-18T18:12:19.832" v="275"/>
          <ac:picMkLst>
            <pc:docMk/>
            <pc:sldMk cId="3552698190" sldId="305"/>
            <ac:picMk id="3" creationId="{0100E76A-9381-49AC-AADA-1325E3D9788D}"/>
          </ac:picMkLst>
        </pc:picChg>
      </pc:sldChg>
      <pc:sldChg chg="modSp">
        <pc:chgData name="Sally Slade" userId="S::sally.slade@leicester.gov.uk::ce59c7e4-c0fa-4c52-ab7e-1fcfa95b12e0" providerId="AD" clId="Web-{7370A49E-A735-B391-4E3C-B9E6EAC2E688}" dt="2020-05-18T18:16:14.052" v="287" actId="20577"/>
        <pc:sldMkLst>
          <pc:docMk/>
          <pc:sldMk cId="2770177305" sldId="312"/>
        </pc:sldMkLst>
        <pc:spChg chg="mod">
          <ac:chgData name="Sally Slade" userId="S::sally.slade@leicester.gov.uk::ce59c7e4-c0fa-4c52-ab7e-1fcfa95b12e0" providerId="AD" clId="Web-{7370A49E-A735-B391-4E3C-B9E6EAC2E688}" dt="2020-05-18T18:16:14.052" v="287" actId="20577"/>
          <ac:spMkLst>
            <pc:docMk/>
            <pc:sldMk cId="2770177305" sldId="312"/>
            <ac:spMk id="2" creationId="{15D53102-E138-45A0-B1EC-9D929AC9A982}"/>
          </ac:spMkLst>
        </pc:spChg>
      </pc:sldChg>
      <pc:sldChg chg="ord">
        <pc:chgData name="Sally Slade" userId="S::sally.slade@leicester.gov.uk::ce59c7e4-c0fa-4c52-ab7e-1fcfa95b12e0" providerId="AD" clId="Web-{7370A49E-A735-B391-4E3C-B9E6EAC2E688}" dt="2020-05-18T18:17:00.662" v="290"/>
        <pc:sldMkLst>
          <pc:docMk/>
          <pc:sldMk cId="3412401955" sldId="313"/>
        </pc:sldMkLst>
      </pc:sldChg>
      <pc:sldChg chg="addSp delSp modSp new">
        <pc:chgData name="Sally Slade" userId="S::sally.slade@leicester.gov.uk::ce59c7e4-c0fa-4c52-ab7e-1fcfa95b12e0" providerId="AD" clId="Web-{7370A49E-A735-B391-4E3C-B9E6EAC2E688}" dt="2020-05-18T18:21:06.601" v="322" actId="14100"/>
        <pc:sldMkLst>
          <pc:docMk/>
          <pc:sldMk cId="2041856636" sldId="320"/>
        </pc:sldMkLst>
        <pc:spChg chg="mod">
          <ac:chgData name="Sally Slade" userId="S::sally.slade@leicester.gov.uk::ce59c7e4-c0fa-4c52-ab7e-1fcfa95b12e0" providerId="AD" clId="Web-{7370A49E-A735-B391-4E3C-B9E6EAC2E688}" dt="2020-05-18T18:18:39.647" v="314" actId="20577"/>
          <ac:spMkLst>
            <pc:docMk/>
            <pc:sldMk cId="2041856636" sldId="320"/>
            <ac:spMk id="2" creationId="{36728FEF-AD66-4872-B91F-E2BA9857EAA9}"/>
          </ac:spMkLst>
        </pc:spChg>
        <pc:spChg chg="del">
          <ac:chgData name="Sally Slade" userId="S::sally.slade@leicester.gov.uk::ce59c7e4-c0fa-4c52-ab7e-1fcfa95b12e0" providerId="AD" clId="Web-{7370A49E-A735-B391-4E3C-B9E6EAC2E688}" dt="2020-05-18T18:18:54.444" v="316"/>
          <ac:spMkLst>
            <pc:docMk/>
            <pc:sldMk cId="2041856636" sldId="320"/>
            <ac:spMk id="3" creationId="{1D82A52D-D20E-4142-8DAA-9D319FD7BA57}"/>
          </ac:spMkLst>
        </pc:spChg>
        <pc:spChg chg="add del mod">
          <ac:chgData name="Sally Slade" userId="S::sally.slade@leicester.gov.uk::ce59c7e4-c0fa-4c52-ab7e-1fcfa95b12e0" providerId="AD" clId="Web-{7370A49E-A735-B391-4E3C-B9E6EAC2E688}" dt="2020-05-18T18:20:35.320" v="318"/>
          <ac:spMkLst>
            <pc:docMk/>
            <pc:sldMk cId="2041856636" sldId="320"/>
            <ac:spMk id="6" creationId="{9BF16840-83C2-45B3-9243-0B28EF4D1726}"/>
          </ac:spMkLst>
        </pc:spChg>
        <pc:picChg chg="add del mod ord">
          <ac:chgData name="Sally Slade" userId="S::sally.slade@leicester.gov.uk::ce59c7e4-c0fa-4c52-ab7e-1fcfa95b12e0" providerId="AD" clId="Web-{7370A49E-A735-B391-4E3C-B9E6EAC2E688}" dt="2020-05-18T18:19:06.616" v="317"/>
          <ac:picMkLst>
            <pc:docMk/>
            <pc:sldMk cId="2041856636" sldId="320"/>
            <ac:picMk id="4" creationId="{C6A16269-012A-4CA5-BFFF-1DCCECF5CA43}"/>
          </ac:picMkLst>
        </pc:picChg>
        <pc:picChg chg="add mod ord">
          <ac:chgData name="Sally Slade" userId="S::sally.slade@leicester.gov.uk::ce59c7e4-c0fa-4c52-ab7e-1fcfa95b12e0" providerId="AD" clId="Web-{7370A49E-A735-B391-4E3C-B9E6EAC2E688}" dt="2020-05-18T18:20:35.320" v="318"/>
          <ac:picMkLst>
            <pc:docMk/>
            <pc:sldMk cId="2041856636" sldId="320"/>
            <ac:picMk id="7" creationId="{CDD325BB-58D4-4507-B6A8-FD35166FFCF0}"/>
          </ac:picMkLst>
        </pc:picChg>
        <pc:picChg chg="add mod">
          <ac:chgData name="Sally Slade" userId="S::sally.slade@leicester.gov.uk::ce59c7e4-c0fa-4c52-ab7e-1fcfa95b12e0" providerId="AD" clId="Web-{7370A49E-A735-B391-4E3C-B9E6EAC2E688}" dt="2020-05-18T18:21:06.601" v="322" actId="14100"/>
          <ac:picMkLst>
            <pc:docMk/>
            <pc:sldMk cId="2041856636" sldId="320"/>
            <ac:picMk id="8" creationId="{245A4A10-5543-4DFE-996A-473EAD37DE33}"/>
          </ac:picMkLst>
        </pc:picChg>
      </pc:sldChg>
    </pc:docChg>
  </pc:docChgLst>
</pc:chgInfo>
</file>

<file path=ppt/diagrams/_rels/data1.xml.rels><?xml version="1.0" encoding="UTF-8" standalone="yes"?>
<Relationships xmlns="http://schemas.openxmlformats.org/package/2006/relationships"><Relationship Id="rId8" Type="http://schemas.openxmlformats.org/officeDocument/2006/relationships/image" Target="../media/image164.png"/><Relationship Id="rId3" Type="http://schemas.openxmlformats.org/officeDocument/2006/relationships/hyperlink" Target="https://www.grants4schools.info/" TargetMode="External"/><Relationship Id="rId7" Type="http://schemas.openxmlformats.org/officeDocument/2006/relationships/image" Target="../media/image163.svg"/><Relationship Id="rId2" Type="http://schemas.openxmlformats.org/officeDocument/2006/relationships/hyperlink" Target="https://www.eteach.com/recruit/blog/school-funding-grants-where-to-look" TargetMode="External"/><Relationship Id="rId1" Type="http://schemas.openxmlformats.org/officeDocument/2006/relationships/hyperlink" Target="https://www.choosehowyoumove.co.uk/" TargetMode="External"/><Relationship Id="rId6" Type="http://schemas.openxmlformats.org/officeDocument/2006/relationships/image" Target="../media/image162.png"/><Relationship Id="rId5" Type="http://schemas.openxmlformats.org/officeDocument/2006/relationships/image" Target="../media/image161.svg"/><Relationship Id="rId4" Type="http://schemas.openxmlformats.org/officeDocument/2006/relationships/image" Target="../media/image160.png"/><Relationship Id="rId9" Type="http://schemas.openxmlformats.org/officeDocument/2006/relationships/image" Target="../media/image165.svg"/></Relationships>
</file>

<file path=ppt/diagrams/_rels/drawing1.xml.rels><?xml version="1.0" encoding="UTF-8" standalone="yes"?>
<Relationships xmlns="http://schemas.openxmlformats.org/package/2006/relationships"><Relationship Id="rId8" Type="http://schemas.openxmlformats.org/officeDocument/2006/relationships/image" Target="../media/image165.svg"/><Relationship Id="rId3" Type="http://schemas.openxmlformats.org/officeDocument/2006/relationships/hyperlink" Target="https://www.choosehowyoumove.co.uk/" TargetMode="External"/><Relationship Id="rId7" Type="http://schemas.openxmlformats.org/officeDocument/2006/relationships/image" Target="../media/image164.png"/><Relationship Id="rId2" Type="http://schemas.openxmlformats.org/officeDocument/2006/relationships/image" Target="../media/image161.svg"/><Relationship Id="rId1" Type="http://schemas.openxmlformats.org/officeDocument/2006/relationships/image" Target="../media/image160.png"/><Relationship Id="rId6" Type="http://schemas.openxmlformats.org/officeDocument/2006/relationships/hyperlink" Target="https://www.eteach.com/recruit/blog/school-funding-grants-where-to-look" TargetMode="External"/><Relationship Id="rId5" Type="http://schemas.openxmlformats.org/officeDocument/2006/relationships/image" Target="../media/image163.svg"/><Relationship Id="rId4" Type="http://schemas.openxmlformats.org/officeDocument/2006/relationships/image" Target="../media/image162.png"/><Relationship Id="rId9" Type="http://schemas.openxmlformats.org/officeDocument/2006/relationships/hyperlink" Target="https://www.grants4schools.info/" TargetMode="External"/></Relationships>
</file>

<file path=ppt/diagrams/colors1.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2FBD032-1E68-4833-ACB5-7F8FB2EFF545}"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91F09F60-9AEC-4318-A240-1DEF0E478E6D}">
      <dgm:prSet/>
      <dgm:spPr/>
      <dgm:t>
        <a:bodyPr/>
        <a:lstStyle/>
        <a:p>
          <a:pPr>
            <a:lnSpc>
              <a:spcPct val="100000"/>
            </a:lnSpc>
          </a:pPr>
          <a:r>
            <a:rPr lang="en-US">
              <a:hlinkClick xmlns:r="http://schemas.openxmlformats.org/officeDocument/2006/relationships" r:id="rId1"/>
            </a:rPr>
            <a:t>Travel advice </a:t>
          </a:r>
          <a:endParaRPr lang="en-US"/>
        </a:p>
      </dgm:t>
    </dgm:pt>
    <dgm:pt modelId="{670A80EB-FE5F-4A65-84FF-74D46A01F564}" type="parTrans" cxnId="{52FFF82F-4784-40C3-B30A-F3B1EC5233FE}">
      <dgm:prSet/>
      <dgm:spPr/>
      <dgm:t>
        <a:bodyPr/>
        <a:lstStyle/>
        <a:p>
          <a:endParaRPr lang="en-US"/>
        </a:p>
      </dgm:t>
    </dgm:pt>
    <dgm:pt modelId="{6C26AD3D-8C3E-4B3E-8C62-C8552B3344EC}" type="sibTrans" cxnId="{52FFF82F-4784-40C3-B30A-F3B1EC5233FE}">
      <dgm:prSet/>
      <dgm:spPr/>
      <dgm:t>
        <a:bodyPr/>
        <a:lstStyle/>
        <a:p>
          <a:endParaRPr lang="en-US"/>
        </a:p>
      </dgm:t>
    </dgm:pt>
    <dgm:pt modelId="{8D409A8A-6ED2-4F43-93EA-3A0542007482}">
      <dgm:prSet/>
      <dgm:spPr/>
      <dgm:t>
        <a:bodyPr/>
        <a:lstStyle/>
        <a:p>
          <a:pPr>
            <a:lnSpc>
              <a:spcPct val="100000"/>
            </a:lnSpc>
          </a:pPr>
          <a:r>
            <a:rPr lang="en-US"/>
            <a:t> </a:t>
          </a:r>
          <a:r>
            <a:rPr lang="en-US" err="1">
              <a:hlinkClick xmlns:r="http://schemas.openxmlformats.org/officeDocument/2006/relationships" r:id="rId2"/>
            </a:rPr>
            <a:t>eTeach</a:t>
          </a:r>
          <a:r>
            <a:rPr lang="en-US">
              <a:hlinkClick xmlns:r="http://schemas.openxmlformats.org/officeDocument/2006/relationships" r:id="rId2"/>
            </a:rPr>
            <a:t> link</a:t>
          </a:r>
          <a:r>
            <a:rPr lang="en-US"/>
            <a:t> </a:t>
          </a:r>
        </a:p>
      </dgm:t>
    </dgm:pt>
    <dgm:pt modelId="{5F5DE059-96B1-4A80-8759-DEE882D73F22}" type="parTrans" cxnId="{6CEBB33D-01D1-47E0-B9A0-D7A859901A95}">
      <dgm:prSet/>
      <dgm:spPr/>
      <dgm:t>
        <a:bodyPr/>
        <a:lstStyle/>
        <a:p>
          <a:endParaRPr lang="en-US"/>
        </a:p>
      </dgm:t>
    </dgm:pt>
    <dgm:pt modelId="{38D63BFC-4F25-4EF6-978C-AA393879F53C}" type="sibTrans" cxnId="{6CEBB33D-01D1-47E0-B9A0-D7A859901A95}">
      <dgm:prSet/>
      <dgm:spPr/>
      <dgm:t>
        <a:bodyPr/>
        <a:lstStyle/>
        <a:p>
          <a:endParaRPr lang="en-US"/>
        </a:p>
      </dgm:t>
    </dgm:pt>
    <dgm:pt modelId="{83036DCD-B4E8-420F-B885-466F1A3E6B18}">
      <dgm:prSet/>
      <dgm:spPr/>
      <dgm:t>
        <a:bodyPr/>
        <a:lstStyle/>
        <a:p>
          <a:pPr>
            <a:lnSpc>
              <a:spcPct val="100000"/>
            </a:lnSpc>
          </a:pPr>
          <a:r>
            <a:rPr lang="en-US">
              <a:hlinkClick xmlns:r="http://schemas.openxmlformats.org/officeDocument/2006/relationships" r:id="rId3"/>
            </a:rPr>
            <a:t>Grants 4 Schools</a:t>
          </a:r>
          <a:endParaRPr lang="en-US"/>
        </a:p>
      </dgm:t>
    </dgm:pt>
    <dgm:pt modelId="{183959A5-9398-4255-A25C-27A5D9B4A300}" type="parTrans" cxnId="{2A32F938-4ED1-4EAE-B917-9D4F2B7F0837}">
      <dgm:prSet/>
      <dgm:spPr/>
      <dgm:t>
        <a:bodyPr/>
        <a:lstStyle/>
        <a:p>
          <a:endParaRPr lang="en-US"/>
        </a:p>
      </dgm:t>
    </dgm:pt>
    <dgm:pt modelId="{661A8CD9-A354-4F23-822C-6E6BAED1D597}" type="sibTrans" cxnId="{2A32F938-4ED1-4EAE-B917-9D4F2B7F0837}">
      <dgm:prSet/>
      <dgm:spPr/>
      <dgm:t>
        <a:bodyPr/>
        <a:lstStyle/>
        <a:p>
          <a:endParaRPr lang="en-US"/>
        </a:p>
      </dgm:t>
    </dgm:pt>
    <dgm:pt modelId="{7E5CAF87-DA95-4361-9DD1-6629903C5051}" type="pres">
      <dgm:prSet presAssocID="{22FBD032-1E68-4833-ACB5-7F8FB2EFF545}" presName="root" presStyleCnt="0">
        <dgm:presLayoutVars>
          <dgm:dir/>
          <dgm:resizeHandles val="exact"/>
        </dgm:presLayoutVars>
      </dgm:prSet>
      <dgm:spPr/>
    </dgm:pt>
    <dgm:pt modelId="{0315FC38-79A0-494E-86E1-23D2D73C689F}" type="pres">
      <dgm:prSet presAssocID="{91F09F60-9AEC-4318-A240-1DEF0E478E6D}" presName="compNode" presStyleCnt="0"/>
      <dgm:spPr/>
    </dgm:pt>
    <dgm:pt modelId="{3CEDA36F-6EAD-4B06-AD0B-F3FA5F38FDE0}" type="pres">
      <dgm:prSet presAssocID="{91F09F60-9AEC-4318-A240-1DEF0E478E6D}" presName="bgRect" presStyleLbl="bgShp" presStyleIdx="0" presStyleCnt="3"/>
      <dgm:spPr/>
    </dgm:pt>
    <dgm:pt modelId="{D8113F92-B03F-4043-97A6-5071CC7B388C}" type="pres">
      <dgm:prSet presAssocID="{91F09F60-9AEC-4318-A240-1DEF0E478E6D}" presName="iconRect" presStyleLbl="node1" presStyleIdx="0" presStyleCnt="3"/>
      <dgm:spPr>
        <a:blipFill>
          <a:blip xmlns:r="http://schemas.openxmlformats.org/officeDocument/2006/relationships"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a:blipFill>
        <a:ln>
          <a:noFill/>
        </a:ln>
      </dgm:spPr>
      <dgm:extLst>
        <a:ext uri="{E40237B7-FDA0-4F09-8148-C483321AD2D9}">
          <dgm14:cNvPr xmlns:dgm14="http://schemas.microsoft.com/office/drawing/2010/diagram" id="0" name="" descr="Money"/>
        </a:ext>
      </dgm:extLst>
    </dgm:pt>
    <dgm:pt modelId="{1B13379B-E88F-4FF1-A538-1191F1F55490}" type="pres">
      <dgm:prSet presAssocID="{91F09F60-9AEC-4318-A240-1DEF0E478E6D}" presName="spaceRect" presStyleCnt="0"/>
      <dgm:spPr/>
    </dgm:pt>
    <dgm:pt modelId="{34AFC9B7-C873-47DE-BA12-18C2FD24EE18}" type="pres">
      <dgm:prSet presAssocID="{91F09F60-9AEC-4318-A240-1DEF0E478E6D}" presName="parTx" presStyleLbl="revTx" presStyleIdx="0" presStyleCnt="3">
        <dgm:presLayoutVars>
          <dgm:chMax val="0"/>
          <dgm:chPref val="0"/>
        </dgm:presLayoutVars>
      </dgm:prSet>
      <dgm:spPr/>
    </dgm:pt>
    <dgm:pt modelId="{3C1B2A28-5FCF-4646-B6DD-9DDFA67305F5}" type="pres">
      <dgm:prSet presAssocID="{6C26AD3D-8C3E-4B3E-8C62-C8552B3344EC}" presName="sibTrans" presStyleCnt="0"/>
      <dgm:spPr/>
    </dgm:pt>
    <dgm:pt modelId="{41EB6675-6662-42CA-97F7-5C8B6CFEF2CF}" type="pres">
      <dgm:prSet presAssocID="{8D409A8A-6ED2-4F43-93EA-3A0542007482}" presName="compNode" presStyleCnt="0"/>
      <dgm:spPr/>
    </dgm:pt>
    <dgm:pt modelId="{4243C52E-1AEE-4AD5-B554-ED733B3922C7}" type="pres">
      <dgm:prSet presAssocID="{8D409A8A-6ED2-4F43-93EA-3A0542007482}" presName="bgRect" presStyleLbl="bgShp" presStyleIdx="1" presStyleCnt="3"/>
      <dgm:spPr/>
    </dgm:pt>
    <dgm:pt modelId="{D0764031-284A-4416-B673-4AC36582F3AE}" type="pres">
      <dgm:prSet presAssocID="{8D409A8A-6ED2-4F43-93EA-3A0542007482}" presName="iconRect" presStyleLbl="node1" presStyleIdx="1" presStyleCnt="3"/>
      <dgm:spPr>
        <a:blipFill>
          <a:blip xmlns:r="http://schemas.openxmlformats.org/officeDocument/2006/relationships"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a:blipFill>
        <a:ln>
          <a:noFill/>
        </a:ln>
      </dgm:spPr>
      <dgm:extLst>
        <a:ext uri="{E40237B7-FDA0-4F09-8148-C483321AD2D9}">
          <dgm14:cNvPr xmlns:dgm14="http://schemas.microsoft.com/office/drawing/2010/diagram" id="0" name="" descr="Link"/>
        </a:ext>
      </dgm:extLst>
    </dgm:pt>
    <dgm:pt modelId="{60330DE4-3AAE-4B5F-BAC0-07B416F33DC6}" type="pres">
      <dgm:prSet presAssocID="{8D409A8A-6ED2-4F43-93EA-3A0542007482}" presName="spaceRect" presStyleCnt="0"/>
      <dgm:spPr/>
    </dgm:pt>
    <dgm:pt modelId="{5E95B3E6-FBE1-4D5F-8E14-EA465A01C640}" type="pres">
      <dgm:prSet presAssocID="{8D409A8A-6ED2-4F43-93EA-3A0542007482}" presName="parTx" presStyleLbl="revTx" presStyleIdx="1" presStyleCnt="3">
        <dgm:presLayoutVars>
          <dgm:chMax val="0"/>
          <dgm:chPref val="0"/>
        </dgm:presLayoutVars>
      </dgm:prSet>
      <dgm:spPr/>
    </dgm:pt>
    <dgm:pt modelId="{1144BAFB-AE0A-45F1-BAAC-78ED163B241A}" type="pres">
      <dgm:prSet presAssocID="{38D63BFC-4F25-4EF6-978C-AA393879F53C}" presName="sibTrans" presStyleCnt="0"/>
      <dgm:spPr/>
    </dgm:pt>
    <dgm:pt modelId="{9AADF6B8-30CA-4FAC-815C-66831DE35C4D}" type="pres">
      <dgm:prSet presAssocID="{83036DCD-B4E8-420F-B885-466F1A3E6B18}" presName="compNode" presStyleCnt="0"/>
      <dgm:spPr/>
    </dgm:pt>
    <dgm:pt modelId="{4EF14600-C868-4BD0-9B00-6A1EB4756D06}" type="pres">
      <dgm:prSet presAssocID="{83036DCD-B4E8-420F-B885-466F1A3E6B18}" presName="bgRect" presStyleLbl="bgShp" presStyleIdx="2" presStyleCnt="3"/>
      <dgm:spPr/>
    </dgm:pt>
    <dgm:pt modelId="{15866B43-EC77-4298-A67B-1E3631FAB4CB}" type="pres">
      <dgm:prSet presAssocID="{83036DCD-B4E8-420F-B885-466F1A3E6B18}" presName="iconRect" presStyleLbl="node1" presStyleIdx="2" presStyleCnt="3"/>
      <dgm:spPr>
        <a:blipFill>
          <a:blip xmlns:r="http://schemas.openxmlformats.org/officeDocument/2006/relationships" r:embed="rId8">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a:blipFill>
        <a:ln>
          <a:noFill/>
        </a:ln>
      </dgm:spPr>
      <dgm:extLst>
        <a:ext uri="{E40237B7-FDA0-4F09-8148-C483321AD2D9}">
          <dgm14:cNvPr xmlns:dgm14="http://schemas.microsoft.com/office/drawing/2010/diagram" id="0" name="" descr="Books"/>
        </a:ext>
      </dgm:extLst>
    </dgm:pt>
    <dgm:pt modelId="{19B3B28D-E4BC-4C07-94D2-7067BF049721}" type="pres">
      <dgm:prSet presAssocID="{83036DCD-B4E8-420F-B885-466F1A3E6B18}" presName="spaceRect" presStyleCnt="0"/>
      <dgm:spPr/>
    </dgm:pt>
    <dgm:pt modelId="{761CE108-11C7-4733-B1A5-01014FAD81E9}" type="pres">
      <dgm:prSet presAssocID="{83036DCD-B4E8-420F-B885-466F1A3E6B18}" presName="parTx" presStyleLbl="revTx" presStyleIdx="2" presStyleCnt="3">
        <dgm:presLayoutVars>
          <dgm:chMax val="0"/>
          <dgm:chPref val="0"/>
        </dgm:presLayoutVars>
      </dgm:prSet>
      <dgm:spPr/>
    </dgm:pt>
  </dgm:ptLst>
  <dgm:cxnLst>
    <dgm:cxn modelId="{52FFF82F-4784-40C3-B30A-F3B1EC5233FE}" srcId="{22FBD032-1E68-4833-ACB5-7F8FB2EFF545}" destId="{91F09F60-9AEC-4318-A240-1DEF0E478E6D}" srcOrd="0" destOrd="0" parTransId="{670A80EB-FE5F-4A65-84FF-74D46A01F564}" sibTransId="{6C26AD3D-8C3E-4B3E-8C62-C8552B3344EC}"/>
    <dgm:cxn modelId="{2A32F938-4ED1-4EAE-B917-9D4F2B7F0837}" srcId="{22FBD032-1E68-4833-ACB5-7F8FB2EFF545}" destId="{83036DCD-B4E8-420F-B885-466F1A3E6B18}" srcOrd="2" destOrd="0" parTransId="{183959A5-9398-4255-A25C-27A5D9B4A300}" sibTransId="{661A8CD9-A354-4F23-822C-6E6BAED1D597}"/>
    <dgm:cxn modelId="{6CEBB33D-01D1-47E0-B9A0-D7A859901A95}" srcId="{22FBD032-1E68-4833-ACB5-7F8FB2EFF545}" destId="{8D409A8A-6ED2-4F43-93EA-3A0542007482}" srcOrd="1" destOrd="0" parTransId="{5F5DE059-96B1-4A80-8759-DEE882D73F22}" sibTransId="{38D63BFC-4F25-4EF6-978C-AA393879F53C}"/>
    <dgm:cxn modelId="{6A79A4C6-1114-40A4-AF81-F9D38D3CCD88}" type="presOf" srcId="{91F09F60-9AEC-4318-A240-1DEF0E478E6D}" destId="{34AFC9B7-C873-47DE-BA12-18C2FD24EE18}" srcOrd="0" destOrd="0" presId="urn:microsoft.com/office/officeart/2018/2/layout/IconVerticalSolidList"/>
    <dgm:cxn modelId="{86300DD0-25FC-4701-B832-A28795A52B4B}" type="presOf" srcId="{83036DCD-B4E8-420F-B885-466F1A3E6B18}" destId="{761CE108-11C7-4733-B1A5-01014FAD81E9}" srcOrd="0" destOrd="0" presId="urn:microsoft.com/office/officeart/2018/2/layout/IconVerticalSolidList"/>
    <dgm:cxn modelId="{43CCB5E4-ACE1-416E-A5BC-93E023D85336}" type="presOf" srcId="{22FBD032-1E68-4833-ACB5-7F8FB2EFF545}" destId="{7E5CAF87-DA95-4361-9DD1-6629903C5051}" srcOrd="0" destOrd="0" presId="urn:microsoft.com/office/officeart/2018/2/layout/IconVerticalSolidList"/>
    <dgm:cxn modelId="{1AC3CAFB-5834-4611-B1E1-1C48A493B241}" type="presOf" srcId="{8D409A8A-6ED2-4F43-93EA-3A0542007482}" destId="{5E95B3E6-FBE1-4D5F-8E14-EA465A01C640}" srcOrd="0" destOrd="0" presId="urn:microsoft.com/office/officeart/2018/2/layout/IconVerticalSolidList"/>
    <dgm:cxn modelId="{4F023422-4DFE-4915-9F47-417B4DF26061}" type="presParOf" srcId="{7E5CAF87-DA95-4361-9DD1-6629903C5051}" destId="{0315FC38-79A0-494E-86E1-23D2D73C689F}" srcOrd="0" destOrd="0" presId="urn:microsoft.com/office/officeart/2018/2/layout/IconVerticalSolidList"/>
    <dgm:cxn modelId="{E2A6A3A8-124A-4EEE-866A-1E76BC6875B3}" type="presParOf" srcId="{0315FC38-79A0-494E-86E1-23D2D73C689F}" destId="{3CEDA36F-6EAD-4B06-AD0B-F3FA5F38FDE0}" srcOrd="0" destOrd="0" presId="urn:microsoft.com/office/officeart/2018/2/layout/IconVerticalSolidList"/>
    <dgm:cxn modelId="{A63A91AB-D257-4C2B-A1FE-EF610972C98E}" type="presParOf" srcId="{0315FC38-79A0-494E-86E1-23D2D73C689F}" destId="{D8113F92-B03F-4043-97A6-5071CC7B388C}" srcOrd="1" destOrd="0" presId="urn:microsoft.com/office/officeart/2018/2/layout/IconVerticalSolidList"/>
    <dgm:cxn modelId="{49D77D69-3C31-46E1-9785-C799ED0041E9}" type="presParOf" srcId="{0315FC38-79A0-494E-86E1-23D2D73C689F}" destId="{1B13379B-E88F-4FF1-A538-1191F1F55490}" srcOrd="2" destOrd="0" presId="urn:microsoft.com/office/officeart/2018/2/layout/IconVerticalSolidList"/>
    <dgm:cxn modelId="{FAA7A237-A989-487C-95C9-210CC021BF36}" type="presParOf" srcId="{0315FC38-79A0-494E-86E1-23D2D73C689F}" destId="{34AFC9B7-C873-47DE-BA12-18C2FD24EE18}" srcOrd="3" destOrd="0" presId="urn:microsoft.com/office/officeart/2018/2/layout/IconVerticalSolidList"/>
    <dgm:cxn modelId="{40FFDC6F-DFF5-4A24-8A28-4FAC648A5927}" type="presParOf" srcId="{7E5CAF87-DA95-4361-9DD1-6629903C5051}" destId="{3C1B2A28-5FCF-4646-B6DD-9DDFA67305F5}" srcOrd="1" destOrd="0" presId="urn:microsoft.com/office/officeart/2018/2/layout/IconVerticalSolidList"/>
    <dgm:cxn modelId="{31B8E814-C262-4037-A4D6-6E4E0708219A}" type="presParOf" srcId="{7E5CAF87-DA95-4361-9DD1-6629903C5051}" destId="{41EB6675-6662-42CA-97F7-5C8B6CFEF2CF}" srcOrd="2" destOrd="0" presId="urn:microsoft.com/office/officeart/2018/2/layout/IconVerticalSolidList"/>
    <dgm:cxn modelId="{09146118-4DB1-4056-8BE3-63BC7D38816B}" type="presParOf" srcId="{41EB6675-6662-42CA-97F7-5C8B6CFEF2CF}" destId="{4243C52E-1AEE-4AD5-B554-ED733B3922C7}" srcOrd="0" destOrd="0" presId="urn:microsoft.com/office/officeart/2018/2/layout/IconVerticalSolidList"/>
    <dgm:cxn modelId="{834A0EAE-519D-4ED9-B6FD-466E47262BA9}" type="presParOf" srcId="{41EB6675-6662-42CA-97F7-5C8B6CFEF2CF}" destId="{D0764031-284A-4416-B673-4AC36582F3AE}" srcOrd="1" destOrd="0" presId="urn:microsoft.com/office/officeart/2018/2/layout/IconVerticalSolidList"/>
    <dgm:cxn modelId="{A2942A92-4123-4D3F-9830-4DD13798A18A}" type="presParOf" srcId="{41EB6675-6662-42CA-97F7-5C8B6CFEF2CF}" destId="{60330DE4-3AAE-4B5F-BAC0-07B416F33DC6}" srcOrd="2" destOrd="0" presId="urn:microsoft.com/office/officeart/2018/2/layout/IconVerticalSolidList"/>
    <dgm:cxn modelId="{19ED3892-DCE5-42CF-8285-E6DED2132E8B}" type="presParOf" srcId="{41EB6675-6662-42CA-97F7-5C8B6CFEF2CF}" destId="{5E95B3E6-FBE1-4D5F-8E14-EA465A01C640}" srcOrd="3" destOrd="0" presId="urn:microsoft.com/office/officeart/2018/2/layout/IconVerticalSolidList"/>
    <dgm:cxn modelId="{A618DB03-B678-4D91-8A9F-B1FA1B469E66}" type="presParOf" srcId="{7E5CAF87-DA95-4361-9DD1-6629903C5051}" destId="{1144BAFB-AE0A-45F1-BAAC-78ED163B241A}" srcOrd="3" destOrd="0" presId="urn:microsoft.com/office/officeart/2018/2/layout/IconVerticalSolidList"/>
    <dgm:cxn modelId="{F8FF3741-1914-4C35-9248-2AB52CE9F0DD}" type="presParOf" srcId="{7E5CAF87-DA95-4361-9DD1-6629903C5051}" destId="{9AADF6B8-30CA-4FAC-815C-66831DE35C4D}" srcOrd="4" destOrd="0" presId="urn:microsoft.com/office/officeart/2018/2/layout/IconVerticalSolidList"/>
    <dgm:cxn modelId="{6A819DAD-577E-4872-A82B-30373B0E64FA}" type="presParOf" srcId="{9AADF6B8-30CA-4FAC-815C-66831DE35C4D}" destId="{4EF14600-C868-4BD0-9B00-6A1EB4756D06}" srcOrd="0" destOrd="0" presId="urn:microsoft.com/office/officeart/2018/2/layout/IconVerticalSolidList"/>
    <dgm:cxn modelId="{EBE7493B-C0EB-4CBA-BCAE-26CF8AC4FA20}" type="presParOf" srcId="{9AADF6B8-30CA-4FAC-815C-66831DE35C4D}" destId="{15866B43-EC77-4298-A67B-1E3631FAB4CB}" srcOrd="1" destOrd="0" presId="urn:microsoft.com/office/officeart/2018/2/layout/IconVerticalSolidList"/>
    <dgm:cxn modelId="{60616D61-7EF3-4D36-AF41-720D2C2AA04B}" type="presParOf" srcId="{9AADF6B8-30CA-4FAC-815C-66831DE35C4D}" destId="{19B3B28D-E4BC-4C07-94D2-7067BF049721}" srcOrd="2" destOrd="0" presId="urn:microsoft.com/office/officeart/2018/2/layout/IconVerticalSolidList"/>
    <dgm:cxn modelId="{76BC46E0-9519-43D1-A919-652AAE03118E}" type="presParOf" srcId="{9AADF6B8-30CA-4FAC-815C-66831DE35C4D}" destId="{761CE108-11C7-4733-B1A5-01014FAD81E9}"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CEDA36F-6EAD-4B06-AD0B-F3FA5F38FDE0}">
      <dsp:nvSpPr>
        <dsp:cNvPr id="0" name=""/>
        <dsp:cNvSpPr/>
      </dsp:nvSpPr>
      <dsp:spPr>
        <a:xfrm>
          <a:off x="0" y="718"/>
          <a:ext cx="6513603" cy="1681139"/>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8113F92-B03F-4043-97A6-5071CC7B388C}">
      <dsp:nvSpPr>
        <dsp:cNvPr id="0" name=""/>
        <dsp:cNvSpPr/>
      </dsp:nvSpPr>
      <dsp:spPr>
        <a:xfrm>
          <a:off x="508544" y="378974"/>
          <a:ext cx="924626" cy="924626"/>
        </a:xfrm>
        <a:prstGeom prst="rect">
          <a:avLst/>
        </a:prstGeom>
        <a:blipFill>
          <a:blip xmlns:r="http://schemas.openxmlformats.org/officeDocument/2006/relationships" r:embed="rId1">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4AFC9B7-C873-47DE-BA12-18C2FD24EE18}">
      <dsp:nvSpPr>
        <dsp:cNvPr id="0" name=""/>
        <dsp:cNvSpPr/>
      </dsp:nvSpPr>
      <dsp:spPr>
        <a:xfrm>
          <a:off x="1941716" y="718"/>
          <a:ext cx="4571887" cy="16811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921" tIns="177921" rIns="177921" bIns="177921" numCol="1" spcCol="1270" anchor="ctr" anchorCtr="0">
          <a:noAutofit/>
        </a:bodyPr>
        <a:lstStyle/>
        <a:p>
          <a:pPr marL="0" lvl="0" indent="0" algn="l" defTabSz="1111250">
            <a:lnSpc>
              <a:spcPct val="100000"/>
            </a:lnSpc>
            <a:spcBef>
              <a:spcPct val="0"/>
            </a:spcBef>
            <a:spcAft>
              <a:spcPct val="35000"/>
            </a:spcAft>
            <a:buNone/>
          </a:pPr>
          <a:r>
            <a:rPr lang="en-US" sz="2500" kern="1200">
              <a:hlinkClick xmlns:r="http://schemas.openxmlformats.org/officeDocument/2006/relationships" r:id="rId3"/>
            </a:rPr>
            <a:t>Travel advice </a:t>
          </a:r>
          <a:endParaRPr lang="en-US" sz="2500" kern="1200"/>
        </a:p>
      </dsp:txBody>
      <dsp:txXfrm>
        <a:off x="1941716" y="718"/>
        <a:ext cx="4571887" cy="1681139"/>
      </dsp:txXfrm>
    </dsp:sp>
    <dsp:sp modelId="{4243C52E-1AEE-4AD5-B554-ED733B3922C7}">
      <dsp:nvSpPr>
        <dsp:cNvPr id="0" name=""/>
        <dsp:cNvSpPr/>
      </dsp:nvSpPr>
      <dsp:spPr>
        <a:xfrm>
          <a:off x="0" y="2102143"/>
          <a:ext cx="6513603" cy="1681139"/>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0764031-284A-4416-B673-4AC36582F3AE}">
      <dsp:nvSpPr>
        <dsp:cNvPr id="0" name=""/>
        <dsp:cNvSpPr/>
      </dsp:nvSpPr>
      <dsp:spPr>
        <a:xfrm>
          <a:off x="508544" y="2480399"/>
          <a:ext cx="924626" cy="924626"/>
        </a:xfrm>
        <a:prstGeom prst="rect">
          <a:avLst/>
        </a:prstGeom>
        <a:blipFill>
          <a:blip xmlns:r="http://schemas.openxmlformats.org/officeDocument/2006/relationships"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E95B3E6-FBE1-4D5F-8E14-EA465A01C640}">
      <dsp:nvSpPr>
        <dsp:cNvPr id="0" name=""/>
        <dsp:cNvSpPr/>
      </dsp:nvSpPr>
      <dsp:spPr>
        <a:xfrm>
          <a:off x="1941716" y="2102143"/>
          <a:ext cx="4571887" cy="16811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921" tIns="177921" rIns="177921" bIns="177921" numCol="1" spcCol="1270" anchor="ctr" anchorCtr="0">
          <a:noAutofit/>
        </a:bodyPr>
        <a:lstStyle/>
        <a:p>
          <a:pPr marL="0" lvl="0" indent="0" algn="l" defTabSz="1111250">
            <a:lnSpc>
              <a:spcPct val="100000"/>
            </a:lnSpc>
            <a:spcBef>
              <a:spcPct val="0"/>
            </a:spcBef>
            <a:spcAft>
              <a:spcPct val="35000"/>
            </a:spcAft>
            <a:buNone/>
          </a:pPr>
          <a:r>
            <a:rPr lang="en-US" sz="2500" kern="1200"/>
            <a:t> </a:t>
          </a:r>
          <a:r>
            <a:rPr lang="en-US" sz="2500" kern="1200" err="1">
              <a:hlinkClick xmlns:r="http://schemas.openxmlformats.org/officeDocument/2006/relationships" r:id="rId6"/>
            </a:rPr>
            <a:t>eTeach</a:t>
          </a:r>
          <a:r>
            <a:rPr lang="en-US" sz="2500" kern="1200">
              <a:hlinkClick xmlns:r="http://schemas.openxmlformats.org/officeDocument/2006/relationships" r:id="rId6"/>
            </a:rPr>
            <a:t> link</a:t>
          </a:r>
          <a:r>
            <a:rPr lang="en-US" sz="2500" kern="1200"/>
            <a:t> </a:t>
          </a:r>
        </a:p>
      </dsp:txBody>
      <dsp:txXfrm>
        <a:off x="1941716" y="2102143"/>
        <a:ext cx="4571887" cy="1681139"/>
      </dsp:txXfrm>
    </dsp:sp>
    <dsp:sp modelId="{4EF14600-C868-4BD0-9B00-6A1EB4756D06}">
      <dsp:nvSpPr>
        <dsp:cNvPr id="0" name=""/>
        <dsp:cNvSpPr/>
      </dsp:nvSpPr>
      <dsp:spPr>
        <a:xfrm>
          <a:off x="0" y="4203567"/>
          <a:ext cx="6513603" cy="1681139"/>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5866B43-EC77-4298-A67B-1E3631FAB4CB}">
      <dsp:nvSpPr>
        <dsp:cNvPr id="0" name=""/>
        <dsp:cNvSpPr/>
      </dsp:nvSpPr>
      <dsp:spPr>
        <a:xfrm>
          <a:off x="508544" y="4581824"/>
          <a:ext cx="924626" cy="924626"/>
        </a:xfrm>
        <a:prstGeom prst="rect">
          <a:avLst/>
        </a:prstGeom>
        <a:blipFill>
          <a:blip xmlns:r="http://schemas.openxmlformats.org/officeDocument/2006/relationships"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61CE108-11C7-4733-B1A5-01014FAD81E9}">
      <dsp:nvSpPr>
        <dsp:cNvPr id="0" name=""/>
        <dsp:cNvSpPr/>
      </dsp:nvSpPr>
      <dsp:spPr>
        <a:xfrm>
          <a:off x="1941716" y="4203567"/>
          <a:ext cx="4571887" cy="16811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921" tIns="177921" rIns="177921" bIns="177921" numCol="1" spcCol="1270" anchor="ctr" anchorCtr="0">
          <a:noAutofit/>
        </a:bodyPr>
        <a:lstStyle/>
        <a:p>
          <a:pPr marL="0" lvl="0" indent="0" algn="l" defTabSz="1111250">
            <a:lnSpc>
              <a:spcPct val="100000"/>
            </a:lnSpc>
            <a:spcBef>
              <a:spcPct val="0"/>
            </a:spcBef>
            <a:spcAft>
              <a:spcPct val="35000"/>
            </a:spcAft>
            <a:buNone/>
          </a:pPr>
          <a:r>
            <a:rPr lang="en-US" sz="2500" kern="1200">
              <a:hlinkClick xmlns:r="http://schemas.openxmlformats.org/officeDocument/2006/relationships" r:id="rId9"/>
            </a:rPr>
            <a:t>Grants 4 Schools</a:t>
          </a:r>
          <a:endParaRPr lang="en-US" sz="2500" kern="1200"/>
        </a:p>
      </dsp:txBody>
      <dsp:txXfrm>
        <a:off x="1941716" y="4203567"/>
        <a:ext cx="4571887" cy="1681139"/>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98D30B0-63A7-4CA8-81F5-9132CCE437AC}" type="datetimeFigureOut">
              <a:rPr lang="en-US"/>
              <a:t>5/20/2020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FE3C4EE-FCCE-4F4C-A1EC-054E6DF039D0}" type="slidenum">
              <a:rPr lang="en-US"/>
              <a:t>‹#›</a:t>
            </a:fld>
            <a:endParaRPr lang="en-US"/>
          </a:p>
        </p:txBody>
      </p:sp>
    </p:spTree>
    <p:extLst>
      <p:ext uri="{BB962C8B-B14F-4D97-AF65-F5344CB8AC3E}">
        <p14:creationId xmlns:p14="http://schemas.microsoft.com/office/powerpoint/2010/main" val="41744877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BFE3C4EE-FCCE-4F4C-A1EC-054E6DF039D0}" type="slidenum">
              <a:rPr lang="en-US"/>
              <a:t>19</a:t>
            </a:fld>
            <a:endParaRPr lang="en-US"/>
          </a:p>
        </p:txBody>
      </p:sp>
    </p:spTree>
    <p:extLst>
      <p:ext uri="{BB962C8B-B14F-4D97-AF65-F5344CB8AC3E}">
        <p14:creationId xmlns:p14="http://schemas.microsoft.com/office/powerpoint/2010/main" val="40538473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Want to get involved? Here are some of the things that we can offer you.</a:t>
            </a:r>
          </a:p>
          <a:p>
            <a:r>
              <a:rPr lang="en-GB"/>
              <a:t>The most popular project we offer in Leicester is the WOW project, which I’ll be going into a little more detail later. This is a walking </a:t>
            </a:r>
            <a:r>
              <a:rPr lang="en-GB" err="1"/>
              <a:t>intiative</a:t>
            </a:r>
            <a:r>
              <a:rPr lang="en-GB"/>
              <a:t> aimed at primary schools.</a:t>
            </a:r>
          </a:p>
          <a:p>
            <a:r>
              <a:rPr lang="en-GB"/>
              <a:t>WTSW – usually takes place in May, but has been postponed to October this year. This can be engaged with by any primary school through purchasing the WTSW packs.</a:t>
            </a:r>
          </a:p>
          <a:p>
            <a:r>
              <a:rPr lang="en-GB"/>
              <a:t>Happy </a:t>
            </a:r>
            <a:r>
              <a:rPr lang="en-GB" err="1"/>
              <a:t>Shoesday</a:t>
            </a:r>
            <a:r>
              <a:rPr lang="en-GB"/>
              <a:t> – a sponsored event where children wear their Happy shoes to school, raising funds for Living Streets.</a:t>
            </a:r>
          </a:p>
          <a:p>
            <a:r>
              <a:rPr lang="en-GB"/>
              <a:t>Next Steps to Secondary – a transition programme usually offered through secondary schools to upcoming Year Six pupils (under review for 2020).</a:t>
            </a:r>
          </a:p>
          <a:p>
            <a:r>
              <a:rPr lang="en-GB"/>
              <a:t>Free your Feet – a project aimed at increasing walking in secondary schools, which I’ll discuss later.</a:t>
            </a:r>
          </a:p>
          <a:p>
            <a:r>
              <a:rPr lang="en-GB"/>
              <a:t>Without even signing up for any involvement with Living Streets you can access our free resources online – we’ve produced a lot of material to encourage walking during the pandemic for a variety of ages. Also, the School Streets toolkit is a really useful resource to help school staff consider the environment around their school and what practical steps they can take to change that.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0B7B07C-9A72-4B63-9B4C-849C544C3FD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910470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What is WOW? </a:t>
            </a:r>
          </a:p>
          <a:p>
            <a:pPr marL="171450" indent="-171450">
              <a:buFontTx/>
              <a:buChar char="-"/>
            </a:pPr>
            <a:r>
              <a:rPr lang="en-GB"/>
              <a:t>Year round walking challenge</a:t>
            </a:r>
          </a:p>
          <a:p>
            <a:pPr marL="171450" indent="-171450">
              <a:buFontTx/>
              <a:buChar char="-"/>
            </a:pPr>
            <a:r>
              <a:rPr lang="en-GB"/>
              <a:t>Children are rewarded for walking once a week (or more) every week in a month with a collectible WOW badge</a:t>
            </a:r>
          </a:p>
          <a:p>
            <a:pPr marL="171450" indent="-171450">
              <a:buFontTx/>
              <a:buChar char="-"/>
            </a:pPr>
            <a:r>
              <a:rPr lang="en-GB"/>
              <a:t>There are eleven badges over the year to collect, all designed by children who take part in the annual WOW badge competition </a:t>
            </a:r>
          </a:p>
          <a:p>
            <a:pPr marL="171450" indent="-171450">
              <a:buFontTx/>
              <a:buChar char="-"/>
            </a:pPr>
            <a:r>
              <a:rPr lang="en-GB"/>
              <a:t>Last years theme was “Inventions that changed the world,” this year’s theme (2020-21) is Wonders of the World.</a:t>
            </a:r>
          </a:p>
          <a:p>
            <a:pPr marL="171450" indent="-171450">
              <a:buFontTx/>
              <a:buChar char="-"/>
            </a:pPr>
            <a:r>
              <a:rPr lang="en-GB"/>
              <a:t>Trips are recorded on the Travel Tracker system, very little admin involved with running this as children can take charge of the recording process once the project is up and running. </a:t>
            </a:r>
          </a:p>
          <a:p>
            <a:endParaRPr lang="en-GB"/>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E949B14-9BB8-4742-88BD-78486DCD7AE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867823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685800" rtl="0" eaLnBrk="1" fontAlgn="auto" latinLnBrk="0" hangingPunct="1">
              <a:lnSpc>
                <a:spcPct val="100000"/>
              </a:lnSpc>
              <a:spcBef>
                <a:spcPts val="0"/>
              </a:spcBef>
              <a:spcAft>
                <a:spcPts val="0"/>
              </a:spcAft>
              <a:buClrTx/>
              <a:buSzTx/>
              <a:buFontTx/>
              <a:buNone/>
              <a:tabLst/>
              <a:defRPr/>
            </a:pPr>
            <a:r>
              <a:rPr lang="en-GB"/>
              <a:t>Access via whiteboards, computers, iPads</a:t>
            </a:r>
          </a:p>
          <a:p>
            <a:r>
              <a:rPr lang="en-GB"/>
              <a:t>New batch mode has made this process much quicker – so there may be some people on the call who have had experience of old versions of Travel Tracker, the new version is slicker and may work better.</a:t>
            </a:r>
          </a:p>
          <a:p>
            <a:r>
              <a:rPr lang="en-GB"/>
              <a:t>Depending on numbers – I’ll do a sample of how this might work using our Demo class. So ask “how did XX travel to the shops on their most recent trip?” Share screen to show how this is recorded in individual mode and batch mode. </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E949B14-9BB8-4742-88BD-78486DCD7AE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353250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Things that you can do on Travel Tracker</a:t>
            </a:r>
          </a:p>
          <a:p>
            <a:endParaRPr lang="en-GB"/>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0B7B07C-9A72-4B63-9B4C-849C544C3FD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06570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Child friendly data reports that can be used in extension tasks for Maths lessons</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E949B14-9BB8-4742-88BD-78486DCD7AE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718835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This is ‘what normal WOW looks like’ obviously these are going to be different for a while (particularly assembly delivery and face to face interactions), but we are working hard to give schools everything they need to promote safe, active travel. </a:t>
            </a:r>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0B7B07C-9A72-4B63-9B4C-849C544C3FD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547084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The data in Leicester is very good:</a:t>
            </a:r>
          </a:p>
          <a:p>
            <a:pPr marL="171450" indent="-171450">
              <a:buFontTx/>
              <a:buChar char="-"/>
            </a:pPr>
            <a:r>
              <a:rPr lang="en-GB"/>
              <a:t>More schools are participating than ever before</a:t>
            </a:r>
          </a:p>
          <a:p>
            <a:pPr marL="171450" indent="-171450">
              <a:buFontTx/>
              <a:buChar char="-"/>
            </a:pPr>
            <a:r>
              <a:rPr lang="en-GB"/>
              <a:t>The difference in active trips from the baseline to across the year is a massive increase</a:t>
            </a:r>
          </a:p>
          <a:p>
            <a:pPr marL="171450" indent="-171450">
              <a:buFontTx/>
              <a:buChar char="-"/>
            </a:pPr>
            <a:r>
              <a:rPr lang="en-GB"/>
              <a:t>Not only is the percentage bigger, but if you look at the graph at the bottom – from September through you see an immediate increase in Walking trips, even in the winter months children are walking more than they did in September</a:t>
            </a:r>
          </a:p>
          <a:p>
            <a:pPr marL="171450" indent="-171450">
              <a:buFontTx/>
              <a:buChar char="-"/>
            </a:pPr>
            <a:r>
              <a:rPr lang="en-GB"/>
              <a:t>March we see a drop off – but this is very tied into the pandemic and the actual amount of data recorded more than anything else</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0B7B07C-9A72-4B63-9B4C-849C544C3FD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566764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a:solidFill>
                  <a:schemeClr val="tx1"/>
                </a:solidFill>
                <a:effectLst/>
                <a:latin typeface="+mn-lt"/>
                <a:ea typeface="+mn-ea"/>
                <a:cs typeface="+mn-cs"/>
              </a:rPr>
              <a:t>Normally this would consist of two workshops run by LS staff. One in Summer term, promoting active travel, and another in Autumn with a Walking Challenge. This is in flux at the moment – but we are developing a Covid-19 appropriate transition offer, with online resources being developed to support Secondary Schools keen to promote active travel ( </a:t>
            </a:r>
            <a:r>
              <a:rPr lang="en-GB" sz="1200" kern="1200" err="1">
                <a:solidFill>
                  <a:schemeClr val="tx1"/>
                </a:solidFill>
                <a:effectLst/>
                <a:latin typeface="+mn-lt"/>
                <a:ea typeface="+mn-ea"/>
                <a:cs typeface="+mn-cs"/>
              </a:rPr>
              <a:t>url</a:t>
            </a:r>
            <a:r>
              <a:rPr lang="en-GB" sz="1200" kern="1200">
                <a:solidFill>
                  <a:schemeClr val="tx1"/>
                </a:solidFill>
                <a:effectLst/>
                <a:latin typeface="+mn-lt"/>
                <a:ea typeface="+mn-ea"/>
                <a:cs typeface="+mn-cs"/>
              </a:rPr>
              <a:t> should be available by 20</a:t>
            </a:r>
            <a:r>
              <a:rPr lang="en-GB" sz="1200" kern="1200" baseline="30000">
                <a:solidFill>
                  <a:schemeClr val="tx1"/>
                </a:solidFill>
                <a:effectLst/>
                <a:latin typeface="+mn-lt"/>
                <a:ea typeface="+mn-ea"/>
                <a:cs typeface="+mn-cs"/>
              </a:rPr>
              <a:t>th</a:t>
            </a:r>
            <a:r>
              <a:rPr lang="en-GB" sz="1200" kern="1200">
                <a:solidFill>
                  <a:schemeClr val="tx1"/>
                </a:solidFill>
                <a:effectLst/>
                <a:latin typeface="+mn-lt"/>
                <a:ea typeface="+mn-ea"/>
                <a:cs typeface="+mn-cs"/>
              </a:rPr>
              <a:t>).</a:t>
            </a:r>
            <a:endParaRPr lang="en-GB"/>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0B7B07C-9A72-4B63-9B4C-849C544C3FD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877124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a:solidFill>
                  <a:schemeClr val="tx1"/>
                </a:solidFill>
                <a:effectLst/>
                <a:latin typeface="+mn-lt"/>
                <a:ea typeface="+mn-ea"/>
                <a:cs typeface="+mn-cs"/>
              </a:rPr>
              <a:t>Changemakers consists of a Living Streets facilitator, available to support a group of students, who lead a project to increase walking and/or improve the walking environment. Examples might be a secondary school which wants to improve congestion, so sets up a Park and Stride through LS support; or a further education college which recognises the need for increased pathfinder signs to their setting. </a:t>
            </a:r>
            <a:endParaRPr lang="en-GB"/>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0B7B07C-9A72-4B63-9B4C-849C544C3FD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7416189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a:solidFill>
                  <a:schemeClr val="tx1"/>
                </a:solidFill>
                <a:effectLst/>
                <a:latin typeface="+mn-lt"/>
                <a:ea typeface="+mn-ea"/>
                <a:cs typeface="+mn-cs"/>
              </a:rPr>
              <a:t>For Next Steps Uni we deliver maps, themed led walks and events, focussing on student mental health and wellbeing. Again - this is what normal looks like - we will do what we can, and have resources online for secondary school, FE and HE students, to support their wellbeing and mental health through walking, on our website .</a:t>
            </a:r>
          </a:p>
          <a:p>
            <a:endParaRPr lang="en-GB"/>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0B7B07C-9A72-4B63-9B4C-849C544C3FD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853079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BFE3C4EE-FCCE-4F4C-A1EC-054E6DF039D0}" type="slidenum">
              <a:rPr lang="en-US" smtClean="0"/>
              <a:t>24</a:t>
            </a:fld>
            <a:endParaRPr lang="en-US"/>
          </a:p>
        </p:txBody>
      </p:sp>
    </p:spTree>
    <p:extLst>
      <p:ext uri="{BB962C8B-B14F-4D97-AF65-F5344CB8AC3E}">
        <p14:creationId xmlns:p14="http://schemas.microsoft.com/office/powerpoint/2010/main" val="11550217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We are Living Streets, the UK charity for everyday walking. </a:t>
            </a:r>
            <a:endParaRPr lang="en-GB"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 </a:t>
            </a:r>
            <a:endParaRPr lang="en-GB"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We want to create a walking nation, free from congested roads and pollution, reducing the risk of preventable illnesses and social isolation and making walking the natural choice. We believe that a walking nation means progress for everyone.</a:t>
            </a:r>
            <a:endParaRPr lang="en-GB"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 </a:t>
            </a:r>
            <a:endParaRPr lang="en-GB"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Our ambition is to get people of all generations to enjoy the benefits that this simple act brings and to ensure all our streets are fit for walking. </a:t>
            </a:r>
            <a:endParaRPr lang="en-GB"/>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CA94074-AB60-45C4-8162-0D5ED391C0B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5636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baseline="0">
                <a:solidFill>
                  <a:schemeClr val="tx1"/>
                </a:solidFill>
                <a:latin typeface="+mn-lt"/>
                <a:ea typeface="+mn-ea"/>
                <a:cs typeface="+mn-cs"/>
              </a:rPr>
              <a:t>A SOCIETY THAT DOESN’T WALK IS DISCONNECTED, LESS FRIENDLY, AND LESS EQUAL.</a:t>
            </a:r>
          </a:p>
          <a:p>
            <a:r>
              <a:rPr lang="en-GB" sz="1200" b="0" i="0" u="none" strike="noStrike" kern="1200" baseline="0">
                <a:solidFill>
                  <a:schemeClr val="tx1"/>
                </a:solidFill>
                <a:latin typeface="+mn-lt"/>
                <a:ea typeface="+mn-ea"/>
                <a:cs typeface="+mn-cs"/>
              </a:rPr>
              <a:t>It’s a more dangerous place to live, plagued by pollution, congested roads and the effects of climate change. It’s more sedentary and inefficient, and it’s less healthy.</a:t>
            </a:r>
          </a:p>
          <a:p>
            <a:r>
              <a:rPr lang="en-GB" sz="1200" b="0" i="0" u="none" strike="noStrike" kern="1200" baseline="0">
                <a:solidFill>
                  <a:schemeClr val="tx1"/>
                </a:solidFill>
                <a:latin typeface="+mn-lt"/>
                <a:ea typeface="+mn-ea"/>
                <a:cs typeface="+mn-cs"/>
              </a:rPr>
              <a:t>A society that do</a:t>
            </a:r>
          </a:p>
          <a:p>
            <a:endParaRPr lang="en-GB" sz="1200" b="0" i="0" u="none" strike="noStrike" kern="1200" baseline="0">
              <a:solidFill>
                <a:schemeClr val="tx1"/>
              </a:solidFill>
              <a:latin typeface="+mn-lt"/>
              <a:ea typeface="+mn-ea"/>
              <a:cs typeface="+mn-cs"/>
            </a:endParaRPr>
          </a:p>
          <a:p>
            <a:r>
              <a:rPr lang="en-GB" sz="1200" b="0" i="0" u="none" strike="noStrike" kern="1200" baseline="0">
                <a:solidFill>
                  <a:schemeClr val="tx1"/>
                </a:solidFill>
                <a:latin typeface="+mn-lt"/>
                <a:ea typeface="+mn-ea"/>
                <a:cs typeface="+mn-cs"/>
              </a:rPr>
              <a:t>CONGESTED ROADS</a:t>
            </a:r>
          </a:p>
          <a:p>
            <a:r>
              <a:rPr lang="en-GB" sz="1200" b="0" i="0" u="none" strike="noStrike" kern="1200" baseline="0">
                <a:solidFill>
                  <a:schemeClr val="tx1"/>
                </a:solidFill>
                <a:latin typeface="+mn-lt"/>
                <a:ea typeface="+mn-ea"/>
                <a:cs typeface="+mn-cs"/>
              </a:rPr>
              <a:t>POLLUTION LEVELS</a:t>
            </a:r>
          </a:p>
          <a:p>
            <a:r>
              <a:rPr lang="en-GB" sz="1200" b="0" i="0" u="none" strike="noStrike" kern="1200" baseline="0">
                <a:solidFill>
                  <a:schemeClr val="tx1"/>
                </a:solidFill>
                <a:latin typeface="+mn-lt"/>
                <a:ea typeface="+mn-ea"/>
                <a:cs typeface="+mn-cs"/>
              </a:rPr>
              <a:t>UNSAFE STREETS</a:t>
            </a:r>
          </a:p>
          <a:p>
            <a:r>
              <a:rPr lang="en-GB" sz="1200" b="0" i="0" u="none" strike="noStrike" kern="1200" baseline="0">
                <a:solidFill>
                  <a:schemeClr val="tx1"/>
                </a:solidFill>
                <a:latin typeface="+mn-lt"/>
                <a:ea typeface="+mn-ea"/>
                <a:cs typeface="+mn-cs"/>
              </a:rPr>
              <a:t>OBESITY</a:t>
            </a:r>
          </a:p>
          <a:p>
            <a:r>
              <a:rPr lang="en-GB" sz="1200" b="0" i="0" u="none" strike="noStrike" kern="1200" baseline="0">
                <a:solidFill>
                  <a:schemeClr val="tx1"/>
                </a:solidFill>
                <a:latin typeface="+mn-lt"/>
                <a:ea typeface="+mn-ea"/>
                <a:cs typeface="+mn-cs"/>
              </a:rPr>
              <a:t>MENTAL AND PHYSICAL HEALTH COSTS</a:t>
            </a:r>
          </a:p>
          <a:p>
            <a:r>
              <a:rPr lang="en-GB" sz="1200" b="0" i="0" u="none" strike="noStrike" kern="1200" baseline="0">
                <a:solidFill>
                  <a:schemeClr val="tx1"/>
                </a:solidFill>
                <a:latin typeface="+mn-lt"/>
                <a:ea typeface="+mn-ea"/>
                <a:cs typeface="+mn-cs"/>
              </a:rPr>
              <a:t>SOCIAL ISOLATION</a:t>
            </a:r>
          </a:p>
          <a:p>
            <a:r>
              <a:rPr lang="en-GB" sz="1200" b="0" i="0" u="none" strike="noStrike" kern="1200" baseline="0">
                <a:solidFill>
                  <a:schemeClr val="tx1"/>
                </a:solidFill>
                <a:latin typeface="+mn-lt"/>
                <a:ea typeface="+mn-ea"/>
                <a:cs typeface="+mn-cs"/>
              </a:rPr>
              <a:t>INEQUALITY</a:t>
            </a:r>
          </a:p>
          <a:p>
            <a:r>
              <a:rPr lang="en-GB" sz="1200" b="0" i="0" u="none" strike="noStrike" kern="1200" baseline="0">
                <a:solidFill>
                  <a:schemeClr val="tx1"/>
                </a:solidFill>
                <a:latin typeface="+mn-lt"/>
                <a:ea typeface="+mn-ea"/>
                <a:cs typeface="+mn-cs"/>
              </a:rPr>
              <a:t>LOCAL ECONOMIES SUFFERING</a:t>
            </a:r>
            <a:endParaRPr lang="en-GB"/>
          </a:p>
          <a:p>
            <a:r>
              <a:rPr lang="en-GB" sz="1200" b="0" i="0" u="none" strike="noStrike" kern="1200" baseline="0">
                <a:solidFill>
                  <a:schemeClr val="tx1"/>
                </a:solidFill>
                <a:latin typeface="+mn-lt"/>
                <a:ea typeface="+mn-ea"/>
                <a:cs typeface="+mn-cs"/>
              </a:rPr>
              <a:t>doesn’t walk is not somewhere we want to live.</a:t>
            </a:r>
            <a:endParaRPr lang="en-GB"/>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CA94074-AB60-45C4-8162-0D5ED391C0B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265931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ltLang="en-US">
              <a:latin typeface="Arial" panose="020B0604020202020204" pitchFamily="34" charset="0"/>
              <a:cs typeface="Arial" panose="020B0604020202020204" pitchFamily="34" charset="0"/>
            </a:endParaRPr>
          </a:p>
        </p:txBody>
      </p:sp>
      <p:sp>
        <p:nvSpPr>
          <p:cNvPr id="573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20763">
              <a:spcBef>
                <a:spcPct val="30000"/>
              </a:spcBef>
              <a:defRPr sz="1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838200" indent="-322263" defTabSz="1020763">
              <a:spcBef>
                <a:spcPct val="30000"/>
              </a:spcBef>
              <a:defRPr sz="1200">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1289050" indent="-257175" defTabSz="1020763">
              <a:spcBef>
                <a:spcPct val="30000"/>
              </a:spcBef>
              <a:defRPr sz="1200">
                <a:solidFill>
                  <a:schemeClr val="tx1"/>
                </a:solidFill>
                <a:latin typeface="Arial" panose="020B0604020202020204" pitchFamily="34" charset="0"/>
                <a:ea typeface="MS PGothic" panose="020B0600070205080204" pitchFamily="34" charset="-128"/>
                <a:cs typeface="Arial" panose="020B0604020202020204" pitchFamily="34" charset="0"/>
              </a:defRPr>
            </a:lvl3pPr>
            <a:lvl4pPr marL="1806575" indent="-257175" defTabSz="1020763">
              <a:spcBef>
                <a:spcPct val="30000"/>
              </a:spcBef>
              <a:defRPr sz="1200">
                <a:solidFill>
                  <a:schemeClr val="tx1"/>
                </a:solidFill>
                <a:latin typeface="Arial" panose="020B0604020202020204" pitchFamily="34" charset="0"/>
                <a:ea typeface="MS PGothic" panose="020B0600070205080204" pitchFamily="34" charset="-128"/>
                <a:cs typeface="Arial" panose="020B0604020202020204" pitchFamily="34" charset="0"/>
              </a:defRPr>
            </a:lvl4pPr>
            <a:lvl5pPr marL="2322513" indent="-257175" defTabSz="1020763">
              <a:spcBef>
                <a:spcPct val="30000"/>
              </a:spcBef>
              <a:defRPr sz="1200">
                <a:solidFill>
                  <a:schemeClr val="tx1"/>
                </a:solidFill>
                <a:latin typeface="Arial" panose="020B0604020202020204" pitchFamily="34" charset="0"/>
                <a:ea typeface="MS PGothic" panose="020B0600070205080204" pitchFamily="34" charset="-128"/>
                <a:cs typeface="Arial" panose="020B0604020202020204" pitchFamily="34" charset="0"/>
              </a:defRPr>
            </a:lvl5pPr>
            <a:lvl6pPr marL="2779713" indent="-257175" defTabSz="1020763"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cs typeface="Arial" panose="020B0604020202020204" pitchFamily="34" charset="0"/>
              </a:defRPr>
            </a:lvl6pPr>
            <a:lvl7pPr marL="3236913" indent="-257175" defTabSz="1020763"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cs typeface="Arial" panose="020B0604020202020204" pitchFamily="34" charset="0"/>
              </a:defRPr>
            </a:lvl7pPr>
            <a:lvl8pPr marL="3694113" indent="-257175" defTabSz="1020763"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cs typeface="Arial" panose="020B0604020202020204" pitchFamily="34" charset="0"/>
              </a:defRPr>
            </a:lvl8pPr>
            <a:lvl9pPr marL="4151313" indent="-257175" defTabSz="1020763"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cs typeface="Arial" panose="020B0604020202020204" pitchFamily="34" charset="0"/>
              </a:defRPr>
            </a:lvl9pPr>
          </a:lstStyle>
          <a:p>
            <a:pPr marL="0" marR="0" lvl="0" indent="0" algn="r" defTabSz="1020763" rtl="0" eaLnBrk="1" fontAlgn="auto" latinLnBrk="0" hangingPunct="1">
              <a:lnSpc>
                <a:spcPct val="100000"/>
              </a:lnSpc>
              <a:spcBef>
                <a:spcPct val="0"/>
              </a:spcBef>
              <a:spcAft>
                <a:spcPts val="0"/>
              </a:spcAft>
              <a:buClrTx/>
              <a:buSzTx/>
              <a:buFontTx/>
              <a:buNone/>
              <a:tabLst/>
              <a:defRPr/>
            </a:pPr>
            <a:fld id="{4BAA5DFB-1689-4DE0-BE03-FDDAA449822A}" type="slidenum">
              <a:rPr kumimoji="0" lang="en-GB" altLang="en-US" sz="1400" b="0" i="0" u="none" strike="noStrike" kern="1200" cap="none" spc="0" normalizeH="0" baseline="0" noProof="0" smtClean="0">
                <a:ln>
                  <a:noFill/>
                </a:ln>
                <a:solidFill>
                  <a:srgbClr val="000000"/>
                </a:solidFill>
                <a:effectLst/>
                <a:uLnTx/>
                <a:uFillTx/>
                <a:latin typeface="Calibri" panose="020F0502020204030204" pitchFamily="34" charset="0"/>
                <a:ea typeface="MS PGothic" panose="020B0600070205080204" pitchFamily="34" charset="-128"/>
                <a:cs typeface="Arial" panose="020B0604020202020204" pitchFamily="34" charset="0"/>
              </a:rPr>
              <a:pPr marL="0" marR="0" lvl="0" indent="0" algn="r" defTabSz="1020763" rtl="0" eaLnBrk="1" fontAlgn="auto" latinLnBrk="0" hangingPunct="1">
                <a:lnSpc>
                  <a:spcPct val="100000"/>
                </a:lnSpc>
                <a:spcBef>
                  <a:spcPct val="0"/>
                </a:spcBef>
                <a:spcAft>
                  <a:spcPts val="0"/>
                </a:spcAft>
                <a:buClrTx/>
                <a:buSzTx/>
                <a:buFontTx/>
                <a:buNone/>
                <a:tabLst/>
                <a:defRPr/>
              </a:pPr>
              <a:t>44</a:t>
            </a:fld>
            <a:endParaRPr kumimoji="0" lang="en-GB" altLang="en-US" sz="1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Arial" panose="020B0604020202020204" pitchFamily="34" charset="0"/>
            </a:endParaRPr>
          </a:p>
        </p:txBody>
      </p:sp>
    </p:spTree>
    <p:extLst>
      <p:ext uri="{BB962C8B-B14F-4D97-AF65-F5344CB8AC3E}">
        <p14:creationId xmlns:p14="http://schemas.microsoft.com/office/powerpoint/2010/main" val="24739465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ltLang="en-US">
              <a:latin typeface="Arial" panose="020B0604020202020204" pitchFamily="34" charset="0"/>
              <a:cs typeface="Arial" panose="020B0604020202020204" pitchFamily="34" charset="0"/>
            </a:endParaRPr>
          </a:p>
        </p:txBody>
      </p:sp>
      <p:sp>
        <p:nvSpPr>
          <p:cNvPr id="573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20763">
              <a:spcBef>
                <a:spcPct val="30000"/>
              </a:spcBef>
              <a:defRPr sz="1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838200" indent="-322263" defTabSz="1020763">
              <a:spcBef>
                <a:spcPct val="30000"/>
              </a:spcBef>
              <a:defRPr sz="1200">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1289050" indent="-257175" defTabSz="1020763">
              <a:spcBef>
                <a:spcPct val="30000"/>
              </a:spcBef>
              <a:defRPr sz="1200">
                <a:solidFill>
                  <a:schemeClr val="tx1"/>
                </a:solidFill>
                <a:latin typeface="Arial" panose="020B0604020202020204" pitchFamily="34" charset="0"/>
                <a:ea typeface="MS PGothic" panose="020B0600070205080204" pitchFamily="34" charset="-128"/>
                <a:cs typeface="Arial" panose="020B0604020202020204" pitchFamily="34" charset="0"/>
              </a:defRPr>
            </a:lvl3pPr>
            <a:lvl4pPr marL="1806575" indent="-257175" defTabSz="1020763">
              <a:spcBef>
                <a:spcPct val="30000"/>
              </a:spcBef>
              <a:defRPr sz="1200">
                <a:solidFill>
                  <a:schemeClr val="tx1"/>
                </a:solidFill>
                <a:latin typeface="Arial" panose="020B0604020202020204" pitchFamily="34" charset="0"/>
                <a:ea typeface="MS PGothic" panose="020B0600070205080204" pitchFamily="34" charset="-128"/>
                <a:cs typeface="Arial" panose="020B0604020202020204" pitchFamily="34" charset="0"/>
              </a:defRPr>
            </a:lvl4pPr>
            <a:lvl5pPr marL="2322513" indent="-257175" defTabSz="1020763">
              <a:spcBef>
                <a:spcPct val="30000"/>
              </a:spcBef>
              <a:defRPr sz="1200">
                <a:solidFill>
                  <a:schemeClr val="tx1"/>
                </a:solidFill>
                <a:latin typeface="Arial" panose="020B0604020202020204" pitchFamily="34" charset="0"/>
                <a:ea typeface="MS PGothic" panose="020B0600070205080204" pitchFamily="34" charset="-128"/>
                <a:cs typeface="Arial" panose="020B0604020202020204" pitchFamily="34" charset="0"/>
              </a:defRPr>
            </a:lvl5pPr>
            <a:lvl6pPr marL="2779713" indent="-257175" defTabSz="1020763"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cs typeface="Arial" panose="020B0604020202020204" pitchFamily="34" charset="0"/>
              </a:defRPr>
            </a:lvl6pPr>
            <a:lvl7pPr marL="3236913" indent="-257175" defTabSz="1020763"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cs typeface="Arial" panose="020B0604020202020204" pitchFamily="34" charset="0"/>
              </a:defRPr>
            </a:lvl7pPr>
            <a:lvl8pPr marL="3694113" indent="-257175" defTabSz="1020763"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cs typeface="Arial" panose="020B0604020202020204" pitchFamily="34" charset="0"/>
              </a:defRPr>
            </a:lvl8pPr>
            <a:lvl9pPr marL="4151313" indent="-257175" defTabSz="1020763"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cs typeface="Arial" panose="020B0604020202020204" pitchFamily="34" charset="0"/>
              </a:defRPr>
            </a:lvl9pPr>
          </a:lstStyle>
          <a:p>
            <a:pPr marL="0" marR="0" lvl="0" indent="0" algn="r" defTabSz="1020763" rtl="0" eaLnBrk="1" fontAlgn="auto" latinLnBrk="0" hangingPunct="1">
              <a:lnSpc>
                <a:spcPct val="100000"/>
              </a:lnSpc>
              <a:spcBef>
                <a:spcPct val="0"/>
              </a:spcBef>
              <a:spcAft>
                <a:spcPts val="0"/>
              </a:spcAft>
              <a:buClrTx/>
              <a:buSzTx/>
              <a:buFontTx/>
              <a:buNone/>
              <a:tabLst/>
              <a:defRPr/>
            </a:pPr>
            <a:fld id="{4BAA5DFB-1689-4DE0-BE03-FDDAA449822A}" type="slidenum">
              <a:rPr kumimoji="0" lang="en-GB" altLang="en-US" sz="1400" b="0" i="0" u="none" strike="noStrike" kern="1200" cap="none" spc="0" normalizeH="0" baseline="0" noProof="0" smtClean="0">
                <a:ln>
                  <a:noFill/>
                </a:ln>
                <a:solidFill>
                  <a:srgbClr val="000000"/>
                </a:solidFill>
                <a:effectLst/>
                <a:uLnTx/>
                <a:uFillTx/>
                <a:latin typeface="Calibri" panose="020F0502020204030204" pitchFamily="34" charset="0"/>
                <a:ea typeface="MS PGothic" panose="020B0600070205080204" pitchFamily="34" charset="-128"/>
                <a:cs typeface="Arial" panose="020B0604020202020204" pitchFamily="34" charset="0"/>
              </a:rPr>
              <a:pPr marL="0" marR="0" lvl="0" indent="0" algn="r" defTabSz="1020763" rtl="0" eaLnBrk="1" fontAlgn="auto" latinLnBrk="0" hangingPunct="1">
                <a:lnSpc>
                  <a:spcPct val="100000"/>
                </a:lnSpc>
                <a:spcBef>
                  <a:spcPct val="0"/>
                </a:spcBef>
                <a:spcAft>
                  <a:spcPts val="0"/>
                </a:spcAft>
                <a:buClrTx/>
                <a:buSzTx/>
                <a:buFontTx/>
                <a:buNone/>
                <a:tabLst/>
                <a:defRPr/>
              </a:pPr>
              <a:t>45</a:t>
            </a:fld>
            <a:endParaRPr kumimoji="0" lang="en-GB" altLang="en-US" sz="1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Arial" panose="020B0604020202020204" pitchFamily="34" charset="0"/>
            </a:endParaRPr>
          </a:p>
        </p:txBody>
      </p:sp>
    </p:spTree>
    <p:extLst>
      <p:ext uri="{BB962C8B-B14F-4D97-AF65-F5344CB8AC3E}">
        <p14:creationId xmlns:p14="http://schemas.microsoft.com/office/powerpoint/2010/main" val="5453053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0B7B07C-9A72-4B63-9B4C-849C544C3FD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992329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0B7B07C-9A72-4B63-9B4C-849C544C3FD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724295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To quote some recent statements from key figures:</a:t>
            </a:r>
          </a:p>
          <a:p>
            <a:pPr marL="171450" indent="-171450">
              <a:buFontTx/>
              <a:buChar char="-"/>
            </a:pPr>
            <a:r>
              <a:rPr lang="en-GB"/>
              <a:t>HMCI Amanda </a:t>
            </a:r>
            <a:r>
              <a:rPr lang="en-GB" err="1"/>
              <a:t>Speilman</a:t>
            </a:r>
            <a:r>
              <a:rPr lang="en-GB"/>
              <a:t> wants OFSTED’s new framework to focus on holistic education. She wants to reward providers who demonstrate “integrity” and do the best they can in “challenging circumstances.” </a:t>
            </a:r>
          </a:p>
          <a:p>
            <a:pPr marL="171450" indent="-171450">
              <a:buFontTx/>
              <a:buChar char="-"/>
            </a:pPr>
            <a:r>
              <a:rPr lang="en-GB"/>
              <a:t>Schools settings are free to interpret this guidance, and how their school will demonstrate this, as they will. </a:t>
            </a:r>
          </a:p>
          <a:p>
            <a:pPr marL="171450" indent="-171450">
              <a:buFontTx/>
              <a:buChar char="-"/>
            </a:pPr>
            <a:r>
              <a:rPr lang="en-GB"/>
              <a:t>On a wider, governmental scale, the Prime Minister has said that he wants the public to start walking or cycling more post Covid-19, as evidenced in his speech from 10.5.2020.</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0B7B07C-9A72-4B63-9B4C-849C544C3FD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632391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764DE79-268F-4C1A-8933-263129D2AF90}" type="datetimeFigureOut">
              <a:rPr lang="en-US" dirty="0"/>
              <a:t>5/20/2020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9815857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5/20/2020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4158704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5/20/2020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7588811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hoto Title Slide - Style One">
    <p:bg>
      <p:bgRef idx="1001">
        <a:schemeClr val="bg1"/>
      </p:bgRef>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2FD3C38A-7ABD-475E-9E88-50A2FBDB15CF}"/>
              </a:ext>
            </a:extLst>
          </p:cNvPr>
          <p:cNvSpPr>
            <a:spLocks noGrp="1"/>
          </p:cNvSpPr>
          <p:nvPr>
            <p:ph type="pic" sz="quarter" idx="10"/>
          </p:nvPr>
        </p:nvSpPr>
        <p:spPr>
          <a:xfrm>
            <a:off x="6432683" y="-51000"/>
            <a:ext cx="5856000" cy="6960000"/>
          </a:xfrm>
          <a:prstGeom prst="rect">
            <a:avLst/>
          </a:prstGeom>
        </p:spPr>
        <p:txBody>
          <a:bodyPr/>
          <a:lstStyle>
            <a:lvl1pPr marL="0" indent="0">
              <a:buNone/>
              <a:defRPr sz="2667"/>
            </a:lvl1pPr>
          </a:lstStyle>
          <a:p>
            <a:r>
              <a:rPr lang="en-US" noProof="0"/>
              <a:t>Click icon to add picture</a:t>
            </a:r>
            <a:endParaRPr lang="en-GB" noProof="0"/>
          </a:p>
        </p:txBody>
      </p:sp>
      <p:sp>
        <p:nvSpPr>
          <p:cNvPr id="4" name="Rectangle 3">
            <a:extLst>
              <a:ext uri="{FF2B5EF4-FFF2-40B4-BE49-F238E27FC236}">
                <a16:creationId xmlns:a16="http://schemas.microsoft.com/office/drawing/2014/main" id="{813310F2-386F-4409-BE43-494BAD11D569}"/>
              </a:ext>
            </a:extLst>
          </p:cNvPr>
          <p:cNvSpPr/>
          <p:nvPr userDrawn="1"/>
        </p:nvSpPr>
        <p:spPr>
          <a:xfrm>
            <a:off x="-144693" y="-51000"/>
            <a:ext cx="624000" cy="6960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31022"/>
            <a:endParaRPr lang="en-GB" sz="1636">
              <a:solidFill>
                <a:prstClr val="white"/>
              </a:solidFill>
            </a:endParaRPr>
          </a:p>
        </p:txBody>
      </p:sp>
      <p:pic>
        <p:nvPicPr>
          <p:cNvPr id="9" name="Picture 8">
            <a:extLst>
              <a:ext uri="{FF2B5EF4-FFF2-40B4-BE49-F238E27FC236}">
                <a16:creationId xmlns:a16="http://schemas.microsoft.com/office/drawing/2014/main" id="{F5BA3519-CC5B-48A8-B9C2-E6621BC1DEB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71440" y="5390759"/>
            <a:ext cx="1948800" cy="924999"/>
          </a:xfrm>
          <a:prstGeom prst="rect">
            <a:avLst/>
          </a:prstGeom>
        </p:spPr>
      </p:pic>
      <p:sp>
        <p:nvSpPr>
          <p:cNvPr id="13" name="Text Placeholder 12">
            <a:extLst>
              <a:ext uri="{FF2B5EF4-FFF2-40B4-BE49-F238E27FC236}">
                <a16:creationId xmlns:a16="http://schemas.microsoft.com/office/drawing/2014/main" id="{DCCCF3C0-D7BC-4491-BCC3-DC18E41C1C22}"/>
              </a:ext>
            </a:extLst>
          </p:cNvPr>
          <p:cNvSpPr>
            <a:spLocks noGrp="1"/>
          </p:cNvSpPr>
          <p:nvPr>
            <p:ph type="body" sz="quarter" idx="11" hasCustomPrompt="1"/>
          </p:nvPr>
        </p:nvSpPr>
        <p:spPr>
          <a:xfrm>
            <a:off x="1071441" y="1110198"/>
            <a:ext cx="4846639" cy="2126780"/>
          </a:xfrm>
          <a:prstGeom prst="rect">
            <a:avLst/>
          </a:prstGeom>
        </p:spPr>
        <p:txBody>
          <a:bodyPr lIns="0" tIns="0" rIns="0" bIns="0" anchor="b" anchorCtr="0"/>
          <a:lstStyle>
            <a:lvl1pPr marL="0" indent="0">
              <a:lnSpc>
                <a:spcPct val="100000"/>
              </a:lnSpc>
              <a:spcBef>
                <a:spcPts val="0"/>
              </a:spcBef>
              <a:buNone/>
              <a:defRPr sz="4667" b="1">
                <a:solidFill>
                  <a:schemeClr val="bg2"/>
                </a:solidFill>
                <a:latin typeface="+mj-lt"/>
              </a:defRPr>
            </a:lvl1pPr>
            <a:lvl2pPr marL="207381" indent="0">
              <a:lnSpc>
                <a:spcPts val="5200"/>
              </a:lnSpc>
              <a:spcBef>
                <a:spcPts val="0"/>
              </a:spcBef>
              <a:buNone/>
              <a:defRPr sz="4667" b="1">
                <a:solidFill>
                  <a:schemeClr val="bg2"/>
                </a:solidFill>
                <a:latin typeface="+mj-lt"/>
              </a:defRPr>
            </a:lvl2pPr>
            <a:lvl3pPr marL="414762" indent="0">
              <a:lnSpc>
                <a:spcPts val="5200"/>
              </a:lnSpc>
              <a:spcBef>
                <a:spcPts val="0"/>
              </a:spcBef>
              <a:buNone/>
              <a:defRPr sz="4667" b="1">
                <a:solidFill>
                  <a:schemeClr val="bg2"/>
                </a:solidFill>
                <a:latin typeface="+mj-lt"/>
              </a:defRPr>
            </a:lvl3pPr>
            <a:lvl4pPr marL="622142" indent="0">
              <a:lnSpc>
                <a:spcPts val="5200"/>
              </a:lnSpc>
              <a:spcBef>
                <a:spcPts val="0"/>
              </a:spcBef>
              <a:buNone/>
              <a:defRPr sz="4667" b="1">
                <a:solidFill>
                  <a:schemeClr val="bg2"/>
                </a:solidFill>
                <a:latin typeface="+mj-lt"/>
              </a:defRPr>
            </a:lvl4pPr>
            <a:lvl5pPr marL="829522" indent="0">
              <a:lnSpc>
                <a:spcPts val="5200"/>
              </a:lnSpc>
              <a:spcBef>
                <a:spcPts val="0"/>
              </a:spcBef>
              <a:buNone/>
              <a:defRPr sz="4667" b="1">
                <a:solidFill>
                  <a:schemeClr val="bg2"/>
                </a:solidFill>
                <a:latin typeface="+mj-lt"/>
              </a:defRPr>
            </a:lvl5pPr>
          </a:lstStyle>
          <a:p>
            <a:pPr lvl="0"/>
            <a:r>
              <a:rPr lang="en-GB" noProof="0"/>
              <a:t>Title or speaker over up to three lines at most</a:t>
            </a:r>
          </a:p>
        </p:txBody>
      </p:sp>
      <p:sp>
        <p:nvSpPr>
          <p:cNvPr id="23" name="Text Placeholder 22">
            <a:extLst>
              <a:ext uri="{FF2B5EF4-FFF2-40B4-BE49-F238E27FC236}">
                <a16:creationId xmlns:a16="http://schemas.microsoft.com/office/drawing/2014/main" id="{552FE706-365F-400B-BE44-CAB54B32E723}"/>
              </a:ext>
            </a:extLst>
          </p:cNvPr>
          <p:cNvSpPr>
            <a:spLocks noGrp="1"/>
          </p:cNvSpPr>
          <p:nvPr>
            <p:ph type="body" sz="quarter" idx="12" hasCustomPrompt="1"/>
          </p:nvPr>
        </p:nvSpPr>
        <p:spPr>
          <a:xfrm>
            <a:off x="1071034" y="3429000"/>
            <a:ext cx="4847167" cy="1056117"/>
          </a:xfrm>
          <a:prstGeom prst="rect">
            <a:avLst/>
          </a:prstGeom>
        </p:spPr>
        <p:txBody>
          <a:bodyPr lIns="0" tIns="0" rIns="0" bIns="0"/>
          <a:lstStyle>
            <a:lvl1pPr marL="0" indent="0">
              <a:lnSpc>
                <a:spcPct val="100000"/>
              </a:lnSpc>
              <a:spcBef>
                <a:spcPts val="0"/>
              </a:spcBef>
              <a:buNone/>
              <a:defRPr sz="1867" b="1">
                <a:solidFill>
                  <a:schemeClr val="bg2"/>
                </a:solidFill>
                <a:latin typeface="+mj-lt"/>
              </a:defRPr>
            </a:lvl1pPr>
            <a:lvl2pPr marL="207381" indent="0">
              <a:lnSpc>
                <a:spcPts val="2667"/>
              </a:lnSpc>
              <a:spcBef>
                <a:spcPts val="0"/>
              </a:spcBef>
              <a:buNone/>
              <a:defRPr sz="1867" b="1">
                <a:solidFill>
                  <a:schemeClr val="bg2"/>
                </a:solidFill>
                <a:latin typeface="+mj-lt"/>
              </a:defRPr>
            </a:lvl2pPr>
            <a:lvl3pPr marL="414762" indent="0">
              <a:lnSpc>
                <a:spcPts val="2667"/>
              </a:lnSpc>
              <a:spcBef>
                <a:spcPts val="0"/>
              </a:spcBef>
              <a:buNone/>
              <a:defRPr sz="1867" b="1">
                <a:solidFill>
                  <a:schemeClr val="bg2"/>
                </a:solidFill>
                <a:latin typeface="+mj-lt"/>
              </a:defRPr>
            </a:lvl3pPr>
            <a:lvl4pPr marL="622142" indent="0">
              <a:lnSpc>
                <a:spcPts val="2667"/>
              </a:lnSpc>
              <a:spcBef>
                <a:spcPts val="0"/>
              </a:spcBef>
              <a:buNone/>
              <a:defRPr sz="1867" b="1">
                <a:solidFill>
                  <a:schemeClr val="bg2"/>
                </a:solidFill>
                <a:latin typeface="+mj-lt"/>
              </a:defRPr>
            </a:lvl4pPr>
            <a:lvl5pPr marL="829522" indent="0">
              <a:lnSpc>
                <a:spcPts val="2667"/>
              </a:lnSpc>
              <a:spcBef>
                <a:spcPts val="0"/>
              </a:spcBef>
              <a:buNone/>
              <a:defRPr sz="1867" b="1">
                <a:solidFill>
                  <a:schemeClr val="bg2"/>
                </a:solidFill>
                <a:latin typeface="+mj-lt"/>
              </a:defRPr>
            </a:lvl5pPr>
          </a:lstStyle>
          <a:p>
            <a:pPr lvl="0"/>
            <a:r>
              <a:rPr lang="en-GB" noProof="0"/>
              <a:t>Subtitle over up to three lines. </a:t>
            </a:r>
          </a:p>
        </p:txBody>
      </p:sp>
    </p:spTree>
    <p:extLst>
      <p:ext uri="{BB962C8B-B14F-4D97-AF65-F5344CB8AC3E}">
        <p14:creationId xmlns:p14="http://schemas.microsoft.com/office/powerpoint/2010/main" val="1761419963"/>
      </p:ext>
    </p:extLst>
  </p:cSld>
  <p:clrMapOvr>
    <a:overrideClrMapping bg1="dk1" tx1="lt1" bg2="dk2" tx2="lt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hoto Title Slide - Style Two">
    <p:bg>
      <p:bgPr>
        <a:solidFill>
          <a:schemeClr val="accent3"/>
        </a:soli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3168" y="5253203"/>
            <a:ext cx="2142272" cy="1190151"/>
          </a:xfrm>
          <a:prstGeom prst="rect">
            <a:avLst/>
          </a:prstGeom>
        </p:spPr>
      </p:pic>
      <p:sp>
        <p:nvSpPr>
          <p:cNvPr id="3" name="Picture Placeholder 2">
            <a:extLst>
              <a:ext uri="{FF2B5EF4-FFF2-40B4-BE49-F238E27FC236}">
                <a16:creationId xmlns:a16="http://schemas.microsoft.com/office/drawing/2014/main" id="{2FD3C38A-7ABD-475E-9E88-50A2FBDB15CF}"/>
              </a:ext>
            </a:extLst>
          </p:cNvPr>
          <p:cNvSpPr>
            <a:spLocks noGrp="1"/>
          </p:cNvSpPr>
          <p:nvPr>
            <p:ph type="pic" sz="quarter" idx="10"/>
          </p:nvPr>
        </p:nvSpPr>
        <p:spPr>
          <a:xfrm>
            <a:off x="6432683" y="-51000"/>
            <a:ext cx="5856000" cy="6960000"/>
          </a:xfrm>
          <a:prstGeom prst="rect">
            <a:avLst/>
          </a:prstGeom>
        </p:spPr>
        <p:txBody>
          <a:bodyPr/>
          <a:lstStyle>
            <a:lvl1pPr marL="0" indent="0">
              <a:buNone/>
              <a:defRPr sz="2667"/>
            </a:lvl1pPr>
          </a:lstStyle>
          <a:p>
            <a:r>
              <a:rPr lang="en-US" noProof="0"/>
              <a:t>Click icon to add picture</a:t>
            </a:r>
            <a:endParaRPr lang="en-GB" noProof="0"/>
          </a:p>
        </p:txBody>
      </p:sp>
      <p:sp>
        <p:nvSpPr>
          <p:cNvPr id="4" name="Rectangle 3">
            <a:extLst>
              <a:ext uri="{FF2B5EF4-FFF2-40B4-BE49-F238E27FC236}">
                <a16:creationId xmlns:a16="http://schemas.microsoft.com/office/drawing/2014/main" id="{813310F2-386F-4409-BE43-494BAD11D569}"/>
              </a:ext>
            </a:extLst>
          </p:cNvPr>
          <p:cNvSpPr/>
          <p:nvPr userDrawn="1"/>
        </p:nvSpPr>
        <p:spPr>
          <a:xfrm>
            <a:off x="-144693" y="-51000"/>
            <a:ext cx="624000" cy="6960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31022"/>
            <a:endParaRPr lang="en-GB" sz="1636">
              <a:solidFill>
                <a:prstClr val="white"/>
              </a:solidFill>
            </a:endParaRPr>
          </a:p>
        </p:txBody>
      </p:sp>
      <p:sp>
        <p:nvSpPr>
          <p:cNvPr id="13" name="Text Placeholder 12">
            <a:extLst>
              <a:ext uri="{FF2B5EF4-FFF2-40B4-BE49-F238E27FC236}">
                <a16:creationId xmlns:a16="http://schemas.microsoft.com/office/drawing/2014/main" id="{DCCCF3C0-D7BC-4491-BCC3-DC18E41C1C22}"/>
              </a:ext>
            </a:extLst>
          </p:cNvPr>
          <p:cNvSpPr>
            <a:spLocks noGrp="1"/>
          </p:cNvSpPr>
          <p:nvPr>
            <p:ph type="body" sz="quarter" idx="11" hasCustomPrompt="1"/>
          </p:nvPr>
        </p:nvSpPr>
        <p:spPr>
          <a:xfrm>
            <a:off x="1071441" y="1110198"/>
            <a:ext cx="4846639" cy="2126780"/>
          </a:xfrm>
          <a:prstGeom prst="rect">
            <a:avLst/>
          </a:prstGeom>
        </p:spPr>
        <p:txBody>
          <a:bodyPr lIns="0" tIns="0" rIns="0" bIns="0" anchor="b" anchorCtr="0"/>
          <a:lstStyle>
            <a:lvl1pPr marL="0" indent="0">
              <a:lnSpc>
                <a:spcPct val="100000"/>
              </a:lnSpc>
              <a:spcBef>
                <a:spcPts val="0"/>
              </a:spcBef>
              <a:buNone/>
              <a:defRPr sz="4667" b="1">
                <a:solidFill>
                  <a:schemeClr val="tx1"/>
                </a:solidFill>
                <a:latin typeface="+mj-lt"/>
              </a:defRPr>
            </a:lvl1pPr>
            <a:lvl2pPr marL="207381" indent="0">
              <a:lnSpc>
                <a:spcPts val="5200"/>
              </a:lnSpc>
              <a:spcBef>
                <a:spcPts val="0"/>
              </a:spcBef>
              <a:buNone/>
              <a:defRPr sz="4667" b="1">
                <a:solidFill>
                  <a:schemeClr val="bg2"/>
                </a:solidFill>
                <a:latin typeface="+mj-lt"/>
              </a:defRPr>
            </a:lvl2pPr>
            <a:lvl3pPr marL="414762" indent="0">
              <a:lnSpc>
                <a:spcPts val="5200"/>
              </a:lnSpc>
              <a:spcBef>
                <a:spcPts val="0"/>
              </a:spcBef>
              <a:buNone/>
              <a:defRPr sz="4667" b="1">
                <a:solidFill>
                  <a:schemeClr val="bg2"/>
                </a:solidFill>
                <a:latin typeface="+mj-lt"/>
              </a:defRPr>
            </a:lvl3pPr>
            <a:lvl4pPr marL="622142" indent="0">
              <a:lnSpc>
                <a:spcPts val="5200"/>
              </a:lnSpc>
              <a:spcBef>
                <a:spcPts val="0"/>
              </a:spcBef>
              <a:buNone/>
              <a:defRPr sz="4667" b="1">
                <a:solidFill>
                  <a:schemeClr val="bg2"/>
                </a:solidFill>
                <a:latin typeface="+mj-lt"/>
              </a:defRPr>
            </a:lvl4pPr>
            <a:lvl5pPr marL="829522" indent="0">
              <a:lnSpc>
                <a:spcPts val="5200"/>
              </a:lnSpc>
              <a:spcBef>
                <a:spcPts val="0"/>
              </a:spcBef>
              <a:buNone/>
              <a:defRPr sz="4667" b="1">
                <a:solidFill>
                  <a:schemeClr val="bg2"/>
                </a:solidFill>
                <a:latin typeface="+mj-lt"/>
              </a:defRPr>
            </a:lvl5pPr>
          </a:lstStyle>
          <a:p>
            <a:pPr lvl="0"/>
            <a:r>
              <a:rPr lang="en-GB" noProof="0"/>
              <a:t>Title or speaker over up to three lines at most</a:t>
            </a:r>
          </a:p>
        </p:txBody>
      </p:sp>
      <p:sp>
        <p:nvSpPr>
          <p:cNvPr id="23" name="Text Placeholder 22">
            <a:extLst>
              <a:ext uri="{FF2B5EF4-FFF2-40B4-BE49-F238E27FC236}">
                <a16:creationId xmlns:a16="http://schemas.microsoft.com/office/drawing/2014/main" id="{552FE706-365F-400B-BE44-CAB54B32E723}"/>
              </a:ext>
            </a:extLst>
          </p:cNvPr>
          <p:cNvSpPr>
            <a:spLocks noGrp="1"/>
          </p:cNvSpPr>
          <p:nvPr>
            <p:ph type="body" sz="quarter" idx="12" hasCustomPrompt="1"/>
          </p:nvPr>
        </p:nvSpPr>
        <p:spPr>
          <a:xfrm>
            <a:off x="1071034" y="3429000"/>
            <a:ext cx="4847167" cy="1056117"/>
          </a:xfrm>
          <a:prstGeom prst="rect">
            <a:avLst/>
          </a:prstGeom>
        </p:spPr>
        <p:txBody>
          <a:bodyPr lIns="0" tIns="0" rIns="0" bIns="0"/>
          <a:lstStyle>
            <a:lvl1pPr marL="0" indent="0">
              <a:lnSpc>
                <a:spcPct val="100000"/>
              </a:lnSpc>
              <a:spcBef>
                <a:spcPts val="0"/>
              </a:spcBef>
              <a:buNone/>
              <a:defRPr sz="1867" b="1">
                <a:solidFill>
                  <a:schemeClr val="accent4"/>
                </a:solidFill>
                <a:latin typeface="+mj-lt"/>
              </a:defRPr>
            </a:lvl1pPr>
            <a:lvl2pPr marL="207381" indent="0">
              <a:lnSpc>
                <a:spcPts val="2667"/>
              </a:lnSpc>
              <a:spcBef>
                <a:spcPts val="0"/>
              </a:spcBef>
              <a:buNone/>
              <a:defRPr sz="1867" b="1">
                <a:solidFill>
                  <a:schemeClr val="bg2"/>
                </a:solidFill>
                <a:latin typeface="+mj-lt"/>
              </a:defRPr>
            </a:lvl2pPr>
            <a:lvl3pPr marL="414762" indent="0">
              <a:lnSpc>
                <a:spcPts val="2667"/>
              </a:lnSpc>
              <a:spcBef>
                <a:spcPts val="0"/>
              </a:spcBef>
              <a:buNone/>
              <a:defRPr sz="1867" b="1">
                <a:solidFill>
                  <a:schemeClr val="bg2"/>
                </a:solidFill>
                <a:latin typeface="+mj-lt"/>
              </a:defRPr>
            </a:lvl3pPr>
            <a:lvl4pPr marL="622142" indent="0">
              <a:lnSpc>
                <a:spcPts val="2667"/>
              </a:lnSpc>
              <a:spcBef>
                <a:spcPts val="0"/>
              </a:spcBef>
              <a:buNone/>
              <a:defRPr sz="1867" b="1">
                <a:solidFill>
                  <a:schemeClr val="bg2"/>
                </a:solidFill>
                <a:latin typeface="+mj-lt"/>
              </a:defRPr>
            </a:lvl4pPr>
            <a:lvl5pPr marL="829522" indent="0">
              <a:lnSpc>
                <a:spcPts val="2667"/>
              </a:lnSpc>
              <a:spcBef>
                <a:spcPts val="0"/>
              </a:spcBef>
              <a:buNone/>
              <a:defRPr sz="1867" b="1">
                <a:solidFill>
                  <a:schemeClr val="bg2"/>
                </a:solidFill>
                <a:latin typeface="+mj-lt"/>
              </a:defRPr>
            </a:lvl5pPr>
          </a:lstStyle>
          <a:p>
            <a:pPr lvl="0"/>
            <a:r>
              <a:rPr lang="en-GB" noProof="0"/>
              <a:t>Subtitle over up to three lines. </a:t>
            </a:r>
          </a:p>
        </p:txBody>
      </p:sp>
    </p:spTree>
    <p:extLst>
      <p:ext uri="{BB962C8B-B14F-4D97-AF65-F5344CB8AC3E}">
        <p14:creationId xmlns:p14="http://schemas.microsoft.com/office/powerpoint/2010/main" val="2924111089"/>
      </p:ext>
    </p:extLst>
  </p:cSld>
  <p:clrMapOvr>
    <a:overrideClrMapping bg1="dk1" tx1="lt1" bg2="dk2" tx2="lt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hoto Title Slide - Style Three">
    <p:bg>
      <p:bgPr>
        <a:solidFill>
          <a:schemeClr val="bg2"/>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2FD3C38A-7ABD-475E-9E88-50A2FBDB15CF}"/>
              </a:ext>
            </a:extLst>
          </p:cNvPr>
          <p:cNvSpPr>
            <a:spLocks noGrp="1"/>
          </p:cNvSpPr>
          <p:nvPr>
            <p:ph type="pic" sz="quarter" idx="10"/>
          </p:nvPr>
        </p:nvSpPr>
        <p:spPr>
          <a:xfrm>
            <a:off x="6432683" y="-51000"/>
            <a:ext cx="5856000" cy="6960000"/>
          </a:xfrm>
          <a:prstGeom prst="rect">
            <a:avLst/>
          </a:prstGeom>
        </p:spPr>
        <p:txBody>
          <a:bodyPr/>
          <a:lstStyle>
            <a:lvl1pPr marL="0" indent="0">
              <a:buNone/>
              <a:defRPr sz="2667">
                <a:solidFill>
                  <a:schemeClr val="bg1"/>
                </a:solidFill>
              </a:defRPr>
            </a:lvl1pPr>
          </a:lstStyle>
          <a:p>
            <a:r>
              <a:rPr lang="en-US" noProof="0"/>
              <a:t>Click icon to add picture</a:t>
            </a:r>
            <a:endParaRPr lang="en-GB" noProof="0"/>
          </a:p>
        </p:txBody>
      </p:sp>
      <p:sp>
        <p:nvSpPr>
          <p:cNvPr id="4" name="Rectangle 3">
            <a:extLst>
              <a:ext uri="{FF2B5EF4-FFF2-40B4-BE49-F238E27FC236}">
                <a16:creationId xmlns:a16="http://schemas.microsoft.com/office/drawing/2014/main" id="{813310F2-386F-4409-BE43-494BAD11D569}"/>
              </a:ext>
            </a:extLst>
          </p:cNvPr>
          <p:cNvSpPr/>
          <p:nvPr userDrawn="1"/>
        </p:nvSpPr>
        <p:spPr>
          <a:xfrm>
            <a:off x="-144693" y="-51000"/>
            <a:ext cx="624000" cy="696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31022"/>
            <a:endParaRPr lang="en-GB" sz="1636">
              <a:solidFill>
                <a:prstClr val="white"/>
              </a:solidFill>
            </a:endParaRPr>
          </a:p>
        </p:txBody>
      </p:sp>
      <p:pic>
        <p:nvPicPr>
          <p:cNvPr id="9" name="Picture 8">
            <a:extLst>
              <a:ext uri="{FF2B5EF4-FFF2-40B4-BE49-F238E27FC236}">
                <a16:creationId xmlns:a16="http://schemas.microsoft.com/office/drawing/2014/main" id="{F5BA3519-CC5B-48A8-B9C2-E6621BC1DEB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71442" y="5390759"/>
            <a:ext cx="1948797" cy="924997"/>
          </a:xfrm>
          <a:prstGeom prst="rect">
            <a:avLst/>
          </a:prstGeom>
        </p:spPr>
      </p:pic>
      <p:sp>
        <p:nvSpPr>
          <p:cNvPr id="13" name="Text Placeholder 12">
            <a:extLst>
              <a:ext uri="{FF2B5EF4-FFF2-40B4-BE49-F238E27FC236}">
                <a16:creationId xmlns:a16="http://schemas.microsoft.com/office/drawing/2014/main" id="{DCCCF3C0-D7BC-4491-BCC3-DC18E41C1C22}"/>
              </a:ext>
            </a:extLst>
          </p:cNvPr>
          <p:cNvSpPr>
            <a:spLocks noGrp="1"/>
          </p:cNvSpPr>
          <p:nvPr>
            <p:ph type="body" sz="quarter" idx="11" hasCustomPrompt="1"/>
          </p:nvPr>
        </p:nvSpPr>
        <p:spPr>
          <a:xfrm>
            <a:off x="1071562" y="1124745"/>
            <a:ext cx="4846639" cy="2126780"/>
          </a:xfrm>
          <a:prstGeom prst="rect">
            <a:avLst/>
          </a:prstGeom>
        </p:spPr>
        <p:txBody>
          <a:bodyPr lIns="0" tIns="0" rIns="0" bIns="0" anchor="b" anchorCtr="0"/>
          <a:lstStyle>
            <a:lvl1pPr marL="0" indent="0">
              <a:lnSpc>
                <a:spcPct val="100000"/>
              </a:lnSpc>
              <a:spcBef>
                <a:spcPts val="0"/>
              </a:spcBef>
              <a:buNone/>
              <a:defRPr sz="4667" b="1">
                <a:solidFill>
                  <a:schemeClr val="bg1"/>
                </a:solidFill>
                <a:latin typeface="+mj-lt"/>
              </a:defRPr>
            </a:lvl1pPr>
            <a:lvl2pPr marL="207381" indent="0">
              <a:lnSpc>
                <a:spcPts val="5200"/>
              </a:lnSpc>
              <a:spcBef>
                <a:spcPts val="0"/>
              </a:spcBef>
              <a:buNone/>
              <a:defRPr sz="4667" b="1">
                <a:solidFill>
                  <a:schemeClr val="bg2"/>
                </a:solidFill>
                <a:latin typeface="+mj-lt"/>
              </a:defRPr>
            </a:lvl2pPr>
            <a:lvl3pPr marL="414762" indent="0">
              <a:lnSpc>
                <a:spcPts val="5200"/>
              </a:lnSpc>
              <a:spcBef>
                <a:spcPts val="0"/>
              </a:spcBef>
              <a:buNone/>
              <a:defRPr sz="4667" b="1">
                <a:solidFill>
                  <a:schemeClr val="bg2"/>
                </a:solidFill>
                <a:latin typeface="+mj-lt"/>
              </a:defRPr>
            </a:lvl3pPr>
            <a:lvl4pPr marL="622142" indent="0">
              <a:lnSpc>
                <a:spcPts val="5200"/>
              </a:lnSpc>
              <a:spcBef>
                <a:spcPts val="0"/>
              </a:spcBef>
              <a:buNone/>
              <a:defRPr sz="4667" b="1">
                <a:solidFill>
                  <a:schemeClr val="bg2"/>
                </a:solidFill>
                <a:latin typeface="+mj-lt"/>
              </a:defRPr>
            </a:lvl4pPr>
            <a:lvl5pPr marL="829522" indent="0">
              <a:lnSpc>
                <a:spcPts val="5200"/>
              </a:lnSpc>
              <a:spcBef>
                <a:spcPts val="0"/>
              </a:spcBef>
              <a:buNone/>
              <a:defRPr sz="4667" b="1">
                <a:solidFill>
                  <a:schemeClr val="bg2"/>
                </a:solidFill>
                <a:latin typeface="+mj-lt"/>
              </a:defRPr>
            </a:lvl5pPr>
          </a:lstStyle>
          <a:p>
            <a:pPr lvl="0"/>
            <a:r>
              <a:rPr lang="en-GB" noProof="0"/>
              <a:t>Title or speaker over up to three lines at most</a:t>
            </a:r>
          </a:p>
        </p:txBody>
      </p:sp>
      <p:sp>
        <p:nvSpPr>
          <p:cNvPr id="23" name="Text Placeholder 22">
            <a:extLst>
              <a:ext uri="{FF2B5EF4-FFF2-40B4-BE49-F238E27FC236}">
                <a16:creationId xmlns:a16="http://schemas.microsoft.com/office/drawing/2014/main" id="{552FE706-365F-400B-BE44-CAB54B32E723}"/>
              </a:ext>
            </a:extLst>
          </p:cNvPr>
          <p:cNvSpPr>
            <a:spLocks noGrp="1"/>
          </p:cNvSpPr>
          <p:nvPr>
            <p:ph type="body" sz="quarter" idx="12" hasCustomPrompt="1"/>
          </p:nvPr>
        </p:nvSpPr>
        <p:spPr>
          <a:xfrm>
            <a:off x="1071034" y="3429000"/>
            <a:ext cx="4847167" cy="1056117"/>
          </a:xfrm>
          <a:prstGeom prst="rect">
            <a:avLst/>
          </a:prstGeom>
        </p:spPr>
        <p:txBody>
          <a:bodyPr lIns="0" tIns="0" rIns="0" bIns="0"/>
          <a:lstStyle>
            <a:lvl1pPr marL="0" indent="0">
              <a:lnSpc>
                <a:spcPct val="100000"/>
              </a:lnSpc>
              <a:spcBef>
                <a:spcPts val="0"/>
              </a:spcBef>
              <a:buNone/>
              <a:defRPr sz="1867" b="1">
                <a:solidFill>
                  <a:schemeClr val="bg1"/>
                </a:solidFill>
                <a:latin typeface="+mj-lt"/>
              </a:defRPr>
            </a:lvl1pPr>
            <a:lvl2pPr marL="207381" indent="0">
              <a:lnSpc>
                <a:spcPts val="2667"/>
              </a:lnSpc>
              <a:spcBef>
                <a:spcPts val="0"/>
              </a:spcBef>
              <a:buNone/>
              <a:defRPr sz="1867" b="1">
                <a:solidFill>
                  <a:schemeClr val="bg2"/>
                </a:solidFill>
                <a:latin typeface="+mj-lt"/>
              </a:defRPr>
            </a:lvl2pPr>
            <a:lvl3pPr marL="414762" indent="0">
              <a:lnSpc>
                <a:spcPts val="2667"/>
              </a:lnSpc>
              <a:spcBef>
                <a:spcPts val="0"/>
              </a:spcBef>
              <a:buNone/>
              <a:defRPr sz="1867" b="1">
                <a:solidFill>
                  <a:schemeClr val="bg2"/>
                </a:solidFill>
                <a:latin typeface="+mj-lt"/>
              </a:defRPr>
            </a:lvl3pPr>
            <a:lvl4pPr marL="622142" indent="0">
              <a:lnSpc>
                <a:spcPts val="2667"/>
              </a:lnSpc>
              <a:spcBef>
                <a:spcPts val="0"/>
              </a:spcBef>
              <a:buNone/>
              <a:defRPr sz="1867" b="1">
                <a:solidFill>
                  <a:schemeClr val="bg2"/>
                </a:solidFill>
                <a:latin typeface="+mj-lt"/>
              </a:defRPr>
            </a:lvl4pPr>
            <a:lvl5pPr marL="829522" indent="0">
              <a:lnSpc>
                <a:spcPts val="2667"/>
              </a:lnSpc>
              <a:spcBef>
                <a:spcPts val="0"/>
              </a:spcBef>
              <a:buNone/>
              <a:defRPr sz="1867" b="1">
                <a:solidFill>
                  <a:schemeClr val="bg2"/>
                </a:solidFill>
                <a:latin typeface="+mj-lt"/>
              </a:defRPr>
            </a:lvl5pPr>
          </a:lstStyle>
          <a:p>
            <a:pPr lvl="0"/>
            <a:r>
              <a:rPr lang="en-GB" noProof="0"/>
              <a:t>Subtitle over up to three lines. </a:t>
            </a:r>
          </a:p>
        </p:txBody>
      </p:sp>
    </p:spTree>
    <p:extLst>
      <p:ext uri="{BB962C8B-B14F-4D97-AF65-F5344CB8AC3E}">
        <p14:creationId xmlns:p14="http://schemas.microsoft.com/office/powerpoint/2010/main" val="3514444377"/>
      </p:ext>
    </p:extLst>
  </p:cSld>
  <p:clrMapOvr>
    <a:overrideClrMapping bg1="dk1" tx1="lt1" bg2="dk2" tx2="lt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Photo Title Slide - Style Three">
    <p:bg>
      <p:bgRef idx="1001">
        <a:schemeClr val="bg2"/>
      </p:bgRef>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2FD3C38A-7ABD-475E-9E88-50A2FBDB15CF}"/>
              </a:ext>
            </a:extLst>
          </p:cNvPr>
          <p:cNvSpPr>
            <a:spLocks noGrp="1"/>
          </p:cNvSpPr>
          <p:nvPr>
            <p:ph type="pic" sz="quarter" idx="10"/>
          </p:nvPr>
        </p:nvSpPr>
        <p:spPr>
          <a:xfrm>
            <a:off x="6432683" y="-51000"/>
            <a:ext cx="5856000" cy="6960000"/>
          </a:xfrm>
          <a:prstGeom prst="rect">
            <a:avLst/>
          </a:prstGeom>
        </p:spPr>
        <p:txBody>
          <a:bodyPr/>
          <a:lstStyle>
            <a:lvl1pPr marL="0" indent="0">
              <a:buNone/>
              <a:defRPr sz="2667">
                <a:solidFill>
                  <a:schemeClr val="bg1"/>
                </a:solidFill>
              </a:defRPr>
            </a:lvl1pPr>
          </a:lstStyle>
          <a:p>
            <a:r>
              <a:rPr lang="en-US" noProof="0"/>
              <a:t>Click icon to add picture</a:t>
            </a:r>
            <a:endParaRPr lang="en-GB" noProof="0"/>
          </a:p>
        </p:txBody>
      </p:sp>
      <p:sp>
        <p:nvSpPr>
          <p:cNvPr id="4" name="Rectangle 3">
            <a:extLst>
              <a:ext uri="{FF2B5EF4-FFF2-40B4-BE49-F238E27FC236}">
                <a16:creationId xmlns:a16="http://schemas.microsoft.com/office/drawing/2014/main" id="{813310F2-386F-4409-BE43-494BAD11D569}"/>
              </a:ext>
            </a:extLst>
          </p:cNvPr>
          <p:cNvSpPr/>
          <p:nvPr userDrawn="1"/>
        </p:nvSpPr>
        <p:spPr>
          <a:xfrm>
            <a:off x="-144693" y="-51000"/>
            <a:ext cx="624000" cy="696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31022"/>
            <a:endParaRPr lang="en-GB" sz="1636">
              <a:solidFill>
                <a:prstClr val="white"/>
              </a:solidFill>
            </a:endParaRPr>
          </a:p>
        </p:txBody>
      </p:sp>
      <p:pic>
        <p:nvPicPr>
          <p:cNvPr id="9" name="Picture 8">
            <a:extLst>
              <a:ext uri="{FF2B5EF4-FFF2-40B4-BE49-F238E27FC236}">
                <a16:creationId xmlns:a16="http://schemas.microsoft.com/office/drawing/2014/main" id="{F5BA3519-CC5B-48A8-B9C2-E6621BC1DEB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71442" y="5390759"/>
            <a:ext cx="1948797" cy="924997"/>
          </a:xfrm>
          <a:prstGeom prst="rect">
            <a:avLst/>
          </a:prstGeom>
        </p:spPr>
      </p:pic>
      <p:sp>
        <p:nvSpPr>
          <p:cNvPr id="13" name="Text Placeholder 12">
            <a:extLst>
              <a:ext uri="{FF2B5EF4-FFF2-40B4-BE49-F238E27FC236}">
                <a16:creationId xmlns:a16="http://schemas.microsoft.com/office/drawing/2014/main" id="{DCCCF3C0-D7BC-4491-BCC3-DC18E41C1C22}"/>
              </a:ext>
            </a:extLst>
          </p:cNvPr>
          <p:cNvSpPr>
            <a:spLocks noGrp="1"/>
          </p:cNvSpPr>
          <p:nvPr>
            <p:ph type="body" sz="quarter" idx="11" hasCustomPrompt="1"/>
          </p:nvPr>
        </p:nvSpPr>
        <p:spPr>
          <a:xfrm>
            <a:off x="1071562" y="1124745"/>
            <a:ext cx="4846639" cy="2126780"/>
          </a:xfrm>
          <a:prstGeom prst="rect">
            <a:avLst/>
          </a:prstGeom>
        </p:spPr>
        <p:txBody>
          <a:bodyPr lIns="0" tIns="0" rIns="0" bIns="0" anchor="b" anchorCtr="0"/>
          <a:lstStyle>
            <a:lvl1pPr marL="0" indent="0">
              <a:lnSpc>
                <a:spcPct val="100000"/>
              </a:lnSpc>
              <a:spcBef>
                <a:spcPts val="0"/>
              </a:spcBef>
              <a:buNone/>
              <a:defRPr sz="4667" b="1">
                <a:solidFill>
                  <a:schemeClr val="tx1"/>
                </a:solidFill>
                <a:latin typeface="+mj-lt"/>
              </a:defRPr>
            </a:lvl1pPr>
            <a:lvl2pPr marL="207381" indent="0">
              <a:lnSpc>
                <a:spcPts val="5200"/>
              </a:lnSpc>
              <a:spcBef>
                <a:spcPts val="0"/>
              </a:spcBef>
              <a:buNone/>
              <a:defRPr sz="4667" b="1">
                <a:solidFill>
                  <a:schemeClr val="bg2"/>
                </a:solidFill>
                <a:latin typeface="+mj-lt"/>
              </a:defRPr>
            </a:lvl2pPr>
            <a:lvl3pPr marL="414762" indent="0">
              <a:lnSpc>
                <a:spcPts val="5200"/>
              </a:lnSpc>
              <a:spcBef>
                <a:spcPts val="0"/>
              </a:spcBef>
              <a:buNone/>
              <a:defRPr sz="4667" b="1">
                <a:solidFill>
                  <a:schemeClr val="bg2"/>
                </a:solidFill>
                <a:latin typeface="+mj-lt"/>
              </a:defRPr>
            </a:lvl3pPr>
            <a:lvl4pPr marL="622142" indent="0">
              <a:lnSpc>
                <a:spcPts val="5200"/>
              </a:lnSpc>
              <a:spcBef>
                <a:spcPts val="0"/>
              </a:spcBef>
              <a:buNone/>
              <a:defRPr sz="4667" b="1">
                <a:solidFill>
                  <a:schemeClr val="bg2"/>
                </a:solidFill>
                <a:latin typeface="+mj-lt"/>
              </a:defRPr>
            </a:lvl4pPr>
            <a:lvl5pPr marL="829522" indent="0">
              <a:lnSpc>
                <a:spcPts val="5200"/>
              </a:lnSpc>
              <a:spcBef>
                <a:spcPts val="0"/>
              </a:spcBef>
              <a:buNone/>
              <a:defRPr sz="4667" b="1">
                <a:solidFill>
                  <a:schemeClr val="bg2"/>
                </a:solidFill>
                <a:latin typeface="+mj-lt"/>
              </a:defRPr>
            </a:lvl5pPr>
          </a:lstStyle>
          <a:p>
            <a:pPr lvl="0"/>
            <a:r>
              <a:rPr lang="en-GB" noProof="0"/>
              <a:t>Title or speaker over up to three lines at most</a:t>
            </a:r>
          </a:p>
        </p:txBody>
      </p:sp>
      <p:sp>
        <p:nvSpPr>
          <p:cNvPr id="23" name="Text Placeholder 22">
            <a:extLst>
              <a:ext uri="{FF2B5EF4-FFF2-40B4-BE49-F238E27FC236}">
                <a16:creationId xmlns:a16="http://schemas.microsoft.com/office/drawing/2014/main" id="{552FE706-365F-400B-BE44-CAB54B32E723}"/>
              </a:ext>
            </a:extLst>
          </p:cNvPr>
          <p:cNvSpPr>
            <a:spLocks noGrp="1"/>
          </p:cNvSpPr>
          <p:nvPr>
            <p:ph type="body" sz="quarter" idx="12" hasCustomPrompt="1"/>
          </p:nvPr>
        </p:nvSpPr>
        <p:spPr>
          <a:xfrm>
            <a:off x="1071034" y="3429000"/>
            <a:ext cx="4847167" cy="1056117"/>
          </a:xfrm>
          <a:prstGeom prst="rect">
            <a:avLst/>
          </a:prstGeom>
        </p:spPr>
        <p:txBody>
          <a:bodyPr lIns="0" tIns="0" rIns="0" bIns="0"/>
          <a:lstStyle>
            <a:lvl1pPr marL="0" indent="0">
              <a:lnSpc>
                <a:spcPct val="100000"/>
              </a:lnSpc>
              <a:spcBef>
                <a:spcPts val="0"/>
              </a:spcBef>
              <a:buNone/>
              <a:defRPr sz="1867" b="1">
                <a:solidFill>
                  <a:schemeClr val="tx1"/>
                </a:solidFill>
                <a:latin typeface="+mj-lt"/>
              </a:defRPr>
            </a:lvl1pPr>
            <a:lvl2pPr marL="207381" indent="0">
              <a:lnSpc>
                <a:spcPts val="2667"/>
              </a:lnSpc>
              <a:spcBef>
                <a:spcPts val="0"/>
              </a:spcBef>
              <a:buNone/>
              <a:defRPr sz="1867" b="1">
                <a:solidFill>
                  <a:schemeClr val="bg2"/>
                </a:solidFill>
                <a:latin typeface="+mj-lt"/>
              </a:defRPr>
            </a:lvl2pPr>
            <a:lvl3pPr marL="414762" indent="0">
              <a:lnSpc>
                <a:spcPts val="2667"/>
              </a:lnSpc>
              <a:spcBef>
                <a:spcPts val="0"/>
              </a:spcBef>
              <a:buNone/>
              <a:defRPr sz="1867" b="1">
                <a:solidFill>
                  <a:schemeClr val="bg2"/>
                </a:solidFill>
                <a:latin typeface="+mj-lt"/>
              </a:defRPr>
            </a:lvl3pPr>
            <a:lvl4pPr marL="622142" indent="0">
              <a:lnSpc>
                <a:spcPts val="2667"/>
              </a:lnSpc>
              <a:spcBef>
                <a:spcPts val="0"/>
              </a:spcBef>
              <a:buNone/>
              <a:defRPr sz="1867" b="1">
                <a:solidFill>
                  <a:schemeClr val="bg2"/>
                </a:solidFill>
                <a:latin typeface="+mj-lt"/>
              </a:defRPr>
            </a:lvl4pPr>
            <a:lvl5pPr marL="829522" indent="0">
              <a:lnSpc>
                <a:spcPts val="2667"/>
              </a:lnSpc>
              <a:spcBef>
                <a:spcPts val="0"/>
              </a:spcBef>
              <a:buNone/>
              <a:defRPr sz="1867" b="1">
                <a:solidFill>
                  <a:schemeClr val="bg2"/>
                </a:solidFill>
                <a:latin typeface="+mj-lt"/>
              </a:defRPr>
            </a:lvl5pPr>
          </a:lstStyle>
          <a:p>
            <a:pPr lvl="0"/>
            <a:r>
              <a:rPr lang="en-GB" noProof="0"/>
              <a:t>Subtitle over up to three lines. </a:t>
            </a:r>
          </a:p>
        </p:txBody>
      </p:sp>
    </p:spTree>
    <p:extLst>
      <p:ext uri="{BB962C8B-B14F-4D97-AF65-F5344CB8AC3E}">
        <p14:creationId xmlns:p14="http://schemas.microsoft.com/office/powerpoint/2010/main" val="3253564561"/>
      </p:ext>
    </p:extLst>
  </p:cSld>
  <p:clrMapOvr>
    <a:overrideClrMapping bg1="lt1" tx1="dk1" bg2="lt2" tx2="dk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xt Title Slide - Style One">
    <p:bg>
      <p:bgRef idx="1001">
        <a:schemeClr val="bg1"/>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13310F2-386F-4409-BE43-494BAD11D569}"/>
              </a:ext>
            </a:extLst>
          </p:cNvPr>
          <p:cNvSpPr/>
          <p:nvPr userDrawn="1"/>
        </p:nvSpPr>
        <p:spPr>
          <a:xfrm>
            <a:off x="-144693" y="-51000"/>
            <a:ext cx="624000" cy="6960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31022"/>
            <a:endParaRPr lang="en-GB" sz="1636">
              <a:solidFill>
                <a:prstClr val="white"/>
              </a:solidFill>
            </a:endParaRPr>
          </a:p>
        </p:txBody>
      </p:sp>
      <p:pic>
        <p:nvPicPr>
          <p:cNvPr id="9" name="Picture 8">
            <a:extLst>
              <a:ext uri="{FF2B5EF4-FFF2-40B4-BE49-F238E27FC236}">
                <a16:creationId xmlns:a16="http://schemas.microsoft.com/office/drawing/2014/main" id="{F5BA3519-CC5B-48A8-B9C2-E6621BC1DEB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648395" y="5390759"/>
            <a:ext cx="1948800" cy="924999"/>
          </a:xfrm>
          <a:prstGeom prst="rect">
            <a:avLst/>
          </a:prstGeom>
        </p:spPr>
      </p:pic>
      <p:sp>
        <p:nvSpPr>
          <p:cNvPr id="13" name="Text Placeholder 12">
            <a:extLst>
              <a:ext uri="{FF2B5EF4-FFF2-40B4-BE49-F238E27FC236}">
                <a16:creationId xmlns:a16="http://schemas.microsoft.com/office/drawing/2014/main" id="{DCCCF3C0-D7BC-4491-BCC3-DC18E41C1C22}"/>
              </a:ext>
            </a:extLst>
          </p:cNvPr>
          <p:cNvSpPr>
            <a:spLocks noGrp="1"/>
          </p:cNvSpPr>
          <p:nvPr>
            <p:ph type="body" sz="quarter" idx="11" hasCustomPrompt="1"/>
          </p:nvPr>
        </p:nvSpPr>
        <p:spPr>
          <a:xfrm>
            <a:off x="1056000" y="1152000"/>
            <a:ext cx="6768000" cy="2496000"/>
          </a:xfrm>
          <a:prstGeom prst="rect">
            <a:avLst/>
          </a:prstGeom>
        </p:spPr>
        <p:txBody>
          <a:bodyPr lIns="0" tIns="0" rIns="0" bIns="0" anchor="b" anchorCtr="0"/>
          <a:lstStyle>
            <a:lvl1pPr marL="0" indent="0">
              <a:lnSpc>
                <a:spcPct val="100000"/>
              </a:lnSpc>
              <a:spcBef>
                <a:spcPts val="0"/>
              </a:spcBef>
              <a:buNone/>
              <a:defRPr sz="6267" b="1">
                <a:solidFill>
                  <a:schemeClr val="bg2"/>
                </a:solidFill>
                <a:latin typeface="+mj-lt"/>
              </a:defRPr>
            </a:lvl1pPr>
            <a:lvl2pPr marL="207381" indent="0">
              <a:lnSpc>
                <a:spcPts val="5200"/>
              </a:lnSpc>
              <a:spcBef>
                <a:spcPts val="0"/>
              </a:spcBef>
              <a:buNone/>
              <a:defRPr sz="4667" b="1">
                <a:solidFill>
                  <a:schemeClr val="bg2"/>
                </a:solidFill>
                <a:latin typeface="+mj-lt"/>
              </a:defRPr>
            </a:lvl2pPr>
            <a:lvl3pPr marL="414762" indent="0">
              <a:lnSpc>
                <a:spcPts val="5200"/>
              </a:lnSpc>
              <a:spcBef>
                <a:spcPts val="0"/>
              </a:spcBef>
              <a:buNone/>
              <a:defRPr sz="4667" b="1">
                <a:solidFill>
                  <a:schemeClr val="bg2"/>
                </a:solidFill>
                <a:latin typeface="+mj-lt"/>
              </a:defRPr>
            </a:lvl3pPr>
            <a:lvl4pPr marL="622142" indent="0">
              <a:lnSpc>
                <a:spcPts val="5200"/>
              </a:lnSpc>
              <a:spcBef>
                <a:spcPts val="0"/>
              </a:spcBef>
              <a:buNone/>
              <a:defRPr sz="4667" b="1">
                <a:solidFill>
                  <a:schemeClr val="bg2"/>
                </a:solidFill>
                <a:latin typeface="+mj-lt"/>
              </a:defRPr>
            </a:lvl4pPr>
            <a:lvl5pPr marL="829522" indent="0">
              <a:lnSpc>
                <a:spcPts val="5200"/>
              </a:lnSpc>
              <a:spcBef>
                <a:spcPts val="0"/>
              </a:spcBef>
              <a:buNone/>
              <a:defRPr sz="4667" b="1">
                <a:solidFill>
                  <a:schemeClr val="bg2"/>
                </a:solidFill>
                <a:latin typeface="+mj-lt"/>
              </a:defRPr>
            </a:lvl5pPr>
          </a:lstStyle>
          <a:p>
            <a:pPr lvl="0"/>
            <a:r>
              <a:rPr lang="en-GB" noProof="0"/>
              <a:t>Title or speaker over up to three lines at most</a:t>
            </a:r>
          </a:p>
        </p:txBody>
      </p:sp>
      <p:sp>
        <p:nvSpPr>
          <p:cNvPr id="23" name="Text Placeholder 22">
            <a:extLst>
              <a:ext uri="{FF2B5EF4-FFF2-40B4-BE49-F238E27FC236}">
                <a16:creationId xmlns:a16="http://schemas.microsoft.com/office/drawing/2014/main" id="{552FE706-365F-400B-BE44-CAB54B32E723}"/>
              </a:ext>
            </a:extLst>
          </p:cNvPr>
          <p:cNvSpPr>
            <a:spLocks noGrp="1"/>
          </p:cNvSpPr>
          <p:nvPr>
            <p:ph type="body" sz="quarter" idx="12" hasCustomPrompt="1"/>
          </p:nvPr>
        </p:nvSpPr>
        <p:spPr>
          <a:xfrm>
            <a:off x="1056001" y="3909053"/>
            <a:ext cx="6783033" cy="1056119"/>
          </a:xfrm>
          <a:prstGeom prst="rect">
            <a:avLst/>
          </a:prstGeom>
        </p:spPr>
        <p:txBody>
          <a:bodyPr lIns="0" tIns="0" rIns="0" bIns="0"/>
          <a:lstStyle>
            <a:lvl1pPr marL="0" indent="0">
              <a:lnSpc>
                <a:spcPct val="100000"/>
              </a:lnSpc>
              <a:spcBef>
                <a:spcPts val="0"/>
              </a:spcBef>
              <a:buNone/>
              <a:defRPr sz="2267" b="1">
                <a:solidFill>
                  <a:schemeClr val="tx1"/>
                </a:solidFill>
                <a:latin typeface="+mj-lt"/>
              </a:defRPr>
            </a:lvl1pPr>
            <a:lvl2pPr marL="207381" indent="0">
              <a:lnSpc>
                <a:spcPts val="2667"/>
              </a:lnSpc>
              <a:spcBef>
                <a:spcPts val="0"/>
              </a:spcBef>
              <a:buNone/>
              <a:defRPr sz="1867" b="1">
                <a:solidFill>
                  <a:schemeClr val="bg2"/>
                </a:solidFill>
                <a:latin typeface="+mj-lt"/>
              </a:defRPr>
            </a:lvl2pPr>
            <a:lvl3pPr marL="414762" indent="0">
              <a:lnSpc>
                <a:spcPts val="2667"/>
              </a:lnSpc>
              <a:spcBef>
                <a:spcPts val="0"/>
              </a:spcBef>
              <a:buNone/>
              <a:defRPr sz="1867" b="1">
                <a:solidFill>
                  <a:schemeClr val="bg2"/>
                </a:solidFill>
                <a:latin typeface="+mj-lt"/>
              </a:defRPr>
            </a:lvl3pPr>
            <a:lvl4pPr marL="622142" indent="0">
              <a:lnSpc>
                <a:spcPts val="2667"/>
              </a:lnSpc>
              <a:spcBef>
                <a:spcPts val="0"/>
              </a:spcBef>
              <a:buNone/>
              <a:defRPr sz="1867" b="1">
                <a:solidFill>
                  <a:schemeClr val="bg2"/>
                </a:solidFill>
                <a:latin typeface="+mj-lt"/>
              </a:defRPr>
            </a:lvl4pPr>
            <a:lvl5pPr marL="829522" indent="0">
              <a:lnSpc>
                <a:spcPts val="2667"/>
              </a:lnSpc>
              <a:spcBef>
                <a:spcPts val="0"/>
              </a:spcBef>
              <a:buNone/>
              <a:defRPr sz="1867" b="1">
                <a:solidFill>
                  <a:schemeClr val="bg2"/>
                </a:solidFill>
                <a:latin typeface="+mj-lt"/>
              </a:defRPr>
            </a:lvl5pPr>
          </a:lstStyle>
          <a:p>
            <a:pPr lvl="0"/>
            <a:r>
              <a:rPr lang="en-GB" noProof="0"/>
              <a:t>Subtitle over up to three lines.</a:t>
            </a:r>
          </a:p>
        </p:txBody>
      </p:sp>
    </p:spTree>
    <p:extLst>
      <p:ext uri="{BB962C8B-B14F-4D97-AF65-F5344CB8AC3E}">
        <p14:creationId xmlns:p14="http://schemas.microsoft.com/office/powerpoint/2010/main" val="2004115495"/>
      </p:ext>
    </p:extLst>
  </p:cSld>
  <p:clrMapOvr>
    <a:overrideClrMapping bg1="dk1" tx1="lt1" bg2="dk2" tx2="lt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xt Title Slide - Style Two">
    <p:bg>
      <p:bgRef idx="1001">
        <a:schemeClr val="bg2"/>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13310F2-386F-4409-BE43-494BAD11D569}"/>
              </a:ext>
            </a:extLst>
          </p:cNvPr>
          <p:cNvSpPr/>
          <p:nvPr userDrawn="1"/>
        </p:nvSpPr>
        <p:spPr>
          <a:xfrm>
            <a:off x="-144693" y="-51000"/>
            <a:ext cx="624000" cy="696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31022"/>
            <a:endParaRPr lang="en-GB" sz="1636">
              <a:solidFill>
                <a:prstClr val="white"/>
              </a:solidFill>
            </a:endParaRPr>
          </a:p>
        </p:txBody>
      </p:sp>
      <p:pic>
        <p:nvPicPr>
          <p:cNvPr id="9" name="Picture 8">
            <a:extLst>
              <a:ext uri="{FF2B5EF4-FFF2-40B4-BE49-F238E27FC236}">
                <a16:creationId xmlns:a16="http://schemas.microsoft.com/office/drawing/2014/main" id="{F5BA3519-CC5B-48A8-B9C2-E6621BC1DEB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648395" y="5390759"/>
            <a:ext cx="1948800" cy="924997"/>
          </a:xfrm>
          <a:prstGeom prst="rect">
            <a:avLst/>
          </a:prstGeom>
        </p:spPr>
      </p:pic>
      <p:sp>
        <p:nvSpPr>
          <p:cNvPr id="13" name="Text Placeholder 12">
            <a:extLst>
              <a:ext uri="{FF2B5EF4-FFF2-40B4-BE49-F238E27FC236}">
                <a16:creationId xmlns:a16="http://schemas.microsoft.com/office/drawing/2014/main" id="{DCCCF3C0-D7BC-4491-BCC3-DC18E41C1C22}"/>
              </a:ext>
            </a:extLst>
          </p:cNvPr>
          <p:cNvSpPr>
            <a:spLocks noGrp="1"/>
          </p:cNvSpPr>
          <p:nvPr>
            <p:ph type="body" sz="quarter" idx="11" hasCustomPrompt="1"/>
          </p:nvPr>
        </p:nvSpPr>
        <p:spPr>
          <a:xfrm>
            <a:off x="1056000" y="1152000"/>
            <a:ext cx="6768000" cy="2496000"/>
          </a:xfrm>
          <a:prstGeom prst="rect">
            <a:avLst/>
          </a:prstGeom>
        </p:spPr>
        <p:txBody>
          <a:bodyPr lIns="0" tIns="0" rIns="0" bIns="0" anchor="b" anchorCtr="0"/>
          <a:lstStyle>
            <a:lvl1pPr marL="0" indent="0">
              <a:lnSpc>
                <a:spcPct val="100000"/>
              </a:lnSpc>
              <a:spcBef>
                <a:spcPts val="0"/>
              </a:spcBef>
              <a:buNone/>
              <a:defRPr sz="6267" b="1">
                <a:solidFill>
                  <a:schemeClr val="accent6"/>
                </a:solidFill>
                <a:latin typeface="+mj-lt"/>
              </a:defRPr>
            </a:lvl1pPr>
            <a:lvl2pPr marL="207381" indent="0">
              <a:lnSpc>
                <a:spcPts val="5200"/>
              </a:lnSpc>
              <a:spcBef>
                <a:spcPts val="0"/>
              </a:spcBef>
              <a:buNone/>
              <a:defRPr sz="4667" b="1">
                <a:solidFill>
                  <a:schemeClr val="bg2"/>
                </a:solidFill>
                <a:latin typeface="+mj-lt"/>
              </a:defRPr>
            </a:lvl2pPr>
            <a:lvl3pPr marL="414762" indent="0">
              <a:lnSpc>
                <a:spcPts val="5200"/>
              </a:lnSpc>
              <a:spcBef>
                <a:spcPts val="0"/>
              </a:spcBef>
              <a:buNone/>
              <a:defRPr sz="4667" b="1">
                <a:solidFill>
                  <a:schemeClr val="bg2"/>
                </a:solidFill>
                <a:latin typeface="+mj-lt"/>
              </a:defRPr>
            </a:lvl3pPr>
            <a:lvl4pPr marL="622142" indent="0">
              <a:lnSpc>
                <a:spcPts val="5200"/>
              </a:lnSpc>
              <a:spcBef>
                <a:spcPts val="0"/>
              </a:spcBef>
              <a:buNone/>
              <a:defRPr sz="4667" b="1">
                <a:solidFill>
                  <a:schemeClr val="bg2"/>
                </a:solidFill>
                <a:latin typeface="+mj-lt"/>
              </a:defRPr>
            </a:lvl4pPr>
            <a:lvl5pPr marL="829522" indent="0">
              <a:lnSpc>
                <a:spcPts val="5200"/>
              </a:lnSpc>
              <a:spcBef>
                <a:spcPts val="0"/>
              </a:spcBef>
              <a:buNone/>
              <a:defRPr sz="4667" b="1">
                <a:solidFill>
                  <a:schemeClr val="bg2"/>
                </a:solidFill>
                <a:latin typeface="+mj-lt"/>
              </a:defRPr>
            </a:lvl5pPr>
          </a:lstStyle>
          <a:p>
            <a:pPr lvl="0"/>
            <a:r>
              <a:rPr lang="en-GB" noProof="0"/>
              <a:t>Title or speaker over up to three lines at most</a:t>
            </a:r>
          </a:p>
        </p:txBody>
      </p:sp>
      <p:sp>
        <p:nvSpPr>
          <p:cNvPr id="6" name="Text Placeholder 22">
            <a:extLst>
              <a:ext uri="{FF2B5EF4-FFF2-40B4-BE49-F238E27FC236}">
                <a16:creationId xmlns:a16="http://schemas.microsoft.com/office/drawing/2014/main" id="{9670CDDB-7361-413B-A408-3D47C982A632}"/>
              </a:ext>
            </a:extLst>
          </p:cNvPr>
          <p:cNvSpPr>
            <a:spLocks noGrp="1"/>
          </p:cNvSpPr>
          <p:nvPr>
            <p:ph type="body" sz="quarter" idx="12" hasCustomPrompt="1"/>
          </p:nvPr>
        </p:nvSpPr>
        <p:spPr>
          <a:xfrm>
            <a:off x="1056001" y="3909053"/>
            <a:ext cx="6783033" cy="1056119"/>
          </a:xfrm>
          <a:prstGeom prst="rect">
            <a:avLst/>
          </a:prstGeom>
        </p:spPr>
        <p:txBody>
          <a:bodyPr lIns="0" tIns="0" rIns="0" bIns="0"/>
          <a:lstStyle>
            <a:lvl1pPr marL="0" indent="0">
              <a:lnSpc>
                <a:spcPct val="100000"/>
              </a:lnSpc>
              <a:spcBef>
                <a:spcPts val="0"/>
              </a:spcBef>
              <a:buNone/>
              <a:defRPr sz="2267" b="1">
                <a:solidFill>
                  <a:schemeClr val="bg1"/>
                </a:solidFill>
                <a:latin typeface="+mj-lt"/>
              </a:defRPr>
            </a:lvl1pPr>
            <a:lvl2pPr marL="207381" indent="0">
              <a:lnSpc>
                <a:spcPts val="2667"/>
              </a:lnSpc>
              <a:spcBef>
                <a:spcPts val="0"/>
              </a:spcBef>
              <a:buNone/>
              <a:defRPr sz="1867" b="1">
                <a:solidFill>
                  <a:schemeClr val="bg2"/>
                </a:solidFill>
                <a:latin typeface="+mj-lt"/>
              </a:defRPr>
            </a:lvl2pPr>
            <a:lvl3pPr marL="414762" indent="0">
              <a:lnSpc>
                <a:spcPts val="2667"/>
              </a:lnSpc>
              <a:spcBef>
                <a:spcPts val="0"/>
              </a:spcBef>
              <a:buNone/>
              <a:defRPr sz="1867" b="1">
                <a:solidFill>
                  <a:schemeClr val="bg2"/>
                </a:solidFill>
                <a:latin typeface="+mj-lt"/>
              </a:defRPr>
            </a:lvl3pPr>
            <a:lvl4pPr marL="622142" indent="0">
              <a:lnSpc>
                <a:spcPts val="2667"/>
              </a:lnSpc>
              <a:spcBef>
                <a:spcPts val="0"/>
              </a:spcBef>
              <a:buNone/>
              <a:defRPr sz="1867" b="1">
                <a:solidFill>
                  <a:schemeClr val="bg2"/>
                </a:solidFill>
                <a:latin typeface="+mj-lt"/>
              </a:defRPr>
            </a:lvl4pPr>
            <a:lvl5pPr marL="829522" indent="0">
              <a:lnSpc>
                <a:spcPts val="2667"/>
              </a:lnSpc>
              <a:spcBef>
                <a:spcPts val="0"/>
              </a:spcBef>
              <a:buNone/>
              <a:defRPr sz="1867" b="1">
                <a:solidFill>
                  <a:schemeClr val="bg2"/>
                </a:solidFill>
                <a:latin typeface="+mj-lt"/>
              </a:defRPr>
            </a:lvl5pPr>
          </a:lstStyle>
          <a:p>
            <a:pPr lvl="0"/>
            <a:r>
              <a:rPr lang="en-GB" noProof="0"/>
              <a:t>Subtitle over up to three lines.</a:t>
            </a:r>
          </a:p>
        </p:txBody>
      </p:sp>
    </p:spTree>
    <p:extLst>
      <p:ext uri="{BB962C8B-B14F-4D97-AF65-F5344CB8AC3E}">
        <p14:creationId xmlns:p14="http://schemas.microsoft.com/office/powerpoint/2010/main" val="1512444538"/>
      </p:ext>
    </p:extLst>
  </p:cSld>
  <p:clrMapOvr>
    <a:overrideClrMapping bg1="dk1" tx1="lt1" bg2="dk2" tx2="lt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xt Title Slide - Style Three">
    <p:bg>
      <p:bgPr>
        <a:solidFill>
          <a:schemeClr val="accent2"/>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13310F2-386F-4409-BE43-494BAD11D569}"/>
              </a:ext>
            </a:extLst>
          </p:cNvPr>
          <p:cNvSpPr/>
          <p:nvPr userDrawn="1"/>
        </p:nvSpPr>
        <p:spPr>
          <a:xfrm>
            <a:off x="-144693" y="-51000"/>
            <a:ext cx="624000" cy="6960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31022"/>
            <a:endParaRPr lang="en-GB" sz="1636">
              <a:solidFill>
                <a:prstClr val="white"/>
              </a:solidFill>
            </a:endParaRPr>
          </a:p>
        </p:txBody>
      </p:sp>
      <p:pic>
        <p:nvPicPr>
          <p:cNvPr id="9" name="Picture 8">
            <a:extLst>
              <a:ext uri="{FF2B5EF4-FFF2-40B4-BE49-F238E27FC236}">
                <a16:creationId xmlns:a16="http://schemas.microsoft.com/office/drawing/2014/main" id="{F5BA3519-CC5B-48A8-B9C2-E6621BC1DEB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648395" y="5390759"/>
            <a:ext cx="1948800" cy="924999"/>
          </a:xfrm>
          <a:prstGeom prst="rect">
            <a:avLst/>
          </a:prstGeom>
        </p:spPr>
      </p:pic>
      <p:sp>
        <p:nvSpPr>
          <p:cNvPr id="13" name="Text Placeholder 12">
            <a:extLst>
              <a:ext uri="{FF2B5EF4-FFF2-40B4-BE49-F238E27FC236}">
                <a16:creationId xmlns:a16="http://schemas.microsoft.com/office/drawing/2014/main" id="{DCCCF3C0-D7BC-4491-BCC3-DC18E41C1C22}"/>
              </a:ext>
            </a:extLst>
          </p:cNvPr>
          <p:cNvSpPr>
            <a:spLocks noGrp="1"/>
          </p:cNvSpPr>
          <p:nvPr>
            <p:ph type="body" sz="quarter" idx="11" hasCustomPrompt="1"/>
          </p:nvPr>
        </p:nvSpPr>
        <p:spPr>
          <a:xfrm>
            <a:off x="1056000" y="1152000"/>
            <a:ext cx="6768000" cy="2496000"/>
          </a:xfrm>
          <a:prstGeom prst="rect">
            <a:avLst/>
          </a:prstGeom>
        </p:spPr>
        <p:txBody>
          <a:bodyPr lIns="0" tIns="0" rIns="0" bIns="0" anchor="b" anchorCtr="0"/>
          <a:lstStyle>
            <a:lvl1pPr marL="0" indent="0">
              <a:lnSpc>
                <a:spcPct val="100000"/>
              </a:lnSpc>
              <a:spcBef>
                <a:spcPts val="0"/>
              </a:spcBef>
              <a:buNone/>
              <a:defRPr sz="6267" b="1">
                <a:solidFill>
                  <a:schemeClr val="bg2"/>
                </a:solidFill>
                <a:latin typeface="+mj-lt"/>
              </a:defRPr>
            </a:lvl1pPr>
            <a:lvl2pPr marL="207381" indent="0">
              <a:lnSpc>
                <a:spcPts val="5200"/>
              </a:lnSpc>
              <a:spcBef>
                <a:spcPts val="0"/>
              </a:spcBef>
              <a:buNone/>
              <a:defRPr sz="4667" b="1">
                <a:solidFill>
                  <a:schemeClr val="bg2"/>
                </a:solidFill>
                <a:latin typeface="+mj-lt"/>
              </a:defRPr>
            </a:lvl2pPr>
            <a:lvl3pPr marL="414762" indent="0">
              <a:lnSpc>
                <a:spcPts val="5200"/>
              </a:lnSpc>
              <a:spcBef>
                <a:spcPts val="0"/>
              </a:spcBef>
              <a:buNone/>
              <a:defRPr sz="4667" b="1">
                <a:solidFill>
                  <a:schemeClr val="bg2"/>
                </a:solidFill>
                <a:latin typeface="+mj-lt"/>
              </a:defRPr>
            </a:lvl3pPr>
            <a:lvl4pPr marL="622142" indent="0">
              <a:lnSpc>
                <a:spcPts val="5200"/>
              </a:lnSpc>
              <a:spcBef>
                <a:spcPts val="0"/>
              </a:spcBef>
              <a:buNone/>
              <a:defRPr sz="4667" b="1">
                <a:solidFill>
                  <a:schemeClr val="bg2"/>
                </a:solidFill>
                <a:latin typeface="+mj-lt"/>
              </a:defRPr>
            </a:lvl4pPr>
            <a:lvl5pPr marL="829522" indent="0">
              <a:lnSpc>
                <a:spcPts val="5200"/>
              </a:lnSpc>
              <a:spcBef>
                <a:spcPts val="0"/>
              </a:spcBef>
              <a:buNone/>
              <a:defRPr sz="4667" b="1">
                <a:solidFill>
                  <a:schemeClr val="bg2"/>
                </a:solidFill>
                <a:latin typeface="+mj-lt"/>
              </a:defRPr>
            </a:lvl5pPr>
          </a:lstStyle>
          <a:p>
            <a:pPr lvl="0"/>
            <a:r>
              <a:rPr lang="en-GB" noProof="0"/>
              <a:t>Title or speaker over up to three lines at most</a:t>
            </a:r>
          </a:p>
        </p:txBody>
      </p:sp>
      <p:sp>
        <p:nvSpPr>
          <p:cNvPr id="6" name="Text Placeholder 22">
            <a:extLst>
              <a:ext uri="{FF2B5EF4-FFF2-40B4-BE49-F238E27FC236}">
                <a16:creationId xmlns:a16="http://schemas.microsoft.com/office/drawing/2014/main" id="{60433C0A-A5E2-46F3-9C61-7B0EBD95A8B1}"/>
              </a:ext>
            </a:extLst>
          </p:cNvPr>
          <p:cNvSpPr>
            <a:spLocks noGrp="1"/>
          </p:cNvSpPr>
          <p:nvPr>
            <p:ph type="body" sz="quarter" idx="12" hasCustomPrompt="1"/>
          </p:nvPr>
        </p:nvSpPr>
        <p:spPr>
          <a:xfrm>
            <a:off x="1056001" y="3909053"/>
            <a:ext cx="6783033" cy="1056119"/>
          </a:xfrm>
          <a:prstGeom prst="rect">
            <a:avLst/>
          </a:prstGeom>
        </p:spPr>
        <p:txBody>
          <a:bodyPr lIns="0" tIns="0" rIns="0" bIns="0"/>
          <a:lstStyle>
            <a:lvl1pPr marL="0" indent="0">
              <a:lnSpc>
                <a:spcPct val="100000"/>
              </a:lnSpc>
              <a:spcBef>
                <a:spcPts val="0"/>
              </a:spcBef>
              <a:buNone/>
              <a:defRPr sz="2267" b="1">
                <a:solidFill>
                  <a:schemeClr val="tx1"/>
                </a:solidFill>
                <a:latin typeface="+mj-lt"/>
              </a:defRPr>
            </a:lvl1pPr>
            <a:lvl2pPr marL="207381" indent="0">
              <a:lnSpc>
                <a:spcPts val="2667"/>
              </a:lnSpc>
              <a:spcBef>
                <a:spcPts val="0"/>
              </a:spcBef>
              <a:buNone/>
              <a:defRPr sz="1867" b="1">
                <a:solidFill>
                  <a:schemeClr val="bg2"/>
                </a:solidFill>
                <a:latin typeface="+mj-lt"/>
              </a:defRPr>
            </a:lvl2pPr>
            <a:lvl3pPr marL="414762" indent="0">
              <a:lnSpc>
                <a:spcPts val="2667"/>
              </a:lnSpc>
              <a:spcBef>
                <a:spcPts val="0"/>
              </a:spcBef>
              <a:buNone/>
              <a:defRPr sz="1867" b="1">
                <a:solidFill>
                  <a:schemeClr val="bg2"/>
                </a:solidFill>
                <a:latin typeface="+mj-lt"/>
              </a:defRPr>
            </a:lvl3pPr>
            <a:lvl4pPr marL="622142" indent="0">
              <a:lnSpc>
                <a:spcPts val="2667"/>
              </a:lnSpc>
              <a:spcBef>
                <a:spcPts val="0"/>
              </a:spcBef>
              <a:buNone/>
              <a:defRPr sz="1867" b="1">
                <a:solidFill>
                  <a:schemeClr val="bg2"/>
                </a:solidFill>
                <a:latin typeface="+mj-lt"/>
              </a:defRPr>
            </a:lvl4pPr>
            <a:lvl5pPr marL="829522" indent="0">
              <a:lnSpc>
                <a:spcPts val="2667"/>
              </a:lnSpc>
              <a:spcBef>
                <a:spcPts val="0"/>
              </a:spcBef>
              <a:buNone/>
              <a:defRPr sz="1867" b="1">
                <a:solidFill>
                  <a:schemeClr val="bg2"/>
                </a:solidFill>
                <a:latin typeface="+mj-lt"/>
              </a:defRPr>
            </a:lvl5pPr>
          </a:lstStyle>
          <a:p>
            <a:pPr lvl="0"/>
            <a:r>
              <a:rPr lang="en-GB" noProof="0"/>
              <a:t>Subtitle over up to three lines.</a:t>
            </a:r>
          </a:p>
        </p:txBody>
      </p:sp>
    </p:spTree>
    <p:extLst>
      <p:ext uri="{BB962C8B-B14F-4D97-AF65-F5344CB8AC3E}">
        <p14:creationId xmlns:p14="http://schemas.microsoft.com/office/powerpoint/2010/main" val="987533835"/>
      </p:ext>
    </p:extLst>
  </p:cSld>
  <p:clrMapOvr>
    <a:overrideClrMapping bg1="dk1" tx1="lt1" bg2="dk2" tx2="lt2" accent1="accent1" accent2="accent2" accent3="accent3" accent4="accent4" accent5="accent5" accent6="accent6" hlink="hlink" folHlink="folHlink"/>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ext Title Slide - Style Three">
    <p:bg>
      <p:bgRef idx="1001">
        <a:schemeClr val="bg2"/>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13310F2-386F-4409-BE43-494BAD11D569}"/>
              </a:ext>
            </a:extLst>
          </p:cNvPr>
          <p:cNvSpPr/>
          <p:nvPr userDrawn="1"/>
        </p:nvSpPr>
        <p:spPr>
          <a:xfrm>
            <a:off x="-144693" y="-51000"/>
            <a:ext cx="624000" cy="6960000"/>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31022"/>
            <a:endParaRPr lang="en-GB" sz="1636">
              <a:solidFill>
                <a:prstClr val="white"/>
              </a:solidFill>
            </a:endParaRPr>
          </a:p>
        </p:txBody>
      </p:sp>
      <p:pic>
        <p:nvPicPr>
          <p:cNvPr id="9" name="Picture 8">
            <a:extLst>
              <a:ext uri="{FF2B5EF4-FFF2-40B4-BE49-F238E27FC236}">
                <a16:creationId xmlns:a16="http://schemas.microsoft.com/office/drawing/2014/main" id="{F5BA3519-CC5B-48A8-B9C2-E6621BC1DEB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648395" y="5349214"/>
            <a:ext cx="1948800" cy="924999"/>
          </a:xfrm>
          <a:prstGeom prst="rect">
            <a:avLst/>
          </a:prstGeom>
        </p:spPr>
      </p:pic>
      <p:sp>
        <p:nvSpPr>
          <p:cNvPr id="13" name="Text Placeholder 12">
            <a:extLst>
              <a:ext uri="{FF2B5EF4-FFF2-40B4-BE49-F238E27FC236}">
                <a16:creationId xmlns:a16="http://schemas.microsoft.com/office/drawing/2014/main" id="{DCCCF3C0-D7BC-4491-BCC3-DC18E41C1C22}"/>
              </a:ext>
            </a:extLst>
          </p:cNvPr>
          <p:cNvSpPr>
            <a:spLocks noGrp="1"/>
          </p:cNvSpPr>
          <p:nvPr>
            <p:ph type="body" sz="quarter" idx="11" hasCustomPrompt="1"/>
          </p:nvPr>
        </p:nvSpPr>
        <p:spPr>
          <a:xfrm>
            <a:off x="1056000" y="1152000"/>
            <a:ext cx="6768000" cy="2496000"/>
          </a:xfrm>
          <a:prstGeom prst="rect">
            <a:avLst/>
          </a:prstGeom>
        </p:spPr>
        <p:txBody>
          <a:bodyPr lIns="0" tIns="0" rIns="0" bIns="0" anchor="b" anchorCtr="0"/>
          <a:lstStyle>
            <a:lvl1pPr marL="0" indent="0">
              <a:lnSpc>
                <a:spcPct val="100000"/>
              </a:lnSpc>
              <a:spcBef>
                <a:spcPts val="0"/>
              </a:spcBef>
              <a:buNone/>
              <a:defRPr sz="6267" b="1">
                <a:solidFill>
                  <a:schemeClr val="tx1"/>
                </a:solidFill>
                <a:latin typeface="+mj-lt"/>
              </a:defRPr>
            </a:lvl1pPr>
            <a:lvl2pPr marL="207381" indent="0">
              <a:lnSpc>
                <a:spcPts val="5200"/>
              </a:lnSpc>
              <a:spcBef>
                <a:spcPts val="0"/>
              </a:spcBef>
              <a:buNone/>
              <a:defRPr sz="4667" b="1">
                <a:solidFill>
                  <a:schemeClr val="bg2"/>
                </a:solidFill>
                <a:latin typeface="+mj-lt"/>
              </a:defRPr>
            </a:lvl2pPr>
            <a:lvl3pPr marL="414762" indent="0">
              <a:lnSpc>
                <a:spcPts val="5200"/>
              </a:lnSpc>
              <a:spcBef>
                <a:spcPts val="0"/>
              </a:spcBef>
              <a:buNone/>
              <a:defRPr sz="4667" b="1">
                <a:solidFill>
                  <a:schemeClr val="bg2"/>
                </a:solidFill>
                <a:latin typeface="+mj-lt"/>
              </a:defRPr>
            </a:lvl3pPr>
            <a:lvl4pPr marL="622142" indent="0">
              <a:lnSpc>
                <a:spcPts val="5200"/>
              </a:lnSpc>
              <a:spcBef>
                <a:spcPts val="0"/>
              </a:spcBef>
              <a:buNone/>
              <a:defRPr sz="4667" b="1">
                <a:solidFill>
                  <a:schemeClr val="bg2"/>
                </a:solidFill>
                <a:latin typeface="+mj-lt"/>
              </a:defRPr>
            </a:lvl4pPr>
            <a:lvl5pPr marL="829522" indent="0">
              <a:lnSpc>
                <a:spcPts val="5200"/>
              </a:lnSpc>
              <a:spcBef>
                <a:spcPts val="0"/>
              </a:spcBef>
              <a:buNone/>
              <a:defRPr sz="4667" b="1">
                <a:solidFill>
                  <a:schemeClr val="bg2"/>
                </a:solidFill>
                <a:latin typeface="+mj-lt"/>
              </a:defRPr>
            </a:lvl5pPr>
          </a:lstStyle>
          <a:p>
            <a:pPr lvl="0"/>
            <a:r>
              <a:rPr lang="en-GB" noProof="0"/>
              <a:t>Title or speaker over up to three lines at most</a:t>
            </a:r>
          </a:p>
        </p:txBody>
      </p:sp>
      <p:sp>
        <p:nvSpPr>
          <p:cNvPr id="6" name="Text Placeholder 22">
            <a:extLst>
              <a:ext uri="{FF2B5EF4-FFF2-40B4-BE49-F238E27FC236}">
                <a16:creationId xmlns:a16="http://schemas.microsoft.com/office/drawing/2014/main" id="{60433C0A-A5E2-46F3-9C61-7B0EBD95A8B1}"/>
              </a:ext>
            </a:extLst>
          </p:cNvPr>
          <p:cNvSpPr>
            <a:spLocks noGrp="1"/>
          </p:cNvSpPr>
          <p:nvPr>
            <p:ph type="body" sz="quarter" idx="12" hasCustomPrompt="1"/>
          </p:nvPr>
        </p:nvSpPr>
        <p:spPr>
          <a:xfrm>
            <a:off x="1056001" y="3909053"/>
            <a:ext cx="6783033" cy="1056119"/>
          </a:xfrm>
          <a:prstGeom prst="rect">
            <a:avLst/>
          </a:prstGeom>
        </p:spPr>
        <p:txBody>
          <a:bodyPr lIns="0" tIns="0" rIns="0" bIns="0"/>
          <a:lstStyle>
            <a:lvl1pPr marL="0" indent="0">
              <a:lnSpc>
                <a:spcPct val="100000"/>
              </a:lnSpc>
              <a:spcBef>
                <a:spcPts val="0"/>
              </a:spcBef>
              <a:buNone/>
              <a:defRPr sz="2267" b="1">
                <a:solidFill>
                  <a:schemeClr val="tx1"/>
                </a:solidFill>
                <a:latin typeface="+mj-lt"/>
              </a:defRPr>
            </a:lvl1pPr>
            <a:lvl2pPr marL="207381" indent="0">
              <a:lnSpc>
                <a:spcPts val="2667"/>
              </a:lnSpc>
              <a:spcBef>
                <a:spcPts val="0"/>
              </a:spcBef>
              <a:buNone/>
              <a:defRPr sz="1867" b="1">
                <a:solidFill>
                  <a:schemeClr val="bg2"/>
                </a:solidFill>
                <a:latin typeface="+mj-lt"/>
              </a:defRPr>
            </a:lvl2pPr>
            <a:lvl3pPr marL="414762" indent="0">
              <a:lnSpc>
                <a:spcPts val="2667"/>
              </a:lnSpc>
              <a:spcBef>
                <a:spcPts val="0"/>
              </a:spcBef>
              <a:buNone/>
              <a:defRPr sz="1867" b="1">
                <a:solidFill>
                  <a:schemeClr val="bg2"/>
                </a:solidFill>
                <a:latin typeface="+mj-lt"/>
              </a:defRPr>
            </a:lvl3pPr>
            <a:lvl4pPr marL="622142" indent="0">
              <a:lnSpc>
                <a:spcPts val="2667"/>
              </a:lnSpc>
              <a:spcBef>
                <a:spcPts val="0"/>
              </a:spcBef>
              <a:buNone/>
              <a:defRPr sz="1867" b="1">
                <a:solidFill>
                  <a:schemeClr val="bg2"/>
                </a:solidFill>
                <a:latin typeface="+mj-lt"/>
              </a:defRPr>
            </a:lvl4pPr>
            <a:lvl5pPr marL="829522" indent="0">
              <a:lnSpc>
                <a:spcPts val="2667"/>
              </a:lnSpc>
              <a:spcBef>
                <a:spcPts val="0"/>
              </a:spcBef>
              <a:buNone/>
              <a:defRPr sz="1867" b="1">
                <a:solidFill>
                  <a:schemeClr val="bg2"/>
                </a:solidFill>
                <a:latin typeface="+mj-lt"/>
              </a:defRPr>
            </a:lvl5pPr>
          </a:lstStyle>
          <a:p>
            <a:pPr lvl="0"/>
            <a:r>
              <a:rPr lang="en-GB" noProof="0"/>
              <a:t>Subtitle over up to three lines.</a:t>
            </a:r>
          </a:p>
        </p:txBody>
      </p:sp>
    </p:spTree>
    <p:extLst>
      <p:ext uri="{BB962C8B-B14F-4D97-AF65-F5344CB8AC3E}">
        <p14:creationId xmlns:p14="http://schemas.microsoft.com/office/powerpoint/2010/main" val="92997650"/>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5/20/2020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06654035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xt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24D2269-3E59-47DF-B10F-5B419213410A}"/>
              </a:ext>
            </a:extLst>
          </p:cNvPr>
          <p:cNvSpPr/>
          <p:nvPr userDrawn="1"/>
        </p:nvSpPr>
        <p:spPr>
          <a:xfrm>
            <a:off x="-144693" y="-51000"/>
            <a:ext cx="624000" cy="6960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31022"/>
            <a:endParaRPr lang="en-GB" sz="1636">
              <a:solidFill>
                <a:prstClr val="white"/>
              </a:solidFill>
            </a:endParaRPr>
          </a:p>
        </p:txBody>
      </p:sp>
      <p:sp>
        <p:nvSpPr>
          <p:cNvPr id="9" name="Text Placeholder 8">
            <a:extLst>
              <a:ext uri="{FF2B5EF4-FFF2-40B4-BE49-F238E27FC236}">
                <a16:creationId xmlns:a16="http://schemas.microsoft.com/office/drawing/2014/main" id="{F3674A5E-8A96-419B-AC24-54C225A06C3F}"/>
              </a:ext>
            </a:extLst>
          </p:cNvPr>
          <p:cNvSpPr>
            <a:spLocks noGrp="1"/>
          </p:cNvSpPr>
          <p:nvPr>
            <p:ph type="body" sz="quarter" idx="12" hasCustomPrompt="1"/>
          </p:nvPr>
        </p:nvSpPr>
        <p:spPr>
          <a:xfrm>
            <a:off x="1056218" y="6168000"/>
            <a:ext cx="7487783" cy="237331"/>
          </a:xfrm>
          <a:prstGeom prst="rect">
            <a:avLst/>
          </a:prstGeom>
        </p:spPr>
        <p:txBody>
          <a:bodyPr lIns="0" tIns="0" rIns="0" bIns="0"/>
          <a:lstStyle>
            <a:lvl1pPr marL="0" indent="0">
              <a:buNone/>
              <a:defRPr sz="1067"/>
            </a:lvl1pPr>
            <a:lvl2pPr marL="207381" indent="0">
              <a:buNone/>
              <a:defRPr sz="1067"/>
            </a:lvl2pPr>
            <a:lvl3pPr marL="414762" indent="0">
              <a:buNone/>
              <a:defRPr sz="1067"/>
            </a:lvl3pPr>
            <a:lvl4pPr marL="622142" indent="0">
              <a:buNone/>
              <a:defRPr sz="1067"/>
            </a:lvl4pPr>
            <a:lvl5pPr marL="829522" indent="0">
              <a:buNone/>
              <a:defRPr sz="1067"/>
            </a:lvl5pPr>
          </a:lstStyle>
          <a:p>
            <a:pPr lvl="0"/>
            <a:r>
              <a:rPr lang="en-GB" noProof="0"/>
              <a:t>Document title | </a:t>
            </a:r>
            <a:fld id="{DEC52B34-4675-4365-9D97-45A6EC7468C9}" type="datetime4">
              <a:rPr lang="en-GB" noProof="0" smtClean="0"/>
              <a:t>11 March 2019</a:t>
            </a:fld>
            <a:endParaRPr lang="en-GB" noProof="0"/>
          </a:p>
        </p:txBody>
      </p:sp>
      <p:sp>
        <p:nvSpPr>
          <p:cNvPr id="13" name="TextBox 12">
            <a:extLst>
              <a:ext uri="{FF2B5EF4-FFF2-40B4-BE49-F238E27FC236}">
                <a16:creationId xmlns:a16="http://schemas.microsoft.com/office/drawing/2014/main" id="{D2BA947C-7883-4EB8-AB90-C72661E57D62}"/>
              </a:ext>
            </a:extLst>
          </p:cNvPr>
          <p:cNvSpPr txBox="1"/>
          <p:nvPr userDrawn="1"/>
        </p:nvSpPr>
        <p:spPr>
          <a:xfrm>
            <a:off x="10704512" y="6044142"/>
            <a:ext cx="959488" cy="361189"/>
          </a:xfrm>
          <a:prstGeom prst="rect">
            <a:avLst/>
          </a:prstGeom>
          <a:noFill/>
        </p:spPr>
        <p:txBody>
          <a:bodyPr wrap="square" rtlCol="0" anchor="b">
            <a:spAutoFit/>
          </a:bodyPr>
          <a:lstStyle/>
          <a:p>
            <a:pPr algn="r" defTabSz="831022"/>
            <a:fld id="{BE2A2A16-73DD-4B23-8068-A2F2CED2582B}" type="slidenum">
              <a:rPr lang="en-GB" sz="1747" b="1">
                <a:solidFill>
                  <a:srgbClr val="009BA7"/>
                </a:solidFill>
              </a:rPr>
              <a:pPr algn="r" defTabSz="831022"/>
              <a:t>‹#›</a:t>
            </a:fld>
            <a:endParaRPr lang="en-GB" sz="1747" b="1">
              <a:solidFill>
                <a:srgbClr val="009BA7"/>
              </a:solidFill>
            </a:endParaRPr>
          </a:p>
        </p:txBody>
      </p:sp>
      <p:sp>
        <p:nvSpPr>
          <p:cNvPr id="14" name="Text Placeholder 6">
            <a:extLst>
              <a:ext uri="{FF2B5EF4-FFF2-40B4-BE49-F238E27FC236}">
                <a16:creationId xmlns:a16="http://schemas.microsoft.com/office/drawing/2014/main" id="{D9DFFB0D-56F2-4EAA-9A87-4B957505158E}"/>
              </a:ext>
            </a:extLst>
          </p:cNvPr>
          <p:cNvSpPr>
            <a:spLocks noGrp="1"/>
          </p:cNvSpPr>
          <p:nvPr>
            <p:ph type="body" sz="quarter" idx="11"/>
          </p:nvPr>
        </p:nvSpPr>
        <p:spPr>
          <a:xfrm>
            <a:off x="1056000" y="1727999"/>
            <a:ext cx="10608000" cy="3908684"/>
          </a:xfrm>
          <a:prstGeom prst="rect">
            <a:avLst/>
          </a:prstGeom>
        </p:spPr>
        <p:txBody>
          <a:bodyPr lIns="0" tIns="0" rIns="0" bIns="0"/>
          <a:lstStyle>
            <a:lvl1pPr marL="0" indent="0">
              <a:lnSpc>
                <a:spcPct val="100000"/>
              </a:lnSpc>
              <a:spcBef>
                <a:spcPts val="0"/>
              </a:spcBef>
              <a:spcAft>
                <a:spcPts val="1600"/>
              </a:spcAft>
              <a:buNone/>
              <a:defRPr sz="2267"/>
            </a:lvl1pPr>
            <a:lvl2pPr marL="207381" indent="0">
              <a:lnSpc>
                <a:spcPct val="100000"/>
              </a:lnSpc>
              <a:spcBef>
                <a:spcPts val="0"/>
              </a:spcBef>
              <a:spcAft>
                <a:spcPts val="1600"/>
              </a:spcAft>
              <a:buNone/>
              <a:defRPr sz="2267"/>
            </a:lvl2pPr>
            <a:lvl3pPr marL="414762" indent="0">
              <a:lnSpc>
                <a:spcPct val="100000"/>
              </a:lnSpc>
              <a:spcBef>
                <a:spcPts val="0"/>
              </a:spcBef>
              <a:spcAft>
                <a:spcPts val="1600"/>
              </a:spcAft>
              <a:buNone/>
              <a:defRPr sz="2267"/>
            </a:lvl3pPr>
            <a:lvl4pPr marL="622142" indent="0">
              <a:lnSpc>
                <a:spcPct val="100000"/>
              </a:lnSpc>
              <a:spcBef>
                <a:spcPts val="0"/>
              </a:spcBef>
              <a:spcAft>
                <a:spcPts val="1600"/>
              </a:spcAft>
              <a:buNone/>
              <a:defRPr sz="2267"/>
            </a:lvl4pPr>
            <a:lvl5pPr marL="829522" indent="0">
              <a:lnSpc>
                <a:spcPct val="100000"/>
              </a:lnSpc>
              <a:spcBef>
                <a:spcPts val="0"/>
              </a:spcBef>
              <a:spcAft>
                <a:spcPts val="1600"/>
              </a:spcAft>
              <a:buNone/>
              <a:defRPr sz="2267"/>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16" name="Text Placeholder 4">
            <a:extLst>
              <a:ext uri="{FF2B5EF4-FFF2-40B4-BE49-F238E27FC236}">
                <a16:creationId xmlns:a16="http://schemas.microsoft.com/office/drawing/2014/main" id="{E0C1029B-F0F6-494D-AFB5-54468B6CF1DB}"/>
              </a:ext>
            </a:extLst>
          </p:cNvPr>
          <p:cNvSpPr>
            <a:spLocks noGrp="1"/>
          </p:cNvSpPr>
          <p:nvPr>
            <p:ph type="body" sz="quarter" idx="10" hasCustomPrompt="1"/>
          </p:nvPr>
        </p:nvSpPr>
        <p:spPr>
          <a:xfrm>
            <a:off x="1056000" y="743727"/>
            <a:ext cx="7488000" cy="528000"/>
          </a:xfrm>
          <a:prstGeom prst="rect">
            <a:avLst/>
          </a:prstGeom>
        </p:spPr>
        <p:txBody>
          <a:bodyPr lIns="0" tIns="0" rIns="0" bIns="0" anchor="b" anchorCtr="0"/>
          <a:lstStyle>
            <a:lvl1pPr marL="0" indent="0">
              <a:buNone/>
              <a:defRPr sz="3467" b="1">
                <a:solidFill>
                  <a:schemeClr val="accent2"/>
                </a:solidFill>
                <a:latin typeface="+mj-lt"/>
              </a:defRPr>
            </a:lvl1pPr>
            <a:lvl2pPr marL="207381" indent="0">
              <a:buNone/>
              <a:defRPr sz="3467" b="1">
                <a:solidFill>
                  <a:schemeClr val="accent2"/>
                </a:solidFill>
                <a:latin typeface="+mj-lt"/>
              </a:defRPr>
            </a:lvl2pPr>
            <a:lvl3pPr marL="414762" indent="0">
              <a:buNone/>
              <a:defRPr sz="3467" b="1">
                <a:solidFill>
                  <a:schemeClr val="accent2"/>
                </a:solidFill>
                <a:latin typeface="+mj-lt"/>
              </a:defRPr>
            </a:lvl3pPr>
            <a:lvl4pPr marL="622142" indent="0">
              <a:buNone/>
              <a:defRPr sz="3467" b="1">
                <a:solidFill>
                  <a:schemeClr val="accent2"/>
                </a:solidFill>
                <a:latin typeface="+mj-lt"/>
              </a:defRPr>
            </a:lvl4pPr>
            <a:lvl5pPr marL="829522" indent="0">
              <a:buNone/>
              <a:defRPr sz="3467" b="1">
                <a:solidFill>
                  <a:schemeClr val="accent2"/>
                </a:solidFill>
                <a:latin typeface="+mj-lt"/>
              </a:defRPr>
            </a:lvl5pPr>
          </a:lstStyle>
          <a:p>
            <a:pPr lvl="0"/>
            <a:r>
              <a:rPr lang="en-GB" noProof="0"/>
              <a:t>One-line heading</a:t>
            </a:r>
          </a:p>
        </p:txBody>
      </p:sp>
      <p:pic>
        <p:nvPicPr>
          <p:cNvPr id="8" name="Picture 7">
            <a:extLst>
              <a:ext uri="{FF2B5EF4-FFF2-40B4-BE49-F238E27FC236}">
                <a16:creationId xmlns:a16="http://schemas.microsoft.com/office/drawing/2014/main" id="{67ECBE77-1ADB-4651-A1CB-98D943838AF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0032437" y="548680"/>
            <a:ext cx="1631563" cy="714677"/>
          </a:xfrm>
          <a:prstGeom prst="rect">
            <a:avLst/>
          </a:prstGeom>
        </p:spPr>
      </p:pic>
    </p:spTree>
    <p:extLst>
      <p:ext uri="{BB962C8B-B14F-4D97-AF65-F5344CB8AC3E}">
        <p14:creationId xmlns:p14="http://schemas.microsoft.com/office/powerpoint/2010/main" val="238645693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ext Slide with Photo">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24D2269-3E59-47DF-B10F-5B419213410A}"/>
              </a:ext>
            </a:extLst>
          </p:cNvPr>
          <p:cNvSpPr/>
          <p:nvPr userDrawn="1"/>
        </p:nvSpPr>
        <p:spPr>
          <a:xfrm>
            <a:off x="-144693" y="-51000"/>
            <a:ext cx="624000" cy="6960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31022"/>
            <a:endParaRPr lang="en-GB" sz="1636">
              <a:solidFill>
                <a:prstClr val="white"/>
              </a:solidFill>
            </a:endParaRPr>
          </a:p>
        </p:txBody>
      </p:sp>
      <p:sp>
        <p:nvSpPr>
          <p:cNvPr id="5" name="Text Placeholder 4">
            <a:extLst>
              <a:ext uri="{FF2B5EF4-FFF2-40B4-BE49-F238E27FC236}">
                <a16:creationId xmlns:a16="http://schemas.microsoft.com/office/drawing/2014/main" id="{417B70D6-EBB2-4AC7-BC7A-C4AAF0E2D870}"/>
              </a:ext>
            </a:extLst>
          </p:cNvPr>
          <p:cNvSpPr>
            <a:spLocks noGrp="1"/>
          </p:cNvSpPr>
          <p:nvPr>
            <p:ph type="body" sz="quarter" idx="10" hasCustomPrompt="1"/>
          </p:nvPr>
        </p:nvSpPr>
        <p:spPr>
          <a:xfrm>
            <a:off x="1056000" y="743727"/>
            <a:ext cx="7488000" cy="528000"/>
          </a:xfrm>
          <a:prstGeom prst="rect">
            <a:avLst/>
          </a:prstGeom>
        </p:spPr>
        <p:txBody>
          <a:bodyPr lIns="0" tIns="0" rIns="0" bIns="0" anchor="b" anchorCtr="0"/>
          <a:lstStyle>
            <a:lvl1pPr marL="0" indent="0">
              <a:buNone/>
              <a:defRPr sz="3467" b="1">
                <a:solidFill>
                  <a:schemeClr val="accent2"/>
                </a:solidFill>
                <a:latin typeface="+mj-lt"/>
              </a:defRPr>
            </a:lvl1pPr>
            <a:lvl2pPr marL="207381" indent="0">
              <a:buNone/>
              <a:defRPr sz="3467" b="1">
                <a:solidFill>
                  <a:schemeClr val="accent2"/>
                </a:solidFill>
                <a:latin typeface="+mj-lt"/>
              </a:defRPr>
            </a:lvl2pPr>
            <a:lvl3pPr marL="414762" indent="0">
              <a:buNone/>
              <a:defRPr sz="3467" b="1">
                <a:solidFill>
                  <a:schemeClr val="accent2"/>
                </a:solidFill>
                <a:latin typeface="+mj-lt"/>
              </a:defRPr>
            </a:lvl3pPr>
            <a:lvl4pPr marL="622142" indent="0">
              <a:buNone/>
              <a:defRPr sz="3467" b="1">
                <a:solidFill>
                  <a:schemeClr val="accent2"/>
                </a:solidFill>
                <a:latin typeface="+mj-lt"/>
              </a:defRPr>
            </a:lvl4pPr>
            <a:lvl5pPr marL="829522" indent="0">
              <a:buNone/>
              <a:defRPr sz="3467" b="1">
                <a:solidFill>
                  <a:schemeClr val="accent2"/>
                </a:solidFill>
                <a:latin typeface="+mj-lt"/>
              </a:defRPr>
            </a:lvl5pPr>
          </a:lstStyle>
          <a:p>
            <a:pPr lvl="0"/>
            <a:r>
              <a:rPr lang="en-GB" noProof="0"/>
              <a:t>One-line heading</a:t>
            </a:r>
          </a:p>
        </p:txBody>
      </p:sp>
      <p:sp>
        <p:nvSpPr>
          <p:cNvPr id="7" name="Text Placeholder 6">
            <a:extLst>
              <a:ext uri="{FF2B5EF4-FFF2-40B4-BE49-F238E27FC236}">
                <a16:creationId xmlns:a16="http://schemas.microsoft.com/office/drawing/2014/main" id="{28FECC0D-3B81-4BFB-83D8-C5A4A2D93AB2}"/>
              </a:ext>
            </a:extLst>
          </p:cNvPr>
          <p:cNvSpPr>
            <a:spLocks noGrp="1"/>
          </p:cNvSpPr>
          <p:nvPr>
            <p:ph type="body" sz="quarter" idx="11"/>
          </p:nvPr>
        </p:nvSpPr>
        <p:spPr>
          <a:xfrm>
            <a:off x="1056001" y="1727999"/>
            <a:ext cx="6288137" cy="3908684"/>
          </a:xfrm>
          <a:prstGeom prst="rect">
            <a:avLst/>
          </a:prstGeom>
        </p:spPr>
        <p:txBody>
          <a:bodyPr lIns="0" tIns="0" rIns="0" bIns="0"/>
          <a:lstStyle>
            <a:lvl1pPr marL="0" indent="0">
              <a:lnSpc>
                <a:spcPct val="100000"/>
              </a:lnSpc>
              <a:spcBef>
                <a:spcPts val="0"/>
              </a:spcBef>
              <a:spcAft>
                <a:spcPts val="1600"/>
              </a:spcAft>
              <a:buNone/>
              <a:defRPr sz="2267"/>
            </a:lvl1pPr>
            <a:lvl2pPr marL="207381" indent="0">
              <a:lnSpc>
                <a:spcPct val="100000"/>
              </a:lnSpc>
              <a:spcBef>
                <a:spcPts val="0"/>
              </a:spcBef>
              <a:spcAft>
                <a:spcPts val="1600"/>
              </a:spcAft>
              <a:buNone/>
              <a:defRPr sz="2267"/>
            </a:lvl2pPr>
            <a:lvl3pPr marL="414762" indent="0">
              <a:lnSpc>
                <a:spcPct val="100000"/>
              </a:lnSpc>
              <a:spcBef>
                <a:spcPts val="0"/>
              </a:spcBef>
              <a:spcAft>
                <a:spcPts val="1600"/>
              </a:spcAft>
              <a:buNone/>
              <a:defRPr sz="2267"/>
            </a:lvl3pPr>
            <a:lvl4pPr marL="622142" indent="0">
              <a:lnSpc>
                <a:spcPct val="100000"/>
              </a:lnSpc>
              <a:spcBef>
                <a:spcPts val="0"/>
              </a:spcBef>
              <a:spcAft>
                <a:spcPts val="1600"/>
              </a:spcAft>
              <a:buNone/>
              <a:defRPr sz="2267"/>
            </a:lvl4pPr>
            <a:lvl5pPr marL="829522" indent="0">
              <a:lnSpc>
                <a:spcPct val="100000"/>
              </a:lnSpc>
              <a:spcBef>
                <a:spcPts val="0"/>
              </a:spcBef>
              <a:spcAft>
                <a:spcPts val="1600"/>
              </a:spcAft>
              <a:buNone/>
              <a:defRPr sz="2267"/>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9" name="Text Placeholder 8">
            <a:extLst>
              <a:ext uri="{FF2B5EF4-FFF2-40B4-BE49-F238E27FC236}">
                <a16:creationId xmlns:a16="http://schemas.microsoft.com/office/drawing/2014/main" id="{F3674A5E-8A96-419B-AC24-54C225A06C3F}"/>
              </a:ext>
            </a:extLst>
          </p:cNvPr>
          <p:cNvSpPr>
            <a:spLocks noGrp="1"/>
          </p:cNvSpPr>
          <p:nvPr>
            <p:ph type="body" sz="quarter" idx="12" hasCustomPrompt="1"/>
          </p:nvPr>
        </p:nvSpPr>
        <p:spPr>
          <a:xfrm>
            <a:off x="1056218" y="6168000"/>
            <a:ext cx="7487783" cy="237331"/>
          </a:xfrm>
          <a:prstGeom prst="rect">
            <a:avLst/>
          </a:prstGeom>
        </p:spPr>
        <p:txBody>
          <a:bodyPr lIns="0" tIns="0" rIns="0" bIns="0"/>
          <a:lstStyle>
            <a:lvl1pPr marL="0" indent="0">
              <a:buNone/>
              <a:defRPr sz="1067"/>
            </a:lvl1pPr>
            <a:lvl2pPr marL="207381" indent="0">
              <a:buNone/>
              <a:defRPr sz="1067"/>
            </a:lvl2pPr>
            <a:lvl3pPr marL="414762" indent="0">
              <a:buNone/>
              <a:defRPr sz="1067"/>
            </a:lvl3pPr>
            <a:lvl4pPr marL="622142" indent="0">
              <a:buNone/>
              <a:defRPr sz="1067"/>
            </a:lvl4pPr>
            <a:lvl5pPr marL="829522" indent="0">
              <a:buNone/>
              <a:defRPr sz="1067"/>
            </a:lvl5pPr>
          </a:lstStyle>
          <a:p>
            <a:pPr lvl="0"/>
            <a:r>
              <a:rPr lang="en-GB" noProof="0"/>
              <a:t>Document title | </a:t>
            </a:r>
            <a:fld id="{DEC52B34-4675-4365-9D97-45A6EC7468C9}" type="datetime4">
              <a:rPr lang="en-GB" noProof="0" smtClean="0"/>
              <a:t>11 March 2019</a:t>
            </a:fld>
            <a:endParaRPr lang="en-GB" noProof="0"/>
          </a:p>
        </p:txBody>
      </p:sp>
      <p:sp>
        <p:nvSpPr>
          <p:cNvPr id="13" name="TextBox 12">
            <a:extLst>
              <a:ext uri="{FF2B5EF4-FFF2-40B4-BE49-F238E27FC236}">
                <a16:creationId xmlns:a16="http://schemas.microsoft.com/office/drawing/2014/main" id="{D2BA947C-7883-4EB8-AB90-C72661E57D62}"/>
              </a:ext>
            </a:extLst>
          </p:cNvPr>
          <p:cNvSpPr txBox="1"/>
          <p:nvPr userDrawn="1"/>
        </p:nvSpPr>
        <p:spPr>
          <a:xfrm>
            <a:off x="10704512" y="6044142"/>
            <a:ext cx="959488" cy="361189"/>
          </a:xfrm>
          <a:prstGeom prst="rect">
            <a:avLst/>
          </a:prstGeom>
          <a:noFill/>
        </p:spPr>
        <p:txBody>
          <a:bodyPr wrap="square" rtlCol="0" anchor="b">
            <a:spAutoFit/>
          </a:bodyPr>
          <a:lstStyle/>
          <a:p>
            <a:pPr algn="r" defTabSz="831022"/>
            <a:fld id="{BE2A2A16-73DD-4B23-8068-A2F2CED2582B}" type="slidenum">
              <a:rPr lang="en-GB" sz="1747" b="1">
                <a:solidFill>
                  <a:srgbClr val="009BA7"/>
                </a:solidFill>
              </a:rPr>
              <a:pPr algn="r" defTabSz="831022"/>
              <a:t>‹#›</a:t>
            </a:fld>
            <a:endParaRPr lang="en-GB" sz="1747" b="1">
              <a:solidFill>
                <a:srgbClr val="009BA7"/>
              </a:solidFill>
            </a:endParaRPr>
          </a:p>
        </p:txBody>
      </p:sp>
      <p:sp>
        <p:nvSpPr>
          <p:cNvPr id="4" name="Picture Placeholder 3">
            <a:extLst>
              <a:ext uri="{FF2B5EF4-FFF2-40B4-BE49-F238E27FC236}">
                <a16:creationId xmlns:a16="http://schemas.microsoft.com/office/drawing/2014/main" id="{F34AB4BF-3AE7-47AE-801A-13332C297EF7}"/>
              </a:ext>
            </a:extLst>
          </p:cNvPr>
          <p:cNvSpPr>
            <a:spLocks noGrp="1"/>
          </p:cNvSpPr>
          <p:nvPr>
            <p:ph type="pic" sz="quarter" idx="13"/>
          </p:nvPr>
        </p:nvSpPr>
        <p:spPr>
          <a:xfrm>
            <a:off x="7728182" y="1727201"/>
            <a:ext cx="3936769" cy="3585201"/>
          </a:xfrm>
          <a:prstGeom prst="rect">
            <a:avLst/>
          </a:prstGeom>
        </p:spPr>
        <p:txBody>
          <a:bodyPr/>
          <a:lstStyle>
            <a:lvl1pPr marL="0" indent="0">
              <a:buNone/>
              <a:defRPr/>
            </a:lvl1pPr>
          </a:lstStyle>
          <a:p>
            <a:r>
              <a:rPr lang="en-US" noProof="0"/>
              <a:t>Click icon to add picture</a:t>
            </a:r>
            <a:endParaRPr lang="en-GB" noProof="0"/>
          </a:p>
        </p:txBody>
      </p:sp>
      <p:sp>
        <p:nvSpPr>
          <p:cNvPr id="10" name="Text Placeholder 6">
            <a:extLst>
              <a:ext uri="{FF2B5EF4-FFF2-40B4-BE49-F238E27FC236}">
                <a16:creationId xmlns:a16="http://schemas.microsoft.com/office/drawing/2014/main" id="{16F4762E-9230-41DE-A5BD-F193CB0DBCCA}"/>
              </a:ext>
            </a:extLst>
          </p:cNvPr>
          <p:cNvSpPr>
            <a:spLocks noGrp="1"/>
          </p:cNvSpPr>
          <p:nvPr>
            <p:ph type="body" sz="quarter" idx="18" hasCustomPrompt="1"/>
          </p:nvPr>
        </p:nvSpPr>
        <p:spPr>
          <a:xfrm>
            <a:off x="7728181" y="5555125"/>
            <a:ext cx="3935819" cy="370153"/>
          </a:xfrm>
          <a:prstGeom prst="rect">
            <a:avLst/>
          </a:prstGeom>
        </p:spPr>
        <p:txBody>
          <a:bodyPr lIns="0" tIns="0" rIns="0" bIns="0"/>
          <a:lstStyle>
            <a:lvl1pPr marL="0" indent="0">
              <a:lnSpc>
                <a:spcPts val="2800"/>
              </a:lnSpc>
              <a:spcBef>
                <a:spcPts val="0"/>
              </a:spcBef>
              <a:spcAft>
                <a:spcPts val="1600"/>
              </a:spcAft>
              <a:buNone/>
              <a:defRPr sz="1600" b="0" baseline="0">
                <a:solidFill>
                  <a:schemeClr val="accent3"/>
                </a:solidFill>
              </a:defRPr>
            </a:lvl1pPr>
            <a:lvl2pPr marL="207381" indent="0">
              <a:lnSpc>
                <a:spcPts val="2800"/>
              </a:lnSpc>
              <a:spcBef>
                <a:spcPts val="0"/>
              </a:spcBef>
              <a:spcAft>
                <a:spcPts val="1600"/>
              </a:spcAft>
              <a:buNone/>
              <a:defRPr sz="2267" b="1">
                <a:solidFill>
                  <a:schemeClr val="accent2"/>
                </a:solidFill>
              </a:defRPr>
            </a:lvl2pPr>
            <a:lvl3pPr marL="414762" indent="0">
              <a:lnSpc>
                <a:spcPts val="2800"/>
              </a:lnSpc>
              <a:spcBef>
                <a:spcPts val="0"/>
              </a:spcBef>
              <a:spcAft>
                <a:spcPts val="1600"/>
              </a:spcAft>
              <a:buNone/>
              <a:defRPr sz="2267" b="1">
                <a:solidFill>
                  <a:schemeClr val="accent2"/>
                </a:solidFill>
              </a:defRPr>
            </a:lvl3pPr>
            <a:lvl4pPr marL="622142" indent="0">
              <a:lnSpc>
                <a:spcPts val="2800"/>
              </a:lnSpc>
              <a:spcBef>
                <a:spcPts val="0"/>
              </a:spcBef>
              <a:spcAft>
                <a:spcPts val="1600"/>
              </a:spcAft>
              <a:buNone/>
              <a:defRPr sz="2267" b="1">
                <a:solidFill>
                  <a:schemeClr val="accent2"/>
                </a:solidFill>
              </a:defRPr>
            </a:lvl4pPr>
            <a:lvl5pPr marL="829522" indent="0">
              <a:lnSpc>
                <a:spcPts val="2800"/>
              </a:lnSpc>
              <a:spcBef>
                <a:spcPts val="0"/>
              </a:spcBef>
              <a:spcAft>
                <a:spcPts val="1600"/>
              </a:spcAft>
              <a:buNone/>
              <a:defRPr sz="2267" b="1">
                <a:solidFill>
                  <a:schemeClr val="accent2"/>
                </a:solidFill>
              </a:defRPr>
            </a:lvl5pPr>
          </a:lstStyle>
          <a:p>
            <a:pPr lvl="0"/>
            <a:r>
              <a:rPr lang="en-GB" noProof="0"/>
              <a:t>Caption or credit</a:t>
            </a:r>
          </a:p>
        </p:txBody>
      </p:sp>
      <p:pic>
        <p:nvPicPr>
          <p:cNvPr id="12" name="Picture 11">
            <a:extLst>
              <a:ext uri="{FF2B5EF4-FFF2-40B4-BE49-F238E27FC236}">
                <a16:creationId xmlns:a16="http://schemas.microsoft.com/office/drawing/2014/main" id="{67ECBE77-1ADB-4651-A1CB-98D943838AF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0032437" y="548680"/>
            <a:ext cx="1631563" cy="714677"/>
          </a:xfrm>
          <a:prstGeom prst="rect">
            <a:avLst/>
          </a:prstGeom>
        </p:spPr>
      </p:pic>
    </p:spTree>
    <p:extLst>
      <p:ext uri="{BB962C8B-B14F-4D97-AF65-F5344CB8AC3E}">
        <p14:creationId xmlns:p14="http://schemas.microsoft.com/office/powerpoint/2010/main" val="398297715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able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24D2269-3E59-47DF-B10F-5B419213410A}"/>
              </a:ext>
            </a:extLst>
          </p:cNvPr>
          <p:cNvSpPr/>
          <p:nvPr userDrawn="1"/>
        </p:nvSpPr>
        <p:spPr>
          <a:xfrm>
            <a:off x="-144693" y="-51000"/>
            <a:ext cx="624000" cy="6960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31022"/>
            <a:endParaRPr lang="en-GB" sz="1636">
              <a:solidFill>
                <a:prstClr val="white"/>
              </a:solidFill>
            </a:endParaRPr>
          </a:p>
        </p:txBody>
      </p:sp>
      <p:sp>
        <p:nvSpPr>
          <p:cNvPr id="9" name="Text Placeholder 8">
            <a:extLst>
              <a:ext uri="{FF2B5EF4-FFF2-40B4-BE49-F238E27FC236}">
                <a16:creationId xmlns:a16="http://schemas.microsoft.com/office/drawing/2014/main" id="{F3674A5E-8A96-419B-AC24-54C225A06C3F}"/>
              </a:ext>
            </a:extLst>
          </p:cNvPr>
          <p:cNvSpPr>
            <a:spLocks noGrp="1"/>
          </p:cNvSpPr>
          <p:nvPr>
            <p:ph type="body" sz="quarter" idx="12" hasCustomPrompt="1"/>
          </p:nvPr>
        </p:nvSpPr>
        <p:spPr>
          <a:xfrm>
            <a:off x="1056218" y="6168000"/>
            <a:ext cx="7487783" cy="237331"/>
          </a:xfrm>
          <a:prstGeom prst="rect">
            <a:avLst/>
          </a:prstGeom>
        </p:spPr>
        <p:txBody>
          <a:bodyPr lIns="0" tIns="0" rIns="0" bIns="0"/>
          <a:lstStyle>
            <a:lvl1pPr marL="0" indent="0">
              <a:buNone/>
              <a:defRPr sz="1067"/>
            </a:lvl1pPr>
            <a:lvl2pPr marL="207381" indent="0">
              <a:buNone/>
              <a:defRPr sz="1067"/>
            </a:lvl2pPr>
            <a:lvl3pPr marL="414762" indent="0">
              <a:buNone/>
              <a:defRPr sz="1067"/>
            </a:lvl3pPr>
            <a:lvl4pPr marL="622142" indent="0">
              <a:buNone/>
              <a:defRPr sz="1067"/>
            </a:lvl4pPr>
            <a:lvl5pPr marL="829522" indent="0">
              <a:buNone/>
              <a:defRPr sz="1067"/>
            </a:lvl5pPr>
          </a:lstStyle>
          <a:p>
            <a:pPr lvl="0"/>
            <a:r>
              <a:rPr lang="en-GB" noProof="0"/>
              <a:t>Document title | </a:t>
            </a:r>
            <a:fld id="{DEC52B34-4675-4365-9D97-45A6EC7468C9}" type="datetime4">
              <a:rPr lang="en-GB" noProof="0" smtClean="0"/>
              <a:t>11 March 2019</a:t>
            </a:fld>
            <a:endParaRPr lang="en-GB" noProof="0"/>
          </a:p>
        </p:txBody>
      </p:sp>
      <p:sp>
        <p:nvSpPr>
          <p:cNvPr id="13" name="TextBox 12">
            <a:extLst>
              <a:ext uri="{FF2B5EF4-FFF2-40B4-BE49-F238E27FC236}">
                <a16:creationId xmlns:a16="http://schemas.microsoft.com/office/drawing/2014/main" id="{D2BA947C-7883-4EB8-AB90-C72661E57D62}"/>
              </a:ext>
            </a:extLst>
          </p:cNvPr>
          <p:cNvSpPr txBox="1"/>
          <p:nvPr userDrawn="1"/>
        </p:nvSpPr>
        <p:spPr>
          <a:xfrm>
            <a:off x="10704512" y="6044142"/>
            <a:ext cx="959488" cy="361189"/>
          </a:xfrm>
          <a:prstGeom prst="rect">
            <a:avLst/>
          </a:prstGeom>
          <a:noFill/>
        </p:spPr>
        <p:txBody>
          <a:bodyPr wrap="square" rtlCol="0" anchor="b">
            <a:spAutoFit/>
          </a:bodyPr>
          <a:lstStyle/>
          <a:p>
            <a:pPr algn="r" defTabSz="831022"/>
            <a:fld id="{BE2A2A16-73DD-4B23-8068-A2F2CED2582B}" type="slidenum">
              <a:rPr lang="en-GB" sz="1747" b="1">
                <a:solidFill>
                  <a:srgbClr val="009BA7"/>
                </a:solidFill>
              </a:rPr>
              <a:pPr algn="r" defTabSz="831022"/>
              <a:t>‹#›</a:t>
            </a:fld>
            <a:endParaRPr lang="en-GB" sz="1747" b="1">
              <a:solidFill>
                <a:srgbClr val="009BA7"/>
              </a:solidFill>
            </a:endParaRPr>
          </a:p>
        </p:txBody>
      </p:sp>
      <p:sp>
        <p:nvSpPr>
          <p:cNvPr id="4" name="Table Placeholder 3">
            <a:extLst>
              <a:ext uri="{FF2B5EF4-FFF2-40B4-BE49-F238E27FC236}">
                <a16:creationId xmlns:a16="http://schemas.microsoft.com/office/drawing/2014/main" id="{3EF331FA-3290-4F13-B48A-6B4BA15FA35C}"/>
              </a:ext>
            </a:extLst>
          </p:cNvPr>
          <p:cNvSpPr>
            <a:spLocks noGrp="1"/>
          </p:cNvSpPr>
          <p:nvPr>
            <p:ph type="tbl" sz="quarter" idx="13"/>
          </p:nvPr>
        </p:nvSpPr>
        <p:spPr>
          <a:xfrm>
            <a:off x="1056218" y="1727201"/>
            <a:ext cx="10607783" cy="3909484"/>
          </a:xfrm>
          <a:prstGeom prst="rect">
            <a:avLst/>
          </a:prstGeom>
        </p:spPr>
        <p:txBody>
          <a:bodyPr lIns="0" tIns="0" rIns="0" bIns="0"/>
          <a:lstStyle>
            <a:lvl1pPr marL="0" indent="0">
              <a:buNone/>
              <a:defRPr sz="2133"/>
            </a:lvl1pPr>
          </a:lstStyle>
          <a:p>
            <a:r>
              <a:rPr lang="en-US" noProof="0"/>
              <a:t>Click icon to add table</a:t>
            </a:r>
            <a:endParaRPr lang="en-GB" noProof="0"/>
          </a:p>
        </p:txBody>
      </p:sp>
      <p:sp>
        <p:nvSpPr>
          <p:cNvPr id="11" name="Text Placeholder 4">
            <a:extLst>
              <a:ext uri="{FF2B5EF4-FFF2-40B4-BE49-F238E27FC236}">
                <a16:creationId xmlns:a16="http://schemas.microsoft.com/office/drawing/2014/main" id="{0D1D2505-7FB8-49CC-9369-0D5426E8CCD9}"/>
              </a:ext>
            </a:extLst>
          </p:cNvPr>
          <p:cNvSpPr>
            <a:spLocks noGrp="1"/>
          </p:cNvSpPr>
          <p:nvPr>
            <p:ph type="body" sz="quarter" idx="10" hasCustomPrompt="1"/>
          </p:nvPr>
        </p:nvSpPr>
        <p:spPr>
          <a:xfrm>
            <a:off x="1056000" y="743727"/>
            <a:ext cx="7488000" cy="528000"/>
          </a:xfrm>
          <a:prstGeom prst="rect">
            <a:avLst/>
          </a:prstGeom>
        </p:spPr>
        <p:txBody>
          <a:bodyPr lIns="0" tIns="0" rIns="0" bIns="0" anchor="b" anchorCtr="0"/>
          <a:lstStyle>
            <a:lvl1pPr marL="0" indent="0">
              <a:buNone/>
              <a:defRPr sz="3467" b="1">
                <a:solidFill>
                  <a:schemeClr val="accent2"/>
                </a:solidFill>
                <a:latin typeface="+mj-lt"/>
              </a:defRPr>
            </a:lvl1pPr>
            <a:lvl2pPr marL="207381" indent="0">
              <a:buNone/>
              <a:defRPr sz="3467" b="1">
                <a:solidFill>
                  <a:schemeClr val="accent2"/>
                </a:solidFill>
                <a:latin typeface="+mj-lt"/>
              </a:defRPr>
            </a:lvl2pPr>
            <a:lvl3pPr marL="414762" indent="0">
              <a:buNone/>
              <a:defRPr sz="3467" b="1">
                <a:solidFill>
                  <a:schemeClr val="accent2"/>
                </a:solidFill>
                <a:latin typeface="+mj-lt"/>
              </a:defRPr>
            </a:lvl3pPr>
            <a:lvl4pPr marL="622142" indent="0">
              <a:buNone/>
              <a:defRPr sz="3467" b="1">
                <a:solidFill>
                  <a:schemeClr val="accent2"/>
                </a:solidFill>
                <a:latin typeface="+mj-lt"/>
              </a:defRPr>
            </a:lvl4pPr>
            <a:lvl5pPr marL="829522" indent="0">
              <a:buNone/>
              <a:defRPr sz="3467" b="1">
                <a:solidFill>
                  <a:schemeClr val="accent2"/>
                </a:solidFill>
                <a:latin typeface="+mj-lt"/>
              </a:defRPr>
            </a:lvl5pPr>
          </a:lstStyle>
          <a:p>
            <a:pPr lvl="0"/>
            <a:r>
              <a:rPr lang="en-GB" noProof="0"/>
              <a:t>One-line heading</a:t>
            </a:r>
          </a:p>
        </p:txBody>
      </p:sp>
      <p:pic>
        <p:nvPicPr>
          <p:cNvPr id="8" name="Picture 7">
            <a:extLst>
              <a:ext uri="{FF2B5EF4-FFF2-40B4-BE49-F238E27FC236}">
                <a16:creationId xmlns:a16="http://schemas.microsoft.com/office/drawing/2014/main" id="{319CF09E-034D-42C6-9854-007561336CCE}"/>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0032437" y="548680"/>
            <a:ext cx="1631563" cy="714677"/>
          </a:xfrm>
          <a:prstGeom prst="rect">
            <a:avLst/>
          </a:prstGeom>
        </p:spPr>
      </p:pic>
    </p:spTree>
    <p:extLst>
      <p:ext uri="{BB962C8B-B14F-4D97-AF65-F5344CB8AC3E}">
        <p14:creationId xmlns:p14="http://schemas.microsoft.com/office/powerpoint/2010/main" val="74287531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ullet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24D2269-3E59-47DF-B10F-5B419213410A}"/>
              </a:ext>
            </a:extLst>
          </p:cNvPr>
          <p:cNvSpPr/>
          <p:nvPr userDrawn="1"/>
        </p:nvSpPr>
        <p:spPr>
          <a:xfrm>
            <a:off x="-144693" y="-51000"/>
            <a:ext cx="624000" cy="6960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31022"/>
            <a:endParaRPr lang="en-GB" sz="1636">
              <a:solidFill>
                <a:prstClr val="white"/>
              </a:solidFill>
            </a:endParaRPr>
          </a:p>
        </p:txBody>
      </p:sp>
      <p:sp>
        <p:nvSpPr>
          <p:cNvPr id="9" name="Text Placeholder 8">
            <a:extLst>
              <a:ext uri="{FF2B5EF4-FFF2-40B4-BE49-F238E27FC236}">
                <a16:creationId xmlns:a16="http://schemas.microsoft.com/office/drawing/2014/main" id="{F3674A5E-8A96-419B-AC24-54C225A06C3F}"/>
              </a:ext>
            </a:extLst>
          </p:cNvPr>
          <p:cNvSpPr>
            <a:spLocks noGrp="1"/>
          </p:cNvSpPr>
          <p:nvPr>
            <p:ph type="body" sz="quarter" idx="12" hasCustomPrompt="1"/>
          </p:nvPr>
        </p:nvSpPr>
        <p:spPr>
          <a:xfrm>
            <a:off x="1056218" y="6168000"/>
            <a:ext cx="7487783" cy="237331"/>
          </a:xfrm>
          <a:prstGeom prst="rect">
            <a:avLst/>
          </a:prstGeom>
        </p:spPr>
        <p:txBody>
          <a:bodyPr lIns="0" tIns="0" rIns="0" bIns="0"/>
          <a:lstStyle>
            <a:lvl1pPr marL="0" indent="0">
              <a:buNone/>
              <a:defRPr sz="1067"/>
            </a:lvl1pPr>
            <a:lvl2pPr marL="207381" indent="0">
              <a:buNone/>
              <a:defRPr sz="1067"/>
            </a:lvl2pPr>
            <a:lvl3pPr marL="414762" indent="0">
              <a:buNone/>
              <a:defRPr sz="1067"/>
            </a:lvl3pPr>
            <a:lvl4pPr marL="622142" indent="0">
              <a:buNone/>
              <a:defRPr sz="1067"/>
            </a:lvl4pPr>
            <a:lvl5pPr marL="829522" indent="0">
              <a:buNone/>
              <a:defRPr sz="1067"/>
            </a:lvl5pPr>
          </a:lstStyle>
          <a:p>
            <a:pPr lvl="0"/>
            <a:r>
              <a:rPr lang="en-GB" noProof="0"/>
              <a:t>Document title | </a:t>
            </a:r>
            <a:fld id="{DEC52B34-4675-4365-9D97-45A6EC7468C9}" type="datetime4">
              <a:rPr lang="en-GB" noProof="0" smtClean="0"/>
              <a:t>11 March 2019</a:t>
            </a:fld>
            <a:endParaRPr lang="en-GB" noProof="0"/>
          </a:p>
        </p:txBody>
      </p:sp>
      <p:sp>
        <p:nvSpPr>
          <p:cNvPr id="13" name="TextBox 12">
            <a:extLst>
              <a:ext uri="{FF2B5EF4-FFF2-40B4-BE49-F238E27FC236}">
                <a16:creationId xmlns:a16="http://schemas.microsoft.com/office/drawing/2014/main" id="{D2BA947C-7883-4EB8-AB90-C72661E57D62}"/>
              </a:ext>
            </a:extLst>
          </p:cNvPr>
          <p:cNvSpPr txBox="1"/>
          <p:nvPr userDrawn="1"/>
        </p:nvSpPr>
        <p:spPr>
          <a:xfrm>
            <a:off x="10704512" y="6044142"/>
            <a:ext cx="959488" cy="361189"/>
          </a:xfrm>
          <a:prstGeom prst="rect">
            <a:avLst/>
          </a:prstGeom>
          <a:noFill/>
        </p:spPr>
        <p:txBody>
          <a:bodyPr wrap="square" rtlCol="0" anchor="b">
            <a:spAutoFit/>
          </a:bodyPr>
          <a:lstStyle/>
          <a:p>
            <a:pPr algn="r" defTabSz="831022"/>
            <a:fld id="{BE2A2A16-73DD-4B23-8068-A2F2CED2582B}" type="slidenum">
              <a:rPr lang="en-GB" sz="1747" b="1">
                <a:solidFill>
                  <a:srgbClr val="009BA7"/>
                </a:solidFill>
              </a:rPr>
              <a:pPr algn="r" defTabSz="831022"/>
              <a:t>‹#›</a:t>
            </a:fld>
            <a:endParaRPr lang="en-GB" sz="1747" b="1">
              <a:solidFill>
                <a:srgbClr val="009BA7"/>
              </a:solidFill>
            </a:endParaRPr>
          </a:p>
        </p:txBody>
      </p:sp>
      <p:sp>
        <p:nvSpPr>
          <p:cNvPr id="14" name="Text Placeholder 6">
            <a:extLst>
              <a:ext uri="{FF2B5EF4-FFF2-40B4-BE49-F238E27FC236}">
                <a16:creationId xmlns:a16="http://schemas.microsoft.com/office/drawing/2014/main" id="{D9DFFB0D-56F2-4EAA-9A87-4B957505158E}"/>
              </a:ext>
            </a:extLst>
          </p:cNvPr>
          <p:cNvSpPr>
            <a:spLocks noGrp="1"/>
          </p:cNvSpPr>
          <p:nvPr>
            <p:ph type="body" sz="quarter" idx="11"/>
          </p:nvPr>
        </p:nvSpPr>
        <p:spPr>
          <a:xfrm>
            <a:off x="1056000" y="1727999"/>
            <a:ext cx="10608000" cy="3908684"/>
          </a:xfrm>
          <a:prstGeom prst="rect">
            <a:avLst/>
          </a:prstGeom>
        </p:spPr>
        <p:txBody>
          <a:bodyPr lIns="0" tIns="0" rIns="0" bIns="0"/>
          <a:lstStyle>
            <a:lvl1pPr marL="380990" indent="-380990">
              <a:lnSpc>
                <a:spcPct val="100000"/>
              </a:lnSpc>
              <a:spcBef>
                <a:spcPts val="0"/>
              </a:spcBef>
              <a:spcAft>
                <a:spcPts val="1600"/>
              </a:spcAft>
              <a:buClr>
                <a:schemeClr val="accent2"/>
              </a:buClr>
              <a:buFont typeface="Arial Black" panose="020B0A04020102020204" pitchFamily="34" charset="0"/>
              <a:buChar char="–"/>
              <a:defRPr sz="2267" b="1"/>
            </a:lvl1pPr>
            <a:lvl2pPr marL="588372" indent="-380990">
              <a:lnSpc>
                <a:spcPct val="100000"/>
              </a:lnSpc>
              <a:spcBef>
                <a:spcPts val="0"/>
              </a:spcBef>
              <a:spcAft>
                <a:spcPts val="1600"/>
              </a:spcAft>
              <a:buClr>
                <a:schemeClr val="accent2"/>
              </a:buClr>
              <a:buFont typeface="Arial Black" panose="020B0A04020102020204" pitchFamily="34" charset="0"/>
              <a:buChar char="–"/>
              <a:defRPr sz="2267" b="1"/>
            </a:lvl2pPr>
            <a:lvl3pPr marL="795752" indent="-380990">
              <a:lnSpc>
                <a:spcPct val="100000"/>
              </a:lnSpc>
              <a:spcBef>
                <a:spcPts val="0"/>
              </a:spcBef>
              <a:spcAft>
                <a:spcPts val="1600"/>
              </a:spcAft>
              <a:buClr>
                <a:schemeClr val="accent2"/>
              </a:buClr>
              <a:buFont typeface="Arial Black" panose="020B0A04020102020204" pitchFamily="34" charset="0"/>
              <a:buChar char="–"/>
              <a:defRPr sz="2267" b="1"/>
            </a:lvl3pPr>
            <a:lvl4pPr marL="1003132" indent="-380990">
              <a:lnSpc>
                <a:spcPct val="100000"/>
              </a:lnSpc>
              <a:spcBef>
                <a:spcPts val="0"/>
              </a:spcBef>
              <a:spcAft>
                <a:spcPts val="1600"/>
              </a:spcAft>
              <a:buClr>
                <a:schemeClr val="accent2"/>
              </a:buClr>
              <a:buFont typeface="Arial Black" panose="020B0A04020102020204" pitchFamily="34" charset="0"/>
              <a:buChar char="–"/>
              <a:defRPr sz="2267" b="1"/>
            </a:lvl4pPr>
            <a:lvl5pPr marL="1210512" indent="-380990">
              <a:lnSpc>
                <a:spcPct val="100000"/>
              </a:lnSpc>
              <a:spcBef>
                <a:spcPts val="0"/>
              </a:spcBef>
              <a:spcAft>
                <a:spcPts val="1600"/>
              </a:spcAft>
              <a:buClr>
                <a:schemeClr val="accent2"/>
              </a:buClr>
              <a:buFont typeface="Arial Black" panose="020B0A04020102020204" pitchFamily="34" charset="0"/>
              <a:buChar char="–"/>
              <a:defRPr sz="2267" b="1"/>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8" name="Text Placeholder 4">
            <a:extLst>
              <a:ext uri="{FF2B5EF4-FFF2-40B4-BE49-F238E27FC236}">
                <a16:creationId xmlns:a16="http://schemas.microsoft.com/office/drawing/2014/main" id="{8CE3D723-BCE7-4BD8-9335-C4B6096DC096}"/>
              </a:ext>
            </a:extLst>
          </p:cNvPr>
          <p:cNvSpPr>
            <a:spLocks noGrp="1"/>
          </p:cNvSpPr>
          <p:nvPr>
            <p:ph type="body" sz="quarter" idx="10" hasCustomPrompt="1"/>
          </p:nvPr>
        </p:nvSpPr>
        <p:spPr>
          <a:xfrm>
            <a:off x="1056000" y="743727"/>
            <a:ext cx="7488000" cy="528000"/>
          </a:xfrm>
          <a:prstGeom prst="rect">
            <a:avLst/>
          </a:prstGeom>
        </p:spPr>
        <p:txBody>
          <a:bodyPr lIns="0" tIns="0" rIns="0" bIns="0" anchor="b" anchorCtr="0"/>
          <a:lstStyle>
            <a:lvl1pPr marL="0" indent="0">
              <a:buNone/>
              <a:defRPr sz="3467" b="1">
                <a:solidFill>
                  <a:schemeClr val="accent3"/>
                </a:solidFill>
                <a:latin typeface="+mj-lt"/>
              </a:defRPr>
            </a:lvl1pPr>
            <a:lvl2pPr marL="207381" indent="0">
              <a:buNone/>
              <a:defRPr sz="3467" b="1">
                <a:solidFill>
                  <a:schemeClr val="accent2"/>
                </a:solidFill>
                <a:latin typeface="+mj-lt"/>
              </a:defRPr>
            </a:lvl2pPr>
            <a:lvl3pPr marL="414762" indent="0">
              <a:buNone/>
              <a:defRPr sz="3467" b="1">
                <a:solidFill>
                  <a:schemeClr val="accent2"/>
                </a:solidFill>
                <a:latin typeface="+mj-lt"/>
              </a:defRPr>
            </a:lvl3pPr>
            <a:lvl4pPr marL="622142" indent="0">
              <a:buNone/>
              <a:defRPr sz="3467" b="1">
                <a:solidFill>
                  <a:schemeClr val="accent2"/>
                </a:solidFill>
                <a:latin typeface="+mj-lt"/>
              </a:defRPr>
            </a:lvl4pPr>
            <a:lvl5pPr marL="829522" indent="0">
              <a:buNone/>
              <a:defRPr sz="3467" b="1">
                <a:solidFill>
                  <a:schemeClr val="accent2"/>
                </a:solidFill>
                <a:latin typeface="+mj-lt"/>
              </a:defRPr>
            </a:lvl5pPr>
          </a:lstStyle>
          <a:p>
            <a:pPr lvl="0"/>
            <a:r>
              <a:rPr lang="en-GB" noProof="0"/>
              <a:t>One-line heading</a:t>
            </a:r>
          </a:p>
        </p:txBody>
      </p:sp>
      <p:pic>
        <p:nvPicPr>
          <p:cNvPr id="12" name="Picture 11">
            <a:extLst>
              <a:ext uri="{FF2B5EF4-FFF2-40B4-BE49-F238E27FC236}">
                <a16:creationId xmlns:a16="http://schemas.microsoft.com/office/drawing/2014/main" id="{319CF09E-034D-42C6-9854-007561336CCE}"/>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0032437" y="548680"/>
            <a:ext cx="1631563" cy="714677"/>
          </a:xfrm>
          <a:prstGeom prst="rect">
            <a:avLst/>
          </a:prstGeom>
        </p:spPr>
      </p:pic>
    </p:spTree>
    <p:extLst>
      <p:ext uri="{BB962C8B-B14F-4D97-AF65-F5344CB8AC3E}">
        <p14:creationId xmlns:p14="http://schemas.microsoft.com/office/powerpoint/2010/main" val="157729184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Bullet Slide with Photo">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24D2269-3E59-47DF-B10F-5B419213410A}"/>
              </a:ext>
            </a:extLst>
          </p:cNvPr>
          <p:cNvSpPr/>
          <p:nvPr userDrawn="1"/>
        </p:nvSpPr>
        <p:spPr>
          <a:xfrm>
            <a:off x="-144693" y="-51000"/>
            <a:ext cx="624000" cy="6960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31022"/>
            <a:endParaRPr lang="en-GB" sz="1636">
              <a:solidFill>
                <a:prstClr val="white"/>
              </a:solidFill>
            </a:endParaRPr>
          </a:p>
        </p:txBody>
      </p:sp>
      <p:sp>
        <p:nvSpPr>
          <p:cNvPr id="9" name="Text Placeholder 8">
            <a:extLst>
              <a:ext uri="{FF2B5EF4-FFF2-40B4-BE49-F238E27FC236}">
                <a16:creationId xmlns:a16="http://schemas.microsoft.com/office/drawing/2014/main" id="{F3674A5E-8A96-419B-AC24-54C225A06C3F}"/>
              </a:ext>
            </a:extLst>
          </p:cNvPr>
          <p:cNvSpPr>
            <a:spLocks noGrp="1"/>
          </p:cNvSpPr>
          <p:nvPr>
            <p:ph type="body" sz="quarter" idx="12" hasCustomPrompt="1"/>
          </p:nvPr>
        </p:nvSpPr>
        <p:spPr>
          <a:xfrm>
            <a:off x="1056218" y="6168000"/>
            <a:ext cx="7487783" cy="237331"/>
          </a:xfrm>
          <a:prstGeom prst="rect">
            <a:avLst/>
          </a:prstGeom>
        </p:spPr>
        <p:txBody>
          <a:bodyPr lIns="0" tIns="0" rIns="0" bIns="0"/>
          <a:lstStyle>
            <a:lvl1pPr marL="0" indent="0">
              <a:buNone/>
              <a:defRPr sz="1067"/>
            </a:lvl1pPr>
            <a:lvl2pPr marL="207381" indent="0">
              <a:buNone/>
              <a:defRPr sz="1067"/>
            </a:lvl2pPr>
            <a:lvl3pPr marL="414762" indent="0">
              <a:buNone/>
              <a:defRPr sz="1067"/>
            </a:lvl3pPr>
            <a:lvl4pPr marL="622142" indent="0">
              <a:buNone/>
              <a:defRPr sz="1067"/>
            </a:lvl4pPr>
            <a:lvl5pPr marL="829522" indent="0">
              <a:buNone/>
              <a:defRPr sz="1067"/>
            </a:lvl5pPr>
          </a:lstStyle>
          <a:p>
            <a:pPr lvl="0"/>
            <a:r>
              <a:rPr lang="en-GB" noProof="0"/>
              <a:t>Document title | </a:t>
            </a:r>
            <a:fld id="{DEC52B34-4675-4365-9D97-45A6EC7468C9}" type="datetime4">
              <a:rPr lang="en-GB" noProof="0" smtClean="0"/>
              <a:t>11 March 2019</a:t>
            </a:fld>
            <a:endParaRPr lang="en-GB" noProof="0"/>
          </a:p>
        </p:txBody>
      </p:sp>
      <p:sp>
        <p:nvSpPr>
          <p:cNvPr id="13" name="TextBox 12">
            <a:extLst>
              <a:ext uri="{FF2B5EF4-FFF2-40B4-BE49-F238E27FC236}">
                <a16:creationId xmlns:a16="http://schemas.microsoft.com/office/drawing/2014/main" id="{D2BA947C-7883-4EB8-AB90-C72661E57D62}"/>
              </a:ext>
            </a:extLst>
          </p:cNvPr>
          <p:cNvSpPr txBox="1"/>
          <p:nvPr userDrawn="1"/>
        </p:nvSpPr>
        <p:spPr>
          <a:xfrm>
            <a:off x="10704512" y="6044142"/>
            <a:ext cx="959488" cy="361189"/>
          </a:xfrm>
          <a:prstGeom prst="rect">
            <a:avLst/>
          </a:prstGeom>
          <a:noFill/>
        </p:spPr>
        <p:txBody>
          <a:bodyPr wrap="square" rtlCol="0" anchor="b">
            <a:spAutoFit/>
          </a:bodyPr>
          <a:lstStyle/>
          <a:p>
            <a:pPr algn="r" defTabSz="831022"/>
            <a:fld id="{BE2A2A16-73DD-4B23-8068-A2F2CED2582B}" type="slidenum">
              <a:rPr lang="en-GB" sz="1747" b="1">
                <a:solidFill>
                  <a:srgbClr val="009BA7"/>
                </a:solidFill>
              </a:rPr>
              <a:pPr algn="r" defTabSz="831022"/>
              <a:t>‹#›</a:t>
            </a:fld>
            <a:endParaRPr lang="en-GB" sz="1747" b="1">
              <a:solidFill>
                <a:srgbClr val="009BA7"/>
              </a:solidFill>
            </a:endParaRPr>
          </a:p>
        </p:txBody>
      </p:sp>
      <p:sp>
        <p:nvSpPr>
          <p:cNvPr id="14" name="Text Placeholder 6">
            <a:extLst>
              <a:ext uri="{FF2B5EF4-FFF2-40B4-BE49-F238E27FC236}">
                <a16:creationId xmlns:a16="http://schemas.microsoft.com/office/drawing/2014/main" id="{D9DFFB0D-56F2-4EAA-9A87-4B957505158E}"/>
              </a:ext>
            </a:extLst>
          </p:cNvPr>
          <p:cNvSpPr>
            <a:spLocks noGrp="1"/>
          </p:cNvSpPr>
          <p:nvPr>
            <p:ph type="body" sz="quarter" idx="11"/>
          </p:nvPr>
        </p:nvSpPr>
        <p:spPr>
          <a:xfrm>
            <a:off x="1056001" y="1727999"/>
            <a:ext cx="6288137" cy="3908684"/>
          </a:xfrm>
          <a:prstGeom prst="rect">
            <a:avLst/>
          </a:prstGeom>
        </p:spPr>
        <p:txBody>
          <a:bodyPr lIns="0" tIns="0" rIns="0" bIns="0"/>
          <a:lstStyle>
            <a:lvl1pPr marL="380990" indent="-380990">
              <a:lnSpc>
                <a:spcPct val="100000"/>
              </a:lnSpc>
              <a:spcBef>
                <a:spcPts val="0"/>
              </a:spcBef>
              <a:spcAft>
                <a:spcPts val="1600"/>
              </a:spcAft>
              <a:buClr>
                <a:schemeClr val="accent2"/>
              </a:buClr>
              <a:buFont typeface="Arial Black" panose="020B0A04020102020204" pitchFamily="34" charset="0"/>
              <a:buChar char="–"/>
              <a:defRPr sz="2267" b="1"/>
            </a:lvl1pPr>
            <a:lvl2pPr marL="588372" indent="-380990">
              <a:lnSpc>
                <a:spcPct val="100000"/>
              </a:lnSpc>
              <a:spcBef>
                <a:spcPts val="0"/>
              </a:spcBef>
              <a:spcAft>
                <a:spcPts val="1600"/>
              </a:spcAft>
              <a:buClr>
                <a:schemeClr val="accent2"/>
              </a:buClr>
              <a:buFont typeface="Arial Black" panose="020B0A04020102020204" pitchFamily="34" charset="0"/>
              <a:buChar char="–"/>
              <a:defRPr sz="2267" b="1"/>
            </a:lvl2pPr>
            <a:lvl3pPr marL="795752" indent="-380990">
              <a:lnSpc>
                <a:spcPct val="100000"/>
              </a:lnSpc>
              <a:spcBef>
                <a:spcPts val="0"/>
              </a:spcBef>
              <a:spcAft>
                <a:spcPts val="1600"/>
              </a:spcAft>
              <a:buClr>
                <a:schemeClr val="accent2"/>
              </a:buClr>
              <a:buFont typeface="Arial Black" panose="020B0A04020102020204" pitchFamily="34" charset="0"/>
              <a:buChar char="–"/>
              <a:defRPr sz="2267" b="1"/>
            </a:lvl3pPr>
            <a:lvl4pPr marL="1003132" indent="-380990">
              <a:lnSpc>
                <a:spcPct val="100000"/>
              </a:lnSpc>
              <a:spcBef>
                <a:spcPts val="0"/>
              </a:spcBef>
              <a:spcAft>
                <a:spcPts val="1600"/>
              </a:spcAft>
              <a:buClr>
                <a:schemeClr val="accent2"/>
              </a:buClr>
              <a:buFont typeface="Arial Black" panose="020B0A04020102020204" pitchFamily="34" charset="0"/>
              <a:buChar char="–"/>
              <a:defRPr sz="2267" b="1"/>
            </a:lvl4pPr>
            <a:lvl5pPr marL="1210512" indent="-380990">
              <a:lnSpc>
                <a:spcPct val="100000"/>
              </a:lnSpc>
              <a:spcBef>
                <a:spcPts val="0"/>
              </a:spcBef>
              <a:spcAft>
                <a:spcPts val="1600"/>
              </a:spcAft>
              <a:buClr>
                <a:schemeClr val="accent2"/>
              </a:buClr>
              <a:buFont typeface="Arial Black" panose="020B0A04020102020204" pitchFamily="34" charset="0"/>
              <a:buChar char="–"/>
              <a:defRPr sz="2267" b="1"/>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8" name="Picture Placeholder 3">
            <a:extLst>
              <a:ext uri="{FF2B5EF4-FFF2-40B4-BE49-F238E27FC236}">
                <a16:creationId xmlns:a16="http://schemas.microsoft.com/office/drawing/2014/main" id="{B8DC942F-021B-40FB-A4FC-0CE3F9400ED3}"/>
              </a:ext>
            </a:extLst>
          </p:cNvPr>
          <p:cNvSpPr>
            <a:spLocks noGrp="1"/>
          </p:cNvSpPr>
          <p:nvPr>
            <p:ph type="pic" sz="quarter" idx="13"/>
          </p:nvPr>
        </p:nvSpPr>
        <p:spPr>
          <a:xfrm>
            <a:off x="7728182" y="1727202"/>
            <a:ext cx="3936769" cy="3738841"/>
          </a:xfrm>
          <a:prstGeom prst="rect">
            <a:avLst/>
          </a:prstGeom>
        </p:spPr>
        <p:txBody>
          <a:bodyPr/>
          <a:lstStyle>
            <a:lvl1pPr marL="0" indent="0">
              <a:buNone/>
              <a:defRPr/>
            </a:lvl1pPr>
          </a:lstStyle>
          <a:p>
            <a:r>
              <a:rPr lang="en-US" noProof="0"/>
              <a:t>Click icon to add picture</a:t>
            </a:r>
            <a:endParaRPr lang="en-GB" noProof="0"/>
          </a:p>
        </p:txBody>
      </p:sp>
      <p:sp>
        <p:nvSpPr>
          <p:cNvPr id="11" name="Text Placeholder 4">
            <a:extLst>
              <a:ext uri="{FF2B5EF4-FFF2-40B4-BE49-F238E27FC236}">
                <a16:creationId xmlns:a16="http://schemas.microsoft.com/office/drawing/2014/main" id="{58C2680D-2E0D-4F30-9150-032C6338EBCE}"/>
              </a:ext>
            </a:extLst>
          </p:cNvPr>
          <p:cNvSpPr>
            <a:spLocks noGrp="1"/>
          </p:cNvSpPr>
          <p:nvPr>
            <p:ph type="body" sz="quarter" idx="10" hasCustomPrompt="1"/>
          </p:nvPr>
        </p:nvSpPr>
        <p:spPr>
          <a:xfrm>
            <a:off x="1056000" y="743727"/>
            <a:ext cx="7488000" cy="528000"/>
          </a:xfrm>
          <a:prstGeom prst="rect">
            <a:avLst/>
          </a:prstGeom>
        </p:spPr>
        <p:txBody>
          <a:bodyPr lIns="0" tIns="0" rIns="0" bIns="0" anchor="b" anchorCtr="0"/>
          <a:lstStyle>
            <a:lvl1pPr marL="0" indent="0">
              <a:buNone/>
              <a:defRPr sz="3467" b="1">
                <a:solidFill>
                  <a:schemeClr val="accent3"/>
                </a:solidFill>
                <a:latin typeface="+mj-lt"/>
              </a:defRPr>
            </a:lvl1pPr>
            <a:lvl2pPr marL="207381" indent="0">
              <a:buNone/>
              <a:defRPr sz="3467" b="1">
                <a:solidFill>
                  <a:schemeClr val="accent2"/>
                </a:solidFill>
                <a:latin typeface="+mj-lt"/>
              </a:defRPr>
            </a:lvl2pPr>
            <a:lvl3pPr marL="414762" indent="0">
              <a:buNone/>
              <a:defRPr sz="3467" b="1">
                <a:solidFill>
                  <a:schemeClr val="accent2"/>
                </a:solidFill>
                <a:latin typeface="+mj-lt"/>
              </a:defRPr>
            </a:lvl3pPr>
            <a:lvl4pPr marL="622142" indent="0">
              <a:buNone/>
              <a:defRPr sz="3467" b="1">
                <a:solidFill>
                  <a:schemeClr val="accent2"/>
                </a:solidFill>
                <a:latin typeface="+mj-lt"/>
              </a:defRPr>
            </a:lvl4pPr>
            <a:lvl5pPr marL="829522" indent="0">
              <a:buNone/>
              <a:defRPr sz="3467" b="1">
                <a:solidFill>
                  <a:schemeClr val="accent2"/>
                </a:solidFill>
                <a:latin typeface="+mj-lt"/>
              </a:defRPr>
            </a:lvl5pPr>
          </a:lstStyle>
          <a:p>
            <a:pPr lvl="0"/>
            <a:r>
              <a:rPr lang="en-GB" noProof="0"/>
              <a:t>One-line heading</a:t>
            </a:r>
          </a:p>
        </p:txBody>
      </p:sp>
      <p:sp>
        <p:nvSpPr>
          <p:cNvPr id="15" name="Text Placeholder 6">
            <a:extLst>
              <a:ext uri="{FF2B5EF4-FFF2-40B4-BE49-F238E27FC236}">
                <a16:creationId xmlns:a16="http://schemas.microsoft.com/office/drawing/2014/main" id="{16F4762E-9230-41DE-A5BD-F193CB0DBCCA}"/>
              </a:ext>
            </a:extLst>
          </p:cNvPr>
          <p:cNvSpPr>
            <a:spLocks noGrp="1"/>
          </p:cNvSpPr>
          <p:nvPr>
            <p:ph type="body" sz="quarter" idx="18" hasCustomPrompt="1"/>
          </p:nvPr>
        </p:nvSpPr>
        <p:spPr>
          <a:xfrm>
            <a:off x="7728181" y="5555125"/>
            <a:ext cx="3935819" cy="370153"/>
          </a:xfrm>
          <a:prstGeom prst="rect">
            <a:avLst/>
          </a:prstGeom>
        </p:spPr>
        <p:txBody>
          <a:bodyPr lIns="0" tIns="0" rIns="0" bIns="0"/>
          <a:lstStyle>
            <a:lvl1pPr marL="0" indent="0">
              <a:lnSpc>
                <a:spcPts val="2800"/>
              </a:lnSpc>
              <a:spcBef>
                <a:spcPts val="0"/>
              </a:spcBef>
              <a:spcAft>
                <a:spcPts val="1600"/>
              </a:spcAft>
              <a:buNone/>
              <a:defRPr sz="1600" b="0" baseline="0">
                <a:solidFill>
                  <a:schemeClr val="accent3"/>
                </a:solidFill>
              </a:defRPr>
            </a:lvl1pPr>
            <a:lvl2pPr marL="207381" indent="0">
              <a:lnSpc>
                <a:spcPts val="2800"/>
              </a:lnSpc>
              <a:spcBef>
                <a:spcPts val="0"/>
              </a:spcBef>
              <a:spcAft>
                <a:spcPts val="1600"/>
              </a:spcAft>
              <a:buNone/>
              <a:defRPr sz="2267" b="1">
                <a:solidFill>
                  <a:schemeClr val="accent2"/>
                </a:solidFill>
              </a:defRPr>
            </a:lvl2pPr>
            <a:lvl3pPr marL="414762" indent="0">
              <a:lnSpc>
                <a:spcPts val="2800"/>
              </a:lnSpc>
              <a:spcBef>
                <a:spcPts val="0"/>
              </a:spcBef>
              <a:spcAft>
                <a:spcPts val="1600"/>
              </a:spcAft>
              <a:buNone/>
              <a:defRPr sz="2267" b="1">
                <a:solidFill>
                  <a:schemeClr val="accent2"/>
                </a:solidFill>
              </a:defRPr>
            </a:lvl3pPr>
            <a:lvl4pPr marL="622142" indent="0">
              <a:lnSpc>
                <a:spcPts val="2800"/>
              </a:lnSpc>
              <a:spcBef>
                <a:spcPts val="0"/>
              </a:spcBef>
              <a:spcAft>
                <a:spcPts val="1600"/>
              </a:spcAft>
              <a:buNone/>
              <a:defRPr sz="2267" b="1">
                <a:solidFill>
                  <a:schemeClr val="accent2"/>
                </a:solidFill>
              </a:defRPr>
            </a:lvl4pPr>
            <a:lvl5pPr marL="829522" indent="0">
              <a:lnSpc>
                <a:spcPts val="2800"/>
              </a:lnSpc>
              <a:spcBef>
                <a:spcPts val="0"/>
              </a:spcBef>
              <a:spcAft>
                <a:spcPts val="1600"/>
              </a:spcAft>
              <a:buNone/>
              <a:defRPr sz="2267" b="1">
                <a:solidFill>
                  <a:schemeClr val="accent2"/>
                </a:solidFill>
              </a:defRPr>
            </a:lvl5pPr>
          </a:lstStyle>
          <a:p>
            <a:pPr lvl="0"/>
            <a:r>
              <a:rPr lang="en-GB" noProof="0"/>
              <a:t>Caption or credit</a:t>
            </a:r>
          </a:p>
        </p:txBody>
      </p:sp>
      <p:pic>
        <p:nvPicPr>
          <p:cNvPr id="16" name="Picture 15">
            <a:extLst>
              <a:ext uri="{FF2B5EF4-FFF2-40B4-BE49-F238E27FC236}">
                <a16:creationId xmlns:a16="http://schemas.microsoft.com/office/drawing/2014/main" id="{319CF09E-034D-42C6-9854-007561336CCE}"/>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0032437" y="548680"/>
            <a:ext cx="1631563" cy="714677"/>
          </a:xfrm>
          <a:prstGeom prst="rect">
            <a:avLst/>
          </a:prstGeom>
        </p:spPr>
      </p:pic>
    </p:spTree>
    <p:extLst>
      <p:ext uri="{BB962C8B-B14F-4D97-AF65-F5344CB8AC3E}">
        <p14:creationId xmlns:p14="http://schemas.microsoft.com/office/powerpoint/2010/main" val="190199748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Divider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1920262-CD62-4982-8CC2-38CB0D2F19F2}"/>
              </a:ext>
            </a:extLst>
          </p:cNvPr>
          <p:cNvSpPr/>
          <p:nvPr userDrawn="1"/>
        </p:nvSpPr>
        <p:spPr>
          <a:xfrm>
            <a:off x="-144693" y="-51000"/>
            <a:ext cx="624000" cy="6960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31022"/>
            <a:endParaRPr lang="en-GB" sz="1636">
              <a:solidFill>
                <a:prstClr val="white"/>
              </a:solidFill>
            </a:endParaRPr>
          </a:p>
        </p:txBody>
      </p:sp>
      <p:sp>
        <p:nvSpPr>
          <p:cNvPr id="5" name="Text Placeholder 8">
            <a:extLst>
              <a:ext uri="{FF2B5EF4-FFF2-40B4-BE49-F238E27FC236}">
                <a16:creationId xmlns:a16="http://schemas.microsoft.com/office/drawing/2014/main" id="{21ADB2AF-D221-4E35-AF73-D72B6F1B58F5}"/>
              </a:ext>
            </a:extLst>
          </p:cNvPr>
          <p:cNvSpPr>
            <a:spLocks noGrp="1"/>
          </p:cNvSpPr>
          <p:nvPr>
            <p:ph type="body" sz="quarter" idx="12" hasCustomPrompt="1"/>
          </p:nvPr>
        </p:nvSpPr>
        <p:spPr>
          <a:xfrm>
            <a:off x="1056218" y="6168000"/>
            <a:ext cx="7487783" cy="237331"/>
          </a:xfrm>
          <a:prstGeom prst="rect">
            <a:avLst/>
          </a:prstGeom>
        </p:spPr>
        <p:txBody>
          <a:bodyPr lIns="0" tIns="0" rIns="0" bIns="0"/>
          <a:lstStyle>
            <a:lvl1pPr marL="0" indent="0">
              <a:buNone/>
              <a:defRPr sz="1067"/>
            </a:lvl1pPr>
            <a:lvl2pPr marL="207381" indent="0">
              <a:buNone/>
              <a:defRPr sz="1067"/>
            </a:lvl2pPr>
            <a:lvl3pPr marL="414762" indent="0">
              <a:buNone/>
              <a:defRPr sz="1067"/>
            </a:lvl3pPr>
            <a:lvl4pPr marL="622142" indent="0">
              <a:buNone/>
              <a:defRPr sz="1067"/>
            </a:lvl4pPr>
            <a:lvl5pPr marL="829522" indent="0">
              <a:buNone/>
              <a:defRPr sz="1067"/>
            </a:lvl5pPr>
          </a:lstStyle>
          <a:p>
            <a:pPr lvl="0"/>
            <a:r>
              <a:rPr lang="en-GB" noProof="0"/>
              <a:t>Document title | </a:t>
            </a:r>
            <a:fld id="{DEC52B34-4675-4365-9D97-45A6EC7468C9}" type="datetime4">
              <a:rPr lang="en-GB" noProof="0" smtClean="0"/>
              <a:t>11 March 2019</a:t>
            </a:fld>
            <a:endParaRPr lang="en-GB" noProof="0"/>
          </a:p>
        </p:txBody>
      </p:sp>
      <p:sp>
        <p:nvSpPr>
          <p:cNvPr id="6" name="TextBox 5">
            <a:extLst>
              <a:ext uri="{FF2B5EF4-FFF2-40B4-BE49-F238E27FC236}">
                <a16:creationId xmlns:a16="http://schemas.microsoft.com/office/drawing/2014/main" id="{3A091805-907E-411F-8F67-405448922C9C}"/>
              </a:ext>
            </a:extLst>
          </p:cNvPr>
          <p:cNvSpPr txBox="1"/>
          <p:nvPr userDrawn="1"/>
        </p:nvSpPr>
        <p:spPr>
          <a:xfrm>
            <a:off x="10704512" y="6044142"/>
            <a:ext cx="959488" cy="361189"/>
          </a:xfrm>
          <a:prstGeom prst="rect">
            <a:avLst/>
          </a:prstGeom>
          <a:noFill/>
        </p:spPr>
        <p:txBody>
          <a:bodyPr wrap="square" rtlCol="0" anchor="b">
            <a:spAutoFit/>
          </a:bodyPr>
          <a:lstStyle/>
          <a:p>
            <a:pPr algn="r" defTabSz="831022"/>
            <a:fld id="{BE2A2A16-73DD-4B23-8068-A2F2CED2582B}" type="slidenum">
              <a:rPr lang="en-GB" sz="1747" b="1">
                <a:solidFill>
                  <a:srgbClr val="009BA7"/>
                </a:solidFill>
              </a:rPr>
              <a:pPr algn="r" defTabSz="831022"/>
              <a:t>‹#›</a:t>
            </a:fld>
            <a:endParaRPr lang="en-GB" sz="1747" b="1">
              <a:solidFill>
                <a:srgbClr val="009BA7"/>
              </a:solidFill>
            </a:endParaRPr>
          </a:p>
        </p:txBody>
      </p:sp>
      <p:sp>
        <p:nvSpPr>
          <p:cNvPr id="8" name="Text Placeholder 7">
            <a:extLst>
              <a:ext uri="{FF2B5EF4-FFF2-40B4-BE49-F238E27FC236}">
                <a16:creationId xmlns:a16="http://schemas.microsoft.com/office/drawing/2014/main" id="{48A7D6D6-31D4-46DA-8A7F-3429B1F3BE5D}"/>
              </a:ext>
            </a:extLst>
          </p:cNvPr>
          <p:cNvSpPr>
            <a:spLocks noGrp="1"/>
          </p:cNvSpPr>
          <p:nvPr>
            <p:ph type="body" sz="quarter" idx="13" hasCustomPrompt="1"/>
          </p:nvPr>
        </p:nvSpPr>
        <p:spPr>
          <a:xfrm>
            <a:off x="1055999" y="1727998"/>
            <a:ext cx="8160000" cy="1508980"/>
          </a:xfrm>
          <a:prstGeom prst="rect">
            <a:avLst/>
          </a:prstGeom>
        </p:spPr>
        <p:txBody>
          <a:bodyPr lIns="0" tIns="0" rIns="0" bIns="0" anchor="b" anchorCtr="0"/>
          <a:lstStyle>
            <a:lvl1pPr marL="0" indent="0">
              <a:lnSpc>
                <a:spcPct val="100000"/>
              </a:lnSpc>
              <a:spcBef>
                <a:spcPts val="0"/>
              </a:spcBef>
              <a:buNone/>
              <a:defRPr sz="5333" b="1">
                <a:solidFill>
                  <a:schemeClr val="accent3"/>
                </a:solidFill>
                <a:latin typeface="+mj-lt"/>
              </a:defRPr>
            </a:lvl1pPr>
            <a:lvl2pPr marL="207381" indent="0">
              <a:buNone/>
              <a:defRPr sz="5333" b="1">
                <a:solidFill>
                  <a:schemeClr val="accent3"/>
                </a:solidFill>
                <a:latin typeface="+mj-lt"/>
              </a:defRPr>
            </a:lvl2pPr>
            <a:lvl3pPr marL="414762" indent="0">
              <a:buNone/>
              <a:defRPr sz="5333" b="1">
                <a:solidFill>
                  <a:schemeClr val="accent3"/>
                </a:solidFill>
                <a:latin typeface="+mj-lt"/>
              </a:defRPr>
            </a:lvl3pPr>
            <a:lvl4pPr marL="622142" indent="0">
              <a:buNone/>
              <a:defRPr sz="5333" b="1">
                <a:solidFill>
                  <a:schemeClr val="accent3"/>
                </a:solidFill>
                <a:latin typeface="+mj-lt"/>
              </a:defRPr>
            </a:lvl4pPr>
            <a:lvl5pPr marL="829522" indent="0">
              <a:buNone/>
              <a:defRPr sz="5333" b="1">
                <a:solidFill>
                  <a:schemeClr val="accent3"/>
                </a:solidFill>
                <a:latin typeface="+mj-lt"/>
              </a:defRPr>
            </a:lvl5pPr>
          </a:lstStyle>
          <a:p>
            <a:pPr lvl="0"/>
            <a:r>
              <a:rPr lang="en-GB" noProof="0"/>
              <a:t>Divider slide title over two lines at most</a:t>
            </a:r>
          </a:p>
        </p:txBody>
      </p:sp>
      <p:sp>
        <p:nvSpPr>
          <p:cNvPr id="9" name="Text Placeholder 4">
            <a:extLst>
              <a:ext uri="{FF2B5EF4-FFF2-40B4-BE49-F238E27FC236}">
                <a16:creationId xmlns:a16="http://schemas.microsoft.com/office/drawing/2014/main" id="{DF9C5557-11E1-4ADD-809B-6D3924A94B32}"/>
              </a:ext>
            </a:extLst>
          </p:cNvPr>
          <p:cNvSpPr>
            <a:spLocks noGrp="1"/>
          </p:cNvSpPr>
          <p:nvPr>
            <p:ph type="body" sz="quarter" idx="10" hasCustomPrompt="1"/>
          </p:nvPr>
        </p:nvSpPr>
        <p:spPr>
          <a:xfrm>
            <a:off x="1055999" y="3744000"/>
            <a:ext cx="8159999" cy="1039960"/>
          </a:xfrm>
          <a:prstGeom prst="rect">
            <a:avLst/>
          </a:prstGeom>
        </p:spPr>
        <p:txBody>
          <a:bodyPr lIns="0" tIns="0" rIns="0" bIns="0"/>
          <a:lstStyle>
            <a:lvl1pPr marL="0" indent="0">
              <a:lnSpc>
                <a:spcPct val="100000"/>
              </a:lnSpc>
              <a:buNone/>
              <a:defRPr sz="2400" b="1">
                <a:solidFill>
                  <a:schemeClr val="accent2"/>
                </a:solidFill>
                <a:latin typeface="+mj-lt"/>
              </a:defRPr>
            </a:lvl1pPr>
            <a:lvl2pPr marL="207381" indent="0">
              <a:buNone/>
              <a:defRPr sz="3467" b="1">
                <a:solidFill>
                  <a:schemeClr val="accent2"/>
                </a:solidFill>
                <a:latin typeface="+mj-lt"/>
              </a:defRPr>
            </a:lvl2pPr>
            <a:lvl3pPr marL="414762" indent="0">
              <a:buNone/>
              <a:defRPr sz="3467" b="1">
                <a:solidFill>
                  <a:schemeClr val="accent2"/>
                </a:solidFill>
                <a:latin typeface="+mj-lt"/>
              </a:defRPr>
            </a:lvl3pPr>
            <a:lvl4pPr marL="622142" indent="0">
              <a:buNone/>
              <a:defRPr sz="3467" b="1">
                <a:solidFill>
                  <a:schemeClr val="accent2"/>
                </a:solidFill>
                <a:latin typeface="+mj-lt"/>
              </a:defRPr>
            </a:lvl4pPr>
            <a:lvl5pPr marL="829522" indent="0">
              <a:buNone/>
              <a:defRPr sz="3467" b="1">
                <a:solidFill>
                  <a:schemeClr val="accent2"/>
                </a:solidFill>
                <a:latin typeface="+mj-lt"/>
              </a:defRPr>
            </a:lvl5pPr>
          </a:lstStyle>
          <a:p>
            <a:pPr lvl="0"/>
            <a:r>
              <a:rPr lang="en-GB" noProof="0"/>
              <a:t>Subtitle over three lines at most.</a:t>
            </a:r>
          </a:p>
        </p:txBody>
      </p:sp>
      <p:pic>
        <p:nvPicPr>
          <p:cNvPr id="11" name="Picture 10">
            <a:extLst>
              <a:ext uri="{FF2B5EF4-FFF2-40B4-BE49-F238E27FC236}">
                <a16:creationId xmlns:a16="http://schemas.microsoft.com/office/drawing/2014/main" id="{319CF09E-034D-42C6-9854-007561336CCE}"/>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0032437" y="548680"/>
            <a:ext cx="1631563" cy="714677"/>
          </a:xfrm>
          <a:prstGeom prst="rect">
            <a:avLst/>
          </a:prstGeom>
        </p:spPr>
      </p:pic>
    </p:spTree>
    <p:extLst>
      <p:ext uri="{BB962C8B-B14F-4D97-AF65-F5344CB8AC3E}">
        <p14:creationId xmlns:p14="http://schemas.microsoft.com/office/powerpoint/2010/main" val="293250345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Divider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1920262-CD62-4982-8CC2-38CB0D2F19F2}"/>
              </a:ext>
            </a:extLst>
          </p:cNvPr>
          <p:cNvSpPr/>
          <p:nvPr userDrawn="1"/>
        </p:nvSpPr>
        <p:spPr>
          <a:xfrm>
            <a:off x="-144693" y="-51000"/>
            <a:ext cx="624000" cy="6960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31022"/>
            <a:endParaRPr lang="en-GB" sz="1636">
              <a:solidFill>
                <a:prstClr val="white"/>
              </a:solidFill>
            </a:endParaRPr>
          </a:p>
        </p:txBody>
      </p:sp>
      <p:sp>
        <p:nvSpPr>
          <p:cNvPr id="5" name="Text Placeholder 8">
            <a:extLst>
              <a:ext uri="{FF2B5EF4-FFF2-40B4-BE49-F238E27FC236}">
                <a16:creationId xmlns:a16="http://schemas.microsoft.com/office/drawing/2014/main" id="{21ADB2AF-D221-4E35-AF73-D72B6F1B58F5}"/>
              </a:ext>
            </a:extLst>
          </p:cNvPr>
          <p:cNvSpPr>
            <a:spLocks noGrp="1"/>
          </p:cNvSpPr>
          <p:nvPr>
            <p:ph type="body" sz="quarter" idx="12" hasCustomPrompt="1"/>
          </p:nvPr>
        </p:nvSpPr>
        <p:spPr>
          <a:xfrm>
            <a:off x="1056218" y="6168000"/>
            <a:ext cx="7487783" cy="237331"/>
          </a:xfrm>
          <a:prstGeom prst="rect">
            <a:avLst/>
          </a:prstGeom>
        </p:spPr>
        <p:txBody>
          <a:bodyPr lIns="0" tIns="0" rIns="0" bIns="0"/>
          <a:lstStyle>
            <a:lvl1pPr marL="0" indent="0">
              <a:buNone/>
              <a:defRPr sz="1067"/>
            </a:lvl1pPr>
            <a:lvl2pPr marL="207381" indent="0">
              <a:buNone/>
              <a:defRPr sz="1067"/>
            </a:lvl2pPr>
            <a:lvl3pPr marL="414762" indent="0">
              <a:buNone/>
              <a:defRPr sz="1067"/>
            </a:lvl3pPr>
            <a:lvl4pPr marL="622142" indent="0">
              <a:buNone/>
              <a:defRPr sz="1067"/>
            </a:lvl4pPr>
            <a:lvl5pPr marL="829522" indent="0">
              <a:buNone/>
              <a:defRPr sz="1067"/>
            </a:lvl5pPr>
          </a:lstStyle>
          <a:p>
            <a:pPr lvl="0"/>
            <a:r>
              <a:rPr lang="en-GB" noProof="0"/>
              <a:t>Document title | </a:t>
            </a:r>
            <a:fld id="{DEC52B34-4675-4365-9D97-45A6EC7468C9}" type="datetime4">
              <a:rPr lang="en-GB" noProof="0" smtClean="0"/>
              <a:t>11 March 2019</a:t>
            </a:fld>
            <a:endParaRPr lang="en-GB" noProof="0"/>
          </a:p>
        </p:txBody>
      </p:sp>
      <p:sp>
        <p:nvSpPr>
          <p:cNvPr id="8" name="Text Placeholder 7">
            <a:extLst>
              <a:ext uri="{FF2B5EF4-FFF2-40B4-BE49-F238E27FC236}">
                <a16:creationId xmlns:a16="http://schemas.microsoft.com/office/drawing/2014/main" id="{48A7D6D6-31D4-46DA-8A7F-3429B1F3BE5D}"/>
              </a:ext>
            </a:extLst>
          </p:cNvPr>
          <p:cNvSpPr>
            <a:spLocks noGrp="1"/>
          </p:cNvSpPr>
          <p:nvPr>
            <p:ph type="body" sz="quarter" idx="13" hasCustomPrompt="1"/>
          </p:nvPr>
        </p:nvSpPr>
        <p:spPr>
          <a:xfrm>
            <a:off x="1055999" y="1727998"/>
            <a:ext cx="6576172" cy="1508980"/>
          </a:xfrm>
          <a:prstGeom prst="rect">
            <a:avLst/>
          </a:prstGeom>
        </p:spPr>
        <p:txBody>
          <a:bodyPr lIns="0" tIns="0" rIns="0" bIns="0" anchor="b" anchorCtr="0"/>
          <a:lstStyle>
            <a:lvl1pPr marL="0" indent="0">
              <a:lnSpc>
                <a:spcPct val="100000"/>
              </a:lnSpc>
              <a:spcBef>
                <a:spcPts val="0"/>
              </a:spcBef>
              <a:buNone/>
              <a:defRPr sz="5333" b="1">
                <a:solidFill>
                  <a:schemeClr val="accent3"/>
                </a:solidFill>
                <a:latin typeface="+mj-lt"/>
              </a:defRPr>
            </a:lvl1pPr>
            <a:lvl2pPr marL="207381" indent="0">
              <a:buNone/>
              <a:defRPr sz="5333" b="1">
                <a:solidFill>
                  <a:schemeClr val="accent3"/>
                </a:solidFill>
                <a:latin typeface="+mj-lt"/>
              </a:defRPr>
            </a:lvl2pPr>
            <a:lvl3pPr marL="414762" indent="0">
              <a:buNone/>
              <a:defRPr sz="5333" b="1">
                <a:solidFill>
                  <a:schemeClr val="accent3"/>
                </a:solidFill>
                <a:latin typeface="+mj-lt"/>
              </a:defRPr>
            </a:lvl3pPr>
            <a:lvl4pPr marL="622142" indent="0">
              <a:buNone/>
              <a:defRPr sz="5333" b="1">
                <a:solidFill>
                  <a:schemeClr val="accent3"/>
                </a:solidFill>
                <a:latin typeface="+mj-lt"/>
              </a:defRPr>
            </a:lvl4pPr>
            <a:lvl5pPr marL="829522" indent="0">
              <a:buNone/>
              <a:defRPr sz="5333" b="1">
                <a:solidFill>
                  <a:schemeClr val="accent3"/>
                </a:solidFill>
                <a:latin typeface="+mj-lt"/>
              </a:defRPr>
            </a:lvl5pPr>
          </a:lstStyle>
          <a:p>
            <a:pPr lvl="0"/>
            <a:r>
              <a:rPr lang="en-GB" noProof="0"/>
              <a:t>Divider slide title over two lines at most</a:t>
            </a:r>
          </a:p>
        </p:txBody>
      </p:sp>
      <p:sp>
        <p:nvSpPr>
          <p:cNvPr id="9" name="Text Placeholder 4">
            <a:extLst>
              <a:ext uri="{FF2B5EF4-FFF2-40B4-BE49-F238E27FC236}">
                <a16:creationId xmlns:a16="http://schemas.microsoft.com/office/drawing/2014/main" id="{DF9C5557-11E1-4ADD-809B-6D3924A94B32}"/>
              </a:ext>
            </a:extLst>
          </p:cNvPr>
          <p:cNvSpPr>
            <a:spLocks noGrp="1"/>
          </p:cNvSpPr>
          <p:nvPr>
            <p:ph type="body" sz="quarter" idx="10" hasCustomPrompt="1"/>
          </p:nvPr>
        </p:nvSpPr>
        <p:spPr>
          <a:xfrm>
            <a:off x="1055999" y="3744000"/>
            <a:ext cx="6576172" cy="1039960"/>
          </a:xfrm>
          <a:prstGeom prst="rect">
            <a:avLst/>
          </a:prstGeom>
        </p:spPr>
        <p:txBody>
          <a:bodyPr lIns="0" tIns="0" rIns="0" bIns="0"/>
          <a:lstStyle>
            <a:lvl1pPr marL="0" indent="0">
              <a:lnSpc>
                <a:spcPct val="100000"/>
              </a:lnSpc>
              <a:buNone/>
              <a:defRPr sz="2400" b="1">
                <a:solidFill>
                  <a:schemeClr val="accent2"/>
                </a:solidFill>
                <a:latin typeface="+mj-lt"/>
              </a:defRPr>
            </a:lvl1pPr>
            <a:lvl2pPr marL="207381" indent="0">
              <a:buNone/>
              <a:defRPr sz="3467" b="1">
                <a:solidFill>
                  <a:schemeClr val="accent2"/>
                </a:solidFill>
                <a:latin typeface="+mj-lt"/>
              </a:defRPr>
            </a:lvl2pPr>
            <a:lvl3pPr marL="414762" indent="0">
              <a:buNone/>
              <a:defRPr sz="3467" b="1">
                <a:solidFill>
                  <a:schemeClr val="accent2"/>
                </a:solidFill>
                <a:latin typeface="+mj-lt"/>
              </a:defRPr>
            </a:lvl3pPr>
            <a:lvl4pPr marL="622142" indent="0">
              <a:buNone/>
              <a:defRPr sz="3467" b="1">
                <a:solidFill>
                  <a:schemeClr val="accent2"/>
                </a:solidFill>
                <a:latin typeface="+mj-lt"/>
              </a:defRPr>
            </a:lvl4pPr>
            <a:lvl5pPr marL="829522" indent="0">
              <a:buNone/>
              <a:defRPr sz="3467" b="1">
                <a:solidFill>
                  <a:schemeClr val="accent2"/>
                </a:solidFill>
                <a:latin typeface="+mj-lt"/>
              </a:defRPr>
            </a:lvl5pPr>
          </a:lstStyle>
          <a:p>
            <a:pPr lvl="0"/>
            <a:r>
              <a:rPr lang="en-GB" noProof="0"/>
              <a:t>Subtitle over three lines at most.</a:t>
            </a:r>
          </a:p>
        </p:txBody>
      </p:sp>
      <p:sp>
        <p:nvSpPr>
          <p:cNvPr id="11" name="Picture Placeholder 3">
            <a:extLst>
              <a:ext uri="{FF2B5EF4-FFF2-40B4-BE49-F238E27FC236}">
                <a16:creationId xmlns:a16="http://schemas.microsoft.com/office/drawing/2014/main" id="{B8DC942F-021B-40FB-A4FC-0CE3F9400ED3}"/>
              </a:ext>
            </a:extLst>
          </p:cNvPr>
          <p:cNvSpPr>
            <a:spLocks noGrp="1"/>
          </p:cNvSpPr>
          <p:nvPr>
            <p:ph type="pic" sz="quarter" idx="14"/>
          </p:nvPr>
        </p:nvSpPr>
        <p:spPr>
          <a:xfrm>
            <a:off x="7819274" y="5160"/>
            <a:ext cx="4372727" cy="6852841"/>
          </a:xfrm>
          <a:prstGeom prst="rect">
            <a:avLst/>
          </a:prstGeom>
        </p:spPr>
        <p:txBody>
          <a:bodyPr/>
          <a:lstStyle>
            <a:lvl1pPr marL="0" indent="0">
              <a:buNone/>
              <a:defRPr/>
            </a:lvl1pPr>
          </a:lstStyle>
          <a:p>
            <a:r>
              <a:rPr lang="en-US" noProof="0"/>
              <a:t>Click icon to add picture</a:t>
            </a:r>
            <a:endParaRPr lang="en-GB" noProof="0"/>
          </a:p>
        </p:txBody>
      </p:sp>
    </p:spTree>
    <p:extLst>
      <p:ext uri="{BB962C8B-B14F-4D97-AF65-F5344CB8AC3E}">
        <p14:creationId xmlns:p14="http://schemas.microsoft.com/office/powerpoint/2010/main" val="281746797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Photo Case Study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24D2269-3E59-47DF-B10F-5B419213410A}"/>
              </a:ext>
            </a:extLst>
          </p:cNvPr>
          <p:cNvSpPr/>
          <p:nvPr userDrawn="1"/>
        </p:nvSpPr>
        <p:spPr>
          <a:xfrm>
            <a:off x="-144693" y="-51000"/>
            <a:ext cx="624000" cy="6960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31022"/>
            <a:endParaRPr lang="en-GB" sz="1636">
              <a:solidFill>
                <a:prstClr val="white"/>
              </a:solidFill>
            </a:endParaRPr>
          </a:p>
        </p:txBody>
      </p:sp>
      <p:sp>
        <p:nvSpPr>
          <p:cNvPr id="11" name="Text Placeholder 4">
            <a:extLst>
              <a:ext uri="{FF2B5EF4-FFF2-40B4-BE49-F238E27FC236}">
                <a16:creationId xmlns:a16="http://schemas.microsoft.com/office/drawing/2014/main" id="{58C2680D-2E0D-4F30-9150-032C6338EBCE}"/>
              </a:ext>
            </a:extLst>
          </p:cNvPr>
          <p:cNvSpPr>
            <a:spLocks noGrp="1"/>
          </p:cNvSpPr>
          <p:nvPr>
            <p:ph type="body" sz="quarter" idx="10" hasCustomPrompt="1"/>
          </p:nvPr>
        </p:nvSpPr>
        <p:spPr>
          <a:xfrm>
            <a:off x="1056000" y="983987"/>
            <a:ext cx="7488000" cy="287739"/>
          </a:xfrm>
          <a:prstGeom prst="rect">
            <a:avLst/>
          </a:prstGeom>
        </p:spPr>
        <p:txBody>
          <a:bodyPr lIns="0" tIns="0" rIns="0" bIns="0"/>
          <a:lstStyle>
            <a:lvl1pPr marL="0" indent="0">
              <a:buNone/>
              <a:defRPr sz="2400" b="1">
                <a:solidFill>
                  <a:schemeClr val="accent3"/>
                </a:solidFill>
                <a:latin typeface="+mj-lt"/>
              </a:defRPr>
            </a:lvl1pPr>
            <a:lvl2pPr marL="207381" indent="0">
              <a:buNone/>
              <a:defRPr sz="3467" b="1">
                <a:solidFill>
                  <a:schemeClr val="accent2"/>
                </a:solidFill>
                <a:latin typeface="+mj-lt"/>
              </a:defRPr>
            </a:lvl2pPr>
            <a:lvl3pPr marL="414762" indent="0">
              <a:buNone/>
              <a:defRPr sz="3467" b="1">
                <a:solidFill>
                  <a:schemeClr val="accent2"/>
                </a:solidFill>
                <a:latin typeface="+mj-lt"/>
              </a:defRPr>
            </a:lvl3pPr>
            <a:lvl4pPr marL="622142" indent="0">
              <a:buNone/>
              <a:defRPr sz="3467" b="1">
                <a:solidFill>
                  <a:schemeClr val="accent2"/>
                </a:solidFill>
                <a:latin typeface="+mj-lt"/>
              </a:defRPr>
            </a:lvl4pPr>
            <a:lvl5pPr marL="829522" indent="0">
              <a:buNone/>
              <a:defRPr sz="3467" b="1">
                <a:solidFill>
                  <a:schemeClr val="accent2"/>
                </a:solidFill>
                <a:latin typeface="+mj-lt"/>
              </a:defRPr>
            </a:lvl5pPr>
          </a:lstStyle>
          <a:p>
            <a:pPr lvl="0"/>
            <a:r>
              <a:rPr lang="en-GB" noProof="0"/>
              <a:t>One-line heading</a:t>
            </a:r>
          </a:p>
        </p:txBody>
      </p:sp>
      <p:sp>
        <p:nvSpPr>
          <p:cNvPr id="12" name="Text Placeholder 4">
            <a:extLst>
              <a:ext uri="{FF2B5EF4-FFF2-40B4-BE49-F238E27FC236}">
                <a16:creationId xmlns:a16="http://schemas.microsoft.com/office/drawing/2014/main" id="{43B1F631-903C-47E0-9D09-A3381BD85D41}"/>
              </a:ext>
            </a:extLst>
          </p:cNvPr>
          <p:cNvSpPr>
            <a:spLocks noGrp="1"/>
          </p:cNvSpPr>
          <p:nvPr>
            <p:ph type="body" sz="quarter" idx="14" hasCustomPrompt="1"/>
          </p:nvPr>
        </p:nvSpPr>
        <p:spPr>
          <a:xfrm>
            <a:off x="1056000" y="652643"/>
            <a:ext cx="7488000" cy="287739"/>
          </a:xfrm>
          <a:prstGeom prst="rect">
            <a:avLst/>
          </a:prstGeom>
        </p:spPr>
        <p:txBody>
          <a:bodyPr lIns="0" tIns="0" rIns="0" bIns="0"/>
          <a:lstStyle>
            <a:lvl1pPr marL="0" indent="0">
              <a:buNone/>
              <a:defRPr sz="1600" b="1">
                <a:solidFill>
                  <a:schemeClr val="accent2"/>
                </a:solidFill>
                <a:latin typeface="+mj-lt"/>
              </a:defRPr>
            </a:lvl1pPr>
            <a:lvl2pPr marL="207381" indent="0">
              <a:buNone/>
              <a:defRPr sz="3467" b="1">
                <a:solidFill>
                  <a:schemeClr val="accent2"/>
                </a:solidFill>
                <a:latin typeface="+mj-lt"/>
              </a:defRPr>
            </a:lvl2pPr>
            <a:lvl3pPr marL="414762" indent="0">
              <a:buNone/>
              <a:defRPr sz="3467" b="1">
                <a:solidFill>
                  <a:schemeClr val="accent2"/>
                </a:solidFill>
                <a:latin typeface="+mj-lt"/>
              </a:defRPr>
            </a:lvl3pPr>
            <a:lvl4pPr marL="622142" indent="0">
              <a:buNone/>
              <a:defRPr sz="3467" b="1">
                <a:solidFill>
                  <a:schemeClr val="accent2"/>
                </a:solidFill>
                <a:latin typeface="+mj-lt"/>
              </a:defRPr>
            </a:lvl4pPr>
            <a:lvl5pPr marL="829522" indent="0">
              <a:buNone/>
              <a:defRPr sz="3467" b="1">
                <a:solidFill>
                  <a:schemeClr val="accent2"/>
                </a:solidFill>
                <a:latin typeface="+mj-lt"/>
              </a:defRPr>
            </a:lvl5pPr>
          </a:lstStyle>
          <a:p>
            <a:pPr lvl="0"/>
            <a:r>
              <a:rPr lang="en-GB" noProof="0"/>
              <a:t>CASE STUDY</a:t>
            </a:r>
          </a:p>
        </p:txBody>
      </p:sp>
      <p:cxnSp>
        <p:nvCxnSpPr>
          <p:cNvPr id="4" name="Straight Connector 3">
            <a:extLst>
              <a:ext uri="{FF2B5EF4-FFF2-40B4-BE49-F238E27FC236}">
                <a16:creationId xmlns:a16="http://schemas.microsoft.com/office/drawing/2014/main" id="{EB5F2A0E-DC51-4491-91D2-673965B4C69A}"/>
              </a:ext>
            </a:extLst>
          </p:cNvPr>
          <p:cNvCxnSpPr>
            <a:cxnSpLocks/>
          </p:cNvCxnSpPr>
          <p:nvPr userDrawn="1"/>
        </p:nvCxnSpPr>
        <p:spPr>
          <a:xfrm>
            <a:off x="1056000" y="1728000"/>
            <a:ext cx="1060800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97A33E0D-B8DA-49DA-A554-891A089055DC}"/>
              </a:ext>
            </a:extLst>
          </p:cNvPr>
          <p:cNvCxnSpPr>
            <a:cxnSpLocks/>
          </p:cNvCxnSpPr>
          <p:nvPr userDrawn="1"/>
        </p:nvCxnSpPr>
        <p:spPr>
          <a:xfrm>
            <a:off x="1056000" y="6240000"/>
            <a:ext cx="1060800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8" name="Picture Placeholder 3">
            <a:extLst>
              <a:ext uri="{FF2B5EF4-FFF2-40B4-BE49-F238E27FC236}">
                <a16:creationId xmlns:a16="http://schemas.microsoft.com/office/drawing/2014/main" id="{C6E3CC65-D2CF-45E2-9521-2DE20E27DC51}"/>
              </a:ext>
            </a:extLst>
          </p:cNvPr>
          <p:cNvSpPr>
            <a:spLocks noGrp="1"/>
          </p:cNvSpPr>
          <p:nvPr>
            <p:ph type="pic" sz="quarter" idx="13"/>
          </p:nvPr>
        </p:nvSpPr>
        <p:spPr>
          <a:xfrm>
            <a:off x="7056000" y="2015793"/>
            <a:ext cx="4608000" cy="3436587"/>
          </a:xfrm>
          <a:prstGeom prst="rect">
            <a:avLst/>
          </a:prstGeom>
        </p:spPr>
        <p:txBody>
          <a:bodyPr/>
          <a:lstStyle>
            <a:lvl1pPr marL="0" indent="0">
              <a:buNone/>
              <a:defRPr/>
            </a:lvl1pPr>
          </a:lstStyle>
          <a:p>
            <a:r>
              <a:rPr lang="en-US" noProof="0"/>
              <a:t>Click icon to add picture</a:t>
            </a:r>
            <a:endParaRPr lang="en-GB" noProof="0"/>
          </a:p>
        </p:txBody>
      </p:sp>
      <p:sp>
        <p:nvSpPr>
          <p:cNvPr id="19" name="Text Placeholder 6">
            <a:extLst>
              <a:ext uri="{FF2B5EF4-FFF2-40B4-BE49-F238E27FC236}">
                <a16:creationId xmlns:a16="http://schemas.microsoft.com/office/drawing/2014/main" id="{6240CCFE-7A13-4C12-A84A-D1868D04B666}"/>
              </a:ext>
            </a:extLst>
          </p:cNvPr>
          <p:cNvSpPr>
            <a:spLocks noGrp="1"/>
          </p:cNvSpPr>
          <p:nvPr>
            <p:ph type="body" sz="quarter" idx="15" hasCustomPrompt="1"/>
          </p:nvPr>
        </p:nvSpPr>
        <p:spPr>
          <a:xfrm>
            <a:off x="1056001" y="2015067"/>
            <a:ext cx="5712075" cy="1359000"/>
          </a:xfrm>
          <a:prstGeom prst="rect">
            <a:avLst/>
          </a:prstGeom>
        </p:spPr>
        <p:txBody>
          <a:bodyPr lIns="0" tIns="0" rIns="0" bIns="0"/>
          <a:lstStyle>
            <a:lvl1pPr marL="0" indent="0">
              <a:lnSpc>
                <a:spcPct val="100000"/>
              </a:lnSpc>
              <a:spcBef>
                <a:spcPts val="0"/>
              </a:spcBef>
              <a:spcAft>
                <a:spcPts val="1600"/>
              </a:spcAft>
              <a:buNone/>
              <a:defRPr sz="2133" b="1">
                <a:solidFill>
                  <a:schemeClr val="accent2"/>
                </a:solidFill>
              </a:defRPr>
            </a:lvl1pPr>
            <a:lvl2pPr marL="207381" indent="0">
              <a:lnSpc>
                <a:spcPts val="2800"/>
              </a:lnSpc>
              <a:spcBef>
                <a:spcPts val="0"/>
              </a:spcBef>
              <a:spcAft>
                <a:spcPts val="1600"/>
              </a:spcAft>
              <a:buNone/>
              <a:defRPr sz="2267" b="1">
                <a:solidFill>
                  <a:schemeClr val="accent2"/>
                </a:solidFill>
              </a:defRPr>
            </a:lvl2pPr>
            <a:lvl3pPr marL="414762" indent="0">
              <a:lnSpc>
                <a:spcPts val="2800"/>
              </a:lnSpc>
              <a:spcBef>
                <a:spcPts val="0"/>
              </a:spcBef>
              <a:spcAft>
                <a:spcPts val="1600"/>
              </a:spcAft>
              <a:buNone/>
              <a:defRPr sz="2267" b="1">
                <a:solidFill>
                  <a:schemeClr val="accent2"/>
                </a:solidFill>
              </a:defRPr>
            </a:lvl3pPr>
            <a:lvl4pPr marL="622142" indent="0">
              <a:lnSpc>
                <a:spcPts val="2800"/>
              </a:lnSpc>
              <a:spcBef>
                <a:spcPts val="0"/>
              </a:spcBef>
              <a:spcAft>
                <a:spcPts val="1600"/>
              </a:spcAft>
              <a:buNone/>
              <a:defRPr sz="2267" b="1">
                <a:solidFill>
                  <a:schemeClr val="accent2"/>
                </a:solidFill>
              </a:defRPr>
            </a:lvl4pPr>
            <a:lvl5pPr marL="829522" indent="0">
              <a:lnSpc>
                <a:spcPts val="2800"/>
              </a:lnSpc>
              <a:spcBef>
                <a:spcPts val="0"/>
              </a:spcBef>
              <a:spcAft>
                <a:spcPts val="1600"/>
              </a:spcAft>
              <a:buNone/>
              <a:defRPr sz="2267" b="1">
                <a:solidFill>
                  <a:schemeClr val="accent2"/>
                </a:solidFill>
              </a:defRPr>
            </a:lvl5pPr>
          </a:lstStyle>
          <a:p>
            <a:pPr lvl="0"/>
            <a:r>
              <a:rPr lang="en-GB" noProof="0"/>
              <a:t>“Quote text up to four lines”</a:t>
            </a:r>
          </a:p>
        </p:txBody>
      </p:sp>
      <p:sp>
        <p:nvSpPr>
          <p:cNvPr id="20" name="Text Placeholder 6">
            <a:extLst>
              <a:ext uri="{FF2B5EF4-FFF2-40B4-BE49-F238E27FC236}">
                <a16:creationId xmlns:a16="http://schemas.microsoft.com/office/drawing/2014/main" id="{5FD90AA7-9234-45B5-8B43-1AC68127FBF7}"/>
              </a:ext>
            </a:extLst>
          </p:cNvPr>
          <p:cNvSpPr>
            <a:spLocks noGrp="1"/>
          </p:cNvSpPr>
          <p:nvPr>
            <p:ph type="body" sz="quarter" idx="16"/>
          </p:nvPr>
        </p:nvSpPr>
        <p:spPr>
          <a:xfrm>
            <a:off x="1056001" y="4031285"/>
            <a:ext cx="5712075" cy="1893992"/>
          </a:xfrm>
          <a:prstGeom prst="rect">
            <a:avLst/>
          </a:prstGeom>
        </p:spPr>
        <p:txBody>
          <a:bodyPr lIns="0" tIns="0" rIns="0" bIns="0"/>
          <a:lstStyle>
            <a:lvl1pPr marL="0" indent="0">
              <a:lnSpc>
                <a:spcPct val="100000"/>
              </a:lnSpc>
              <a:spcBef>
                <a:spcPts val="0"/>
              </a:spcBef>
              <a:spcAft>
                <a:spcPts val="1600"/>
              </a:spcAft>
              <a:buNone/>
              <a:defRPr sz="1867"/>
            </a:lvl1pPr>
            <a:lvl2pPr marL="207381" indent="0">
              <a:lnSpc>
                <a:spcPct val="100000"/>
              </a:lnSpc>
              <a:spcBef>
                <a:spcPts val="0"/>
              </a:spcBef>
              <a:spcAft>
                <a:spcPts val="1600"/>
              </a:spcAft>
              <a:buNone/>
              <a:defRPr sz="1867"/>
            </a:lvl2pPr>
            <a:lvl3pPr marL="414762" indent="0">
              <a:lnSpc>
                <a:spcPct val="100000"/>
              </a:lnSpc>
              <a:spcBef>
                <a:spcPts val="0"/>
              </a:spcBef>
              <a:spcAft>
                <a:spcPts val="1600"/>
              </a:spcAft>
              <a:buNone/>
              <a:defRPr sz="1867"/>
            </a:lvl3pPr>
            <a:lvl4pPr marL="622142" indent="0">
              <a:lnSpc>
                <a:spcPct val="100000"/>
              </a:lnSpc>
              <a:spcBef>
                <a:spcPts val="0"/>
              </a:spcBef>
              <a:spcAft>
                <a:spcPts val="1600"/>
              </a:spcAft>
              <a:buNone/>
              <a:defRPr sz="1867"/>
            </a:lvl4pPr>
            <a:lvl5pPr marL="829522" indent="0">
              <a:lnSpc>
                <a:spcPct val="100000"/>
              </a:lnSpc>
              <a:spcBef>
                <a:spcPts val="0"/>
              </a:spcBef>
              <a:spcAft>
                <a:spcPts val="1600"/>
              </a:spcAft>
              <a:buNone/>
              <a:defRPr sz="1867"/>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21" name="Text Placeholder 6">
            <a:extLst>
              <a:ext uri="{FF2B5EF4-FFF2-40B4-BE49-F238E27FC236}">
                <a16:creationId xmlns:a16="http://schemas.microsoft.com/office/drawing/2014/main" id="{16F4762E-9230-41DE-A5BD-F193CB0DBCCA}"/>
              </a:ext>
            </a:extLst>
          </p:cNvPr>
          <p:cNvSpPr>
            <a:spLocks noGrp="1"/>
          </p:cNvSpPr>
          <p:nvPr>
            <p:ph type="body" sz="quarter" idx="17" hasCustomPrompt="1"/>
          </p:nvPr>
        </p:nvSpPr>
        <p:spPr>
          <a:xfrm>
            <a:off x="1056000" y="3374066"/>
            <a:ext cx="5712075" cy="370153"/>
          </a:xfrm>
          <a:prstGeom prst="rect">
            <a:avLst/>
          </a:prstGeom>
        </p:spPr>
        <p:txBody>
          <a:bodyPr lIns="0" tIns="0" rIns="0" bIns="0"/>
          <a:lstStyle>
            <a:lvl1pPr marL="0" indent="0">
              <a:lnSpc>
                <a:spcPts val="2800"/>
              </a:lnSpc>
              <a:spcBef>
                <a:spcPts val="0"/>
              </a:spcBef>
              <a:spcAft>
                <a:spcPts val="1600"/>
              </a:spcAft>
              <a:buNone/>
              <a:defRPr sz="1600" b="0">
                <a:solidFill>
                  <a:schemeClr val="accent2"/>
                </a:solidFill>
              </a:defRPr>
            </a:lvl1pPr>
            <a:lvl2pPr marL="207381" indent="0">
              <a:lnSpc>
                <a:spcPts val="2800"/>
              </a:lnSpc>
              <a:spcBef>
                <a:spcPts val="0"/>
              </a:spcBef>
              <a:spcAft>
                <a:spcPts val="1600"/>
              </a:spcAft>
              <a:buNone/>
              <a:defRPr sz="2267" b="1">
                <a:solidFill>
                  <a:schemeClr val="accent2"/>
                </a:solidFill>
              </a:defRPr>
            </a:lvl2pPr>
            <a:lvl3pPr marL="414762" indent="0">
              <a:lnSpc>
                <a:spcPts val="2800"/>
              </a:lnSpc>
              <a:spcBef>
                <a:spcPts val="0"/>
              </a:spcBef>
              <a:spcAft>
                <a:spcPts val="1600"/>
              </a:spcAft>
              <a:buNone/>
              <a:defRPr sz="2267" b="1">
                <a:solidFill>
                  <a:schemeClr val="accent2"/>
                </a:solidFill>
              </a:defRPr>
            </a:lvl3pPr>
            <a:lvl4pPr marL="622142" indent="0">
              <a:lnSpc>
                <a:spcPts val="2800"/>
              </a:lnSpc>
              <a:spcBef>
                <a:spcPts val="0"/>
              </a:spcBef>
              <a:spcAft>
                <a:spcPts val="1600"/>
              </a:spcAft>
              <a:buNone/>
              <a:defRPr sz="2267" b="1">
                <a:solidFill>
                  <a:schemeClr val="accent2"/>
                </a:solidFill>
              </a:defRPr>
            </a:lvl4pPr>
            <a:lvl5pPr marL="829522" indent="0">
              <a:lnSpc>
                <a:spcPts val="2800"/>
              </a:lnSpc>
              <a:spcBef>
                <a:spcPts val="0"/>
              </a:spcBef>
              <a:spcAft>
                <a:spcPts val="1600"/>
              </a:spcAft>
              <a:buNone/>
              <a:defRPr sz="2267" b="1">
                <a:solidFill>
                  <a:schemeClr val="accent2"/>
                </a:solidFill>
              </a:defRPr>
            </a:lvl5pPr>
          </a:lstStyle>
          <a:p>
            <a:pPr lvl="0"/>
            <a:r>
              <a:rPr lang="en-GB" noProof="0"/>
              <a:t>Speaker</a:t>
            </a:r>
          </a:p>
        </p:txBody>
      </p:sp>
      <p:sp>
        <p:nvSpPr>
          <p:cNvPr id="13" name="Text Placeholder 6">
            <a:extLst>
              <a:ext uri="{FF2B5EF4-FFF2-40B4-BE49-F238E27FC236}">
                <a16:creationId xmlns:a16="http://schemas.microsoft.com/office/drawing/2014/main" id="{16F4762E-9230-41DE-A5BD-F193CB0DBCCA}"/>
              </a:ext>
            </a:extLst>
          </p:cNvPr>
          <p:cNvSpPr>
            <a:spLocks noGrp="1"/>
          </p:cNvSpPr>
          <p:nvPr>
            <p:ph type="body" sz="quarter" idx="18" hasCustomPrompt="1"/>
          </p:nvPr>
        </p:nvSpPr>
        <p:spPr>
          <a:xfrm>
            <a:off x="7056000" y="5555125"/>
            <a:ext cx="4608000" cy="370153"/>
          </a:xfrm>
          <a:prstGeom prst="rect">
            <a:avLst/>
          </a:prstGeom>
        </p:spPr>
        <p:txBody>
          <a:bodyPr lIns="0" tIns="0" rIns="0" bIns="0"/>
          <a:lstStyle>
            <a:lvl1pPr marL="0" indent="0">
              <a:lnSpc>
                <a:spcPts val="2800"/>
              </a:lnSpc>
              <a:spcBef>
                <a:spcPts val="0"/>
              </a:spcBef>
              <a:spcAft>
                <a:spcPts val="1600"/>
              </a:spcAft>
              <a:buNone/>
              <a:defRPr sz="1600" b="0" baseline="0">
                <a:solidFill>
                  <a:schemeClr val="accent3"/>
                </a:solidFill>
              </a:defRPr>
            </a:lvl1pPr>
            <a:lvl2pPr marL="207381" indent="0">
              <a:lnSpc>
                <a:spcPts val="2800"/>
              </a:lnSpc>
              <a:spcBef>
                <a:spcPts val="0"/>
              </a:spcBef>
              <a:spcAft>
                <a:spcPts val="1600"/>
              </a:spcAft>
              <a:buNone/>
              <a:defRPr sz="2267" b="1">
                <a:solidFill>
                  <a:schemeClr val="accent2"/>
                </a:solidFill>
              </a:defRPr>
            </a:lvl2pPr>
            <a:lvl3pPr marL="414762" indent="0">
              <a:lnSpc>
                <a:spcPts val="2800"/>
              </a:lnSpc>
              <a:spcBef>
                <a:spcPts val="0"/>
              </a:spcBef>
              <a:spcAft>
                <a:spcPts val="1600"/>
              </a:spcAft>
              <a:buNone/>
              <a:defRPr sz="2267" b="1">
                <a:solidFill>
                  <a:schemeClr val="accent2"/>
                </a:solidFill>
              </a:defRPr>
            </a:lvl3pPr>
            <a:lvl4pPr marL="622142" indent="0">
              <a:lnSpc>
                <a:spcPts val="2800"/>
              </a:lnSpc>
              <a:spcBef>
                <a:spcPts val="0"/>
              </a:spcBef>
              <a:spcAft>
                <a:spcPts val="1600"/>
              </a:spcAft>
              <a:buNone/>
              <a:defRPr sz="2267" b="1">
                <a:solidFill>
                  <a:schemeClr val="accent2"/>
                </a:solidFill>
              </a:defRPr>
            </a:lvl4pPr>
            <a:lvl5pPr marL="829522" indent="0">
              <a:lnSpc>
                <a:spcPts val="2800"/>
              </a:lnSpc>
              <a:spcBef>
                <a:spcPts val="0"/>
              </a:spcBef>
              <a:spcAft>
                <a:spcPts val="1600"/>
              </a:spcAft>
              <a:buNone/>
              <a:defRPr sz="2267" b="1">
                <a:solidFill>
                  <a:schemeClr val="accent2"/>
                </a:solidFill>
              </a:defRPr>
            </a:lvl5pPr>
          </a:lstStyle>
          <a:p>
            <a:pPr lvl="0"/>
            <a:r>
              <a:rPr lang="en-GB" noProof="0"/>
              <a:t>Caption or credit</a:t>
            </a:r>
          </a:p>
        </p:txBody>
      </p:sp>
      <p:pic>
        <p:nvPicPr>
          <p:cNvPr id="14" name="Picture 13">
            <a:extLst>
              <a:ext uri="{FF2B5EF4-FFF2-40B4-BE49-F238E27FC236}">
                <a16:creationId xmlns:a16="http://schemas.microsoft.com/office/drawing/2014/main" id="{319CF09E-034D-42C6-9854-007561336CCE}"/>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0032437" y="548680"/>
            <a:ext cx="1631563" cy="714677"/>
          </a:xfrm>
          <a:prstGeom prst="rect">
            <a:avLst/>
          </a:prstGeom>
        </p:spPr>
      </p:pic>
    </p:spTree>
    <p:extLst>
      <p:ext uri="{BB962C8B-B14F-4D97-AF65-F5344CB8AC3E}">
        <p14:creationId xmlns:p14="http://schemas.microsoft.com/office/powerpoint/2010/main" val="140518880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ext Case Study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24D2269-3E59-47DF-B10F-5B419213410A}"/>
              </a:ext>
            </a:extLst>
          </p:cNvPr>
          <p:cNvSpPr/>
          <p:nvPr userDrawn="1"/>
        </p:nvSpPr>
        <p:spPr>
          <a:xfrm>
            <a:off x="-144693" y="-51000"/>
            <a:ext cx="624000" cy="6960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31022"/>
            <a:endParaRPr lang="en-GB" sz="1636">
              <a:solidFill>
                <a:prstClr val="white"/>
              </a:solidFill>
            </a:endParaRPr>
          </a:p>
        </p:txBody>
      </p:sp>
      <p:sp>
        <p:nvSpPr>
          <p:cNvPr id="11" name="Text Placeholder 4">
            <a:extLst>
              <a:ext uri="{FF2B5EF4-FFF2-40B4-BE49-F238E27FC236}">
                <a16:creationId xmlns:a16="http://schemas.microsoft.com/office/drawing/2014/main" id="{58C2680D-2E0D-4F30-9150-032C6338EBCE}"/>
              </a:ext>
            </a:extLst>
          </p:cNvPr>
          <p:cNvSpPr>
            <a:spLocks noGrp="1"/>
          </p:cNvSpPr>
          <p:nvPr>
            <p:ph type="body" sz="quarter" idx="10" hasCustomPrompt="1"/>
          </p:nvPr>
        </p:nvSpPr>
        <p:spPr>
          <a:xfrm>
            <a:off x="1056000" y="983987"/>
            <a:ext cx="7488000" cy="287739"/>
          </a:xfrm>
          <a:prstGeom prst="rect">
            <a:avLst/>
          </a:prstGeom>
        </p:spPr>
        <p:txBody>
          <a:bodyPr lIns="0" tIns="0" rIns="0" bIns="0"/>
          <a:lstStyle>
            <a:lvl1pPr marL="0" indent="0">
              <a:buNone/>
              <a:defRPr sz="2400" b="1">
                <a:solidFill>
                  <a:schemeClr val="accent3"/>
                </a:solidFill>
                <a:latin typeface="+mj-lt"/>
              </a:defRPr>
            </a:lvl1pPr>
            <a:lvl2pPr marL="207381" indent="0">
              <a:buNone/>
              <a:defRPr sz="3467" b="1">
                <a:solidFill>
                  <a:schemeClr val="accent2"/>
                </a:solidFill>
                <a:latin typeface="+mj-lt"/>
              </a:defRPr>
            </a:lvl2pPr>
            <a:lvl3pPr marL="414762" indent="0">
              <a:buNone/>
              <a:defRPr sz="3467" b="1">
                <a:solidFill>
                  <a:schemeClr val="accent2"/>
                </a:solidFill>
                <a:latin typeface="+mj-lt"/>
              </a:defRPr>
            </a:lvl3pPr>
            <a:lvl4pPr marL="622142" indent="0">
              <a:buNone/>
              <a:defRPr sz="3467" b="1">
                <a:solidFill>
                  <a:schemeClr val="accent2"/>
                </a:solidFill>
                <a:latin typeface="+mj-lt"/>
              </a:defRPr>
            </a:lvl4pPr>
            <a:lvl5pPr marL="829522" indent="0">
              <a:buNone/>
              <a:defRPr sz="3467" b="1">
                <a:solidFill>
                  <a:schemeClr val="accent2"/>
                </a:solidFill>
                <a:latin typeface="+mj-lt"/>
              </a:defRPr>
            </a:lvl5pPr>
          </a:lstStyle>
          <a:p>
            <a:pPr lvl="0"/>
            <a:r>
              <a:rPr lang="en-GB" noProof="0"/>
              <a:t>One-line heading</a:t>
            </a:r>
          </a:p>
        </p:txBody>
      </p:sp>
      <p:sp>
        <p:nvSpPr>
          <p:cNvPr id="12" name="Text Placeholder 4">
            <a:extLst>
              <a:ext uri="{FF2B5EF4-FFF2-40B4-BE49-F238E27FC236}">
                <a16:creationId xmlns:a16="http://schemas.microsoft.com/office/drawing/2014/main" id="{43B1F631-903C-47E0-9D09-A3381BD85D41}"/>
              </a:ext>
            </a:extLst>
          </p:cNvPr>
          <p:cNvSpPr>
            <a:spLocks noGrp="1"/>
          </p:cNvSpPr>
          <p:nvPr>
            <p:ph type="body" sz="quarter" idx="14" hasCustomPrompt="1"/>
          </p:nvPr>
        </p:nvSpPr>
        <p:spPr>
          <a:xfrm>
            <a:off x="1056000" y="652643"/>
            <a:ext cx="7488000" cy="287739"/>
          </a:xfrm>
          <a:prstGeom prst="rect">
            <a:avLst/>
          </a:prstGeom>
        </p:spPr>
        <p:txBody>
          <a:bodyPr lIns="0" tIns="0" rIns="0" bIns="0"/>
          <a:lstStyle>
            <a:lvl1pPr marL="0" indent="0">
              <a:buNone/>
              <a:defRPr sz="1600" b="1">
                <a:solidFill>
                  <a:schemeClr val="accent2"/>
                </a:solidFill>
                <a:latin typeface="+mj-lt"/>
              </a:defRPr>
            </a:lvl1pPr>
            <a:lvl2pPr marL="207381" indent="0">
              <a:buNone/>
              <a:defRPr sz="3467" b="1">
                <a:solidFill>
                  <a:schemeClr val="accent2"/>
                </a:solidFill>
                <a:latin typeface="+mj-lt"/>
              </a:defRPr>
            </a:lvl2pPr>
            <a:lvl3pPr marL="414762" indent="0">
              <a:buNone/>
              <a:defRPr sz="3467" b="1">
                <a:solidFill>
                  <a:schemeClr val="accent2"/>
                </a:solidFill>
                <a:latin typeface="+mj-lt"/>
              </a:defRPr>
            </a:lvl3pPr>
            <a:lvl4pPr marL="622142" indent="0">
              <a:buNone/>
              <a:defRPr sz="3467" b="1">
                <a:solidFill>
                  <a:schemeClr val="accent2"/>
                </a:solidFill>
                <a:latin typeface="+mj-lt"/>
              </a:defRPr>
            </a:lvl4pPr>
            <a:lvl5pPr marL="829522" indent="0">
              <a:buNone/>
              <a:defRPr sz="3467" b="1">
                <a:solidFill>
                  <a:schemeClr val="accent2"/>
                </a:solidFill>
                <a:latin typeface="+mj-lt"/>
              </a:defRPr>
            </a:lvl5pPr>
          </a:lstStyle>
          <a:p>
            <a:pPr lvl="0"/>
            <a:r>
              <a:rPr lang="en-GB" noProof="0"/>
              <a:t>CASE STUDY</a:t>
            </a:r>
          </a:p>
        </p:txBody>
      </p:sp>
      <p:cxnSp>
        <p:nvCxnSpPr>
          <p:cNvPr id="4" name="Straight Connector 3">
            <a:extLst>
              <a:ext uri="{FF2B5EF4-FFF2-40B4-BE49-F238E27FC236}">
                <a16:creationId xmlns:a16="http://schemas.microsoft.com/office/drawing/2014/main" id="{EB5F2A0E-DC51-4491-91D2-673965B4C69A}"/>
              </a:ext>
            </a:extLst>
          </p:cNvPr>
          <p:cNvCxnSpPr>
            <a:cxnSpLocks/>
          </p:cNvCxnSpPr>
          <p:nvPr userDrawn="1"/>
        </p:nvCxnSpPr>
        <p:spPr>
          <a:xfrm>
            <a:off x="1056000" y="1728000"/>
            <a:ext cx="1060800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97A33E0D-B8DA-49DA-A554-891A089055DC}"/>
              </a:ext>
            </a:extLst>
          </p:cNvPr>
          <p:cNvCxnSpPr>
            <a:cxnSpLocks/>
          </p:cNvCxnSpPr>
          <p:nvPr userDrawn="1"/>
        </p:nvCxnSpPr>
        <p:spPr>
          <a:xfrm>
            <a:off x="1056000" y="6240000"/>
            <a:ext cx="1060800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9" name="Text Placeholder 6">
            <a:extLst>
              <a:ext uri="{FF2B5EF4-FFF2-40B4-BE49-F238E27FC236}">
                <a16:creationId xmlns:a16="http://schemas.microsoft.com/office/drawing/2014/main" id="{6240CCFE-7A13-4C12-A84A-D1868D04B666}"/>
              </a:ext>
            </a:extLst>
          </p:cNvPr>
          <p:cNvSpPr>
            <a:spLocks noGrp="1"/>
          </p:cNvSpPr>
          <p:nvPr>
            <p:ph type="body" sz="quarter" idx="15" hasCustomPrompt="1"/>
          </p:nvPr>
        </p:nvSpPr>
        <p:spPr>
          <a:xfrm>
            <a:off x="5951925" y="4175184"/>
            <a:ext cx="5712075" cy="1359000"/>
          </a:xfrm>
          <a:prstGeom prst="rect">
            <a:avLst/>
          </a:prstGeom>
        </p:spPr>
        <p:txBody>
          <a:bodyPr lIns="0" tIns="0" rIns="0" bIns="0"/>
          <a:lstStyle>
            <a:lvl1pPr marL="0" indent="0">
              <a:lnSpc>
                <a:spcPct val="100000"/>
              </a:lnSpc>
              <a:spcBef>
                <a:spcPts val="0"/>
              </a:spcBef>
              <a:spcAft>
                <a:spcPts val="1600"/>
              </a:spcAft>
              <a:buNone/>
              <a:defRPr sz="2133" b="1">
                <a:solidFill>
                  <a:schemeClr val="accent2"/>
                </a:solidFill>
              </a:defRPr>
            </a:lvl1pPr>
            <a:lvl2pPr marL="207381" indent="0">
              <a:lnSpc>
                <a:spcPts val="2800"/>
              </a:lnSpc>
              <a:spcBef>
                <a:spcPts val="0"/>
              </a:spcBef>
              <a:spcAft>
                <a:spcPts val="1600"/>
              </a:spcAft>
              <a:buNone/>
              <a:defRPr sz="2267" b="1">
                <a:solidFill>
                  <a:schemeClr val="accent2"/>
                </a:solidFill>
              </a:defRPr>
            </a:lvl2pPr>
            <a:lvl3pPr marL="414762" indent="0">
              <a:lnSpc>
                <a:spcPts val="2800"/>
              </a:lnSpc>
              <a:spcBef>
                <a:spcPts val="0"/>
              </a:spcBef>
              <a:spcAft>
                <a:spcPts val="1600"/>
              </a:spcAft>
              <a:buNone/>
              <a:defRPr sz="2267" b="1">
                <a:solidFill>
                  <a:schemeClr val="accent2"/>
                </a:solidFill>
              </a:defRPr>
            </a:lvl3pPr>
            <a:lvl4pPr marL="622142" indent="0">
              <a:lnSpc>
                <a:spcPts val="2800"/>
              </a:lnSpc>
              <a:spcBef>
                <a:spcPts val="0"/>
              </a:spcBef>
              <a:spcAft>
                <a:spcPts val="1600"/>
              </a:spcAft>
              <a:buNone/>
              <a:defRPr sz="2267" b="1">
                <a:solidFill>
                  <a:schemeClr val="accent2"/>
                </a:solidFill>
              </a:defRPr>
            </a:lvl4pPr>
            <a:lvl5pPr marL="829522" indent="0">
              <a:lnSpc>
                <a:spcPts val="2800"/>
              </a:lnSpc>
              <a:spcBef>
                <a:spcPts val="0"/>
              </a:spcBef>
              <a:spcAft>
                <a:spcPts val="1600"/>
              </a:spcAft>
              <a:buNone/>
              <a:defRPr sz="2267" b="1">
                <a:solidFill>
                  <a:schemeClr val="accent2"/>
                </a:solidFill>
              </a:defRPr>
            </a:lvl5pPr>
          </a:lstStyle>
          <a:p>
            <a:pPr lvl="0"/>
            <a:r>
              <a:rPr lang="en-GB" noProof="0"/>
              <a:t>“Quote text up to four lines”</a:t>
            </a:r>
          </a:p>
        </p:txBody>
      </p:sp>
      <p:sp>
        <p:nvSpPr>
          <p:cNvPr id="20" name="Text Placeholder 6">
            <a:extLst>
              <a:ext uri="{FF2B5EF4-FFF2-40B4-BE49-F238E27FC236}">
                <a16:creationId xmlns:a16="http://schemas.microsoft.com/office/drawing/2014/main" id="{5FD90AA7-9234-45B5-8B43-1AC68127FBF7}"/>
              </a:ext>
            </a:extLst>
          </p:cNvPr>
          <p:cNvSpPr>
            <a:spLocks noGrp="1"/>
          </p:cNvSpPr>
          <p:nvPr>
            <p:ph type="body" sz="quarter" idx="16" hasCustomPrompt="1"/>
          </p:nvPr>
        </p:nvSpPr>
        <p:spPr>
          <a:xfrm>
            <a:off x="1056002" y="2004595"/>
            <a:ext cx="4655956" cy="3899735"/>
          </a:xfrm>
          <a:prstGeom prst="rect">
            <a:avLst/>
          </a:prstGeom>
        </p:spPr>
        <p:txBody>
          <a:bodyPr lIns="0" tIns="0" rIns="0" bIns="0"/>
          <a:lstStyle>
            <a:lvl1pPr marL="0" indent="0">
              <a:lnSpc>
                <a:spcPts val="2533"/>
              </a:lnSpc>
              <a:spcBef>
                <a:spcPts val="0"/>
              </a:spcBef>
              <a:spcAft>
                <a:spcPts val="1600"/>
              </a:spcAft>
              <a:buNone/>
              <a:defRPr sz="1867"/>
            </a:lvl1pPr>
            <a:lvl2pPr marL="207381" indent="0">
              <a:lnSpc>
                <a:spcPts val="2533"/>
              </a:lnSpc>
              <a:spcBef>
                <a:spcPts val="0"/>
              </a:spcBef>
              <a:spcAft>
                <a:spcPts val="1600"/>
              </a:spcAft>
              <a:buNone/>
              <a:defRPr sz="1867"/>
            </a:lvl2pPr>
            <a:lvl3pPr marL="414762" indent="0">
              <a:lnSpc>
                <a:spcPts val="2533"/>
              </a:lnSpc>
              <a:spcBef>
                <a:spcPts val="0"/>
              </a:spcBef>
              <a:spcAft>
                <a:spcPts val="1600"/>
              </a:spcAft>
              <a:buNone/>
              <a:defRPr sz="1867"/>
            </a:lvl3pPr>
            <a:lvl4pPr marL="622142" indent="0">
              <a:lnSpc>
                <a:spcPts val="2533"/>
              </a:lnSpc>
              <a:spcBef>
                <a:spcPts val="0"/>
              </a:spcBef>
              <a:spcAft>
                <a:spcPts val="1600"/>
              </a:spcAft>
              <a:buNone/>
              <a:defRPr sz="1867"/>
            </a:lvl4pPr>
            <a:lvl5pPr marL="829522" indent="0">
              <a:lnSpc>
                <a:spcPts val="2533"/>
              </a:lnSpc>
              <a:spcBef>
                <a:spcPts val="0"/>
              </a:spcBef>
              <a:spcAft>
                <a:spcPts val="1600"/>
              </a:spcAft>
              <a:buNone/>
              <a:defRPr sz="1867"/>
            </a:lvl5pPr>
          </a:lstStyle>
          <a:p>
            <a:pPr lvl="0"/>
            <a:r>
              <a:rPr lang="en-GB" noProof="0"/>
              <a:t>Body text</a:t>
            </a:r>
          </a:p>
        </p:txBody>
      </p:sp>
      <p:sp>
        <p:nvSpPr>
          <p:cNvPr id="21" name="Text Placeholder 6">
            <a:extLst>
              <a:ext uri="{FF2B5EF4-FFF2-40B4-BE49-F238E27FC236}">
                <a16:creationId xmlns:a16="http://schemas.microsoft.com/office/drawing/2014/main" id="{16F4762E-9230-41DE-A5BD-F193CB0DBCCA}"/>
              </a:ext>
            </a:extLst>
          </p:cNvPr>
          <p:cNvSpPr>
            <a:spLocks noGrp="1"/>
          </p:cNvSpPr>
          <p:nvPr>
            <p:ph type="body" sz="quarter" idx="17" hasCustomPrompt="1"/>
          </p:nvPr>
        </p:nvSpPr>
        <p:spPr>
          <a:xfrm>
            <a:off x="5951924" y="5534184"/>
            <a:ext cx="5712075" cy="370153"/>
          </a:xfrm>
          <a:prstGeom prst="rect">
            <a:avLst/>
          </a:prstGeom>
        </p:spPr>
        <p:txBody>
          <a:bodyPr lIns="0" tIns="0" rIns="0" bIns="0"/>
          <a:lstStyle>
            <a:lvl1pPr marL="0" indent="0">
              <a:lnSpc>
                <a:spcPts val="2800"/>
              </a:lnSpc>
              <a:spcBef>
                <a:spcPts val="0"/>
              </a:spcBef>
              <a:spcAft>
                <a:spcPts val="1600"/>
              </a:spcAft>
              <a:buNone/>
              <a:defRPr sz="1600" b="0">
                <a:solidFill>
                  <a:schemeClr val="accent2"/>
                </a:solidFill>
              </a:defRPr>
            </a:lvl1pPr>
            <a:lvl2pPr marL="207381" indent="0">
              <a:lnSpc>
                <a:spcPts val="2800"/>
              </a:lnSpc>
              <a:spcBef>
                <a:spcPts val="0"/>
              </a:spcBef>
              <a:spcAft>
                <a:spcPts val="1600"/>
              </a:spcAft>
              <a:buNone/>
              <a:defRPr sz="2267" b="1">
                <a:solidFill>
                  <a:schemeClr val="accent2"/>
                </a:solidFill>
              </a:defRPr>
            </a:lvl2pPr>
            <a:lvl3pPr marL="414762" indent="0">
              <a:lnSpc>
                <a:spcPts val="2800"/>
              </a:lnSpc>
              <a:spcBef>
                <a:spcPts val="0"/>
              </a:spcBef>
              <a:spcAft>
                <a:spcPts val="1600"/>
              </a:spcAft>
              <a:buNone/>
              <a:defRPr sz="2267" b="1">
                <a:solidFill>
                  <a:schemeClr val="accent2"/>
                </a:solidFill>
              </a:defRPr>
            </a:lvl3pPr>
            <a:lvl4pPr marL="622142" indent="0">
              <a:lnSpc>
                <a:spcPts val="2800"/>
              </a:lnSpc>
              <a:spcBef>
                <a:spcPts val="0"/>
              </a:spcBef>
              <a:spcAft>
                <a:spcPts val="1600"/>
              </a:spcAft>
              <a:buNone/>
              <a:defRPr sz="2267" b="1">
                <a:solidFill>
                  <a:schemeClr val="accent2"/>
                </a:solidFill>
              </a:defRPr>
            </a:lvl4pPr>
            <a:lvl5pPr marL="829522" indent="0">
              <a:lnSpc>
                <a:spcPts val="2800"/>
              </a:lnSpc>
              <a:spcBef>
                <a:spcPts val="0"/>
              </a:spcBef>
              <a:spcAft>
                <a:spcPts val="1600"/>
              </a:spcAft>
              <a:buNone/>
              <a:defRPr sz="2267" b="1">
                <a:solidFill>
                  <a:schemeClr val="accent2"/>
                </a:solidFill>
              </a:defRPr>
            </a:lvl5pPr>
          </a:lstStyle>
          <a:p>
            <a:pPr lvl="0"/>
            <a:r>
              <a:rPr lang="en-GB" noProof="0"/>
              <a:t>Speaker</a:t>
            </a:r>
          </a:p>
        </p:txBody>
      </p:sp>
      <p:sp>
        <p:nvSpPr>
          <p:cNvPr id="13" name="Text Placeholder 6">
            <a:extLst>
              <a:ext uri="{FF2B5EF4-FFF2-40B4-BE49-F238E27FC236}">
                <a16:creationId xmlns:a16="http://schemas.microsoft.com/office/drawing/2014/main" id="{4CD92A4B-21BF-4D5C-B6DA-75A37BA90FB2}"/>
              </a:ext>
            </a:extLst>
          </p:cNvPr>
          <p:cNvSpPr>
            <a:spLocks noGrp="1"/>
          </p:cNvSpPr>
          <p:nvPr>
            <p:ph type="body" sz="quarter" idx="18" hasCustomPrompt="1"/>
          </p:nvPr>
        </p:nvSpPr>
        <p:spPr>
          <a:xfrm>
            <a:off x="5951923" y="2004596"/>
            <a:ext cx="5712075" cy="1834925"/>
          </a:xfrm>
          <a:prstGeom prst="rect">
            <a:avLst/>
          </a:prstGeom>
        </p:spPr>
        <p:txBody>
          <a:bodyPr lIns="0" tIns="0" rIns="0" bIns="0"/>
          <a:lstStyle>
            <a:lvl1pPr marL="457189" indent="-457189">
              <a:lnSpc>
                <a:spcPct val="100000"/>
              </a:lnSpc>
              <a:spcBef>
                <a:spcPts val="0"/>
              </a:spcBef>
              <a:spcAft>
                <a:spcPts val="1600"/>
              </a:spcAft>
              <a:buClr>
                <a:schemeClr val="tx2"/>
              </a:buClr>
              <a:buSzPct val="100000"/>
              <a:buFont typeface="Wingdings" panose="05000000000000000000" pitchFamily="2" charset="2"/>
              <a:buChar char="§"/>
              <a:defRPr sz="1867"/>
            </a:lvl1pPr>
            <a:lvl2pPr marL="207381" indent="0">
              <a:lnSpc>
                <a:spcPts val="2533"/>
              </a:lnSpc>
              <a:spcBef>
                <a:spcPts val="0"/>
              </a:spcBef>
              <a:spcAft>
                <a:spcPts val="1600"/>
              </a:spcAft>
              <a:buNone/>
              <a:defRPr sz="1867"/>
            </a:lvl2pPr>
            <a:lvl3pPr marL="414762" indent="0">
              <a:lnSpc>
                <a:spcPts val="2533"/>
              </a:lnSpc>
              <a:spcBef>
                <a:spcPts val="0"/>
              </a:spcBef>
              <a:spcAft>
                <a:spcPts val="1600"/>
              </a:spcAft>
              <a:buNone/>
              <a:defRPr sz="1867"/>
            </a:lvl3pPr>
            <a:lvl4pPr marL="622142" indent="0">
              <a:lnSpc>
                <a:spcPts val="2533"/>
              </a:lnSpc>
              <a:spcBef>
                <a:spcPts val="0"/>
              </a:spcBef>
              <a:spcAft>
                <a:spcPts val="1600"/>
              </a:spcAft>
              <a:buNone/>
              <a:defRPr sz="1867"/>
            </a:lvl4pPr>
            <a:lvl5pPr marL="829522" indent="0">
              <a:lnSpc>
                <a:spcPts val="2533"/>
              </a:lnSpc>
              <a:spcBef>
                <a:spcPts val="0"/>
              </a:spcBef>
              <a:spcAft>
                <a:spcPts val="1600"/>
              </a:spcAft>
              <a:buNone/>
              <a:defRPr sz="1867"/>
            </a:lvl5pPr>
          </a:lstStyle>
          <a:p>
            <a:pPr lvl="0"/>
            <a:r>
              <a:rPr lang="en-GB" noProof="0"/>
              <a:t>Key facts</a:t>
            </a:r>
          </a:p>
        </p:txBody>
      </p:sp>
      <p:pic>
        <p:nvPicPr>
          <p:cNvPr id="16" name="Picture 15">
            <a:extLst>
              <a:ext uri="{FF2B5EF4-FFF2-40B4-BE49-F238E27FC236}">
                <a16:creationId xmlns:a16="http://schemas.microsoft.com/office/drawing/2014/main" id="{319CF09E-034D-42C6-9854-007561336CCE}"/>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0032437" y="548680"/>
            <a:ext cx="1631563" cy="714677"/>
          </a:xfrm>
          <a:prstGeom prst="rect">
            <a:avLst/>
          </a:prstGeom>
        </p:spPr>
      </p:pic>
    </p:spTree>
    <p:extLst>
      <p:ext uri="{BB962C8B-B14F-4D97-AF65-F5344CB8AC3E}">
        <p14:creationId xmlns:p14="http://schemas.microsoft.com/office/powerpoint/2010/main" val="411341153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Sign-off Slide - Style One">
    <p:bg>
      <p:bgRef idx="1001">
        <a:schemeClr val="bg2"/>
      </p:bgRef>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368174D-F8C3-47D6-8654-0D2D3954895B}"/>
              </a:ext>
            </a:extLst>
          </p:cNvPr>
          <p:cNvSpPr/>
          <p:nvPr userDrawn="1"/>
        </p:nvSpPr>
        <p:spPr>
          <a:xfrm>
            <a:off x="-144693" y="-51000"/>
            <a:ext cx="624000" cy="696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31022"/>
            <a:endParaRPr lang="en-GB" sz="1636">
              <a:solidFill>
                <a:prstClr val="white"/>
              </a:solidFill>
            </a:endParaRPr>
          </a:p>
        </p:txBody>
      </p:sp>
      <p:sp>
        <p:nvSpPr>
          <p:cNvPr id="4" name="TextBox 3">
            <a:extLst>
              <a:ext uri="{FF2B5EF4-FFF2-40B4-BE49-F238E27FC236}">
                <a16:creationId xmlns:a16="http://schemas.microsoft.com/office/drawing/2014/main" id="{9C8653CA-8B3D-4A5E-A2A2-E778097BB3AB}"/>
              </a:ext>
            </a:extLst>
          </p:cNvPr>
          <p:cNvSpPr txBox="1"/>
          <p:nvPr userDrawn="1"/>
        </p:nvSpPr>
        <p:spPr>
          <a:xfrm>
            <a:off x="1079938" y="852850"/>
            <a:ext cx="5464063" cy="3825281"/>
          </a:xfrm>
          <a:prstGeom prst="rect">
            <a:avLst/>
          </a:prstGeom>
          <a:noFill/>
          <a:ln>
            <a:noFill/>
          </a:ln>
        </p:spPr>
        <p:txBody>
          <a:bodyPr wrap="square" lIns="0" tIns="0" rIns="0" bIns="0" anchor="t"/>
          <a:lstStyle/>
          <a:p>
            <a:pPr defTabSz="831022">
              <a:lnSpc>
                <a:spcPts val="2800"/>
              </a:lnSpc>
              <a:defRPr lang="en-US"/>
            </a:pPr>
            <a:r>
              <a:rPr lang="en-GB" sz="2197" dirty="0">
                <a:solidFill>
                  <a:srgbClr val="414042"/>
                </a:solidFill>
                <a:latin typeface="Arial Regular" charset="77"/>
                <a:ea typeface="Arial Regular" charset="77"/>
                <a:cs typeface="Arial Regular" charset="77"/>
              </a:rPr>
              <a:t>Sustrans is the charity making it easier for people to walk and cycle.</a:t>
            </a:r>
          </a:p>
          <a:p>
            <a:pPr defTabSz="831022">
              <a:lnSpc>
                <a:spcPts val="2800"/>
              </a:lnSpc>
              <a:defRPr lang="en-US"/>
            </a:pPr>
            <a:endParaRPr lang="en-GB" sz="2197" dirty="0">
              <a:solidFill>
                <a:srgbClr val="414042"/>
              </a:solidFill>
              <a:latin typeface="Arial Regular" charset="77"/>
              <a:ea typeface="Arial Regular" charset="77"/>
              <a:cs typeface="Arial Regular" charset="77"/>
            </a:endParaRPr>
          </a:p>
          <a:p>
            <a:pPr defTabSz="831022">
              <a:lnSpc>
                <a:spcPts val="2800"/>
              </a:lnSpc>
              <a:defRPr lang="en-US"/>
            </a:pPr>
            <a:r>
              <a:rPr lang="en-GB" sz="2197" dirty="0">
                <a:solidFill>
                  <a:srgbClr val="414042"/>
                </a:solidFill>
                <a:latin typeface="Arial Regular" charset="77"/>
                <a:ea typeface="Arial Regular" charset="77"/>
                <a:cs typeface="Arial Regular" charset="77"/>
              </a:rPr>
              <a:t>We connect people and places, create liveable neighbourhoods, transform the school run and deliver a happier, healthier commute.</a:t>
            </a:r>
          </a:p>
          <a:p>
            <a:pPr defTabSz="831022">
              <a:lnSpc>
                <a:spcPts val="2800"/>
              </a:lnSpc>
              <a:defRPr lang="en-US"/>
            </a:pPr>
            <a:endParaRPr lang="en-GB" sz="2197" dirty="0">
              <a:solidFill>
                <a:srgbClr val="414042"/>
              </a:solidFill>
              <a:latin typeface="Arial Regular" charset="77"/>
              <a:ea typeface="Arial Regular" charset="77"/>
              <a:cs typeface="Arial Regular" charset="77"/>
            </a:endParaRPr>
          </a:p>
          <a:p>
            <a:pPr defTabSz="831022">
              <a:lnSpc>
                <a:spcPts val="2800"/>
              </a:lnSpc>
              <a:defRPr lang="en-US"/>
            </a:pPr>
            <a:r>
              <a:rPr lang="en-GB" sz="2197" dirty="0">
                <a:solidFill>
                  <a:srgbClr val="414042"/>
                </a:solidFill>
                <a:latin typeface="Arial Regular" charset="77"/>
                <a:ea typeface="Arial Regular" charset="77"/>
                <a:cs typeface="Arial Regular" charset="77"/>
              </a:rPr>
              <a:t>Join us on our journey.</a:t>
            </a:r>
          </a:p>
          <a:p>
            <a:pPr defTabSz="831022">
              <a:lnSpc>
                <a:spcPts val="2800"/>
              </a:lnSpc>
              <a:defRPr lang="en-US"/>
            </a:pPr>
            <a:endParaRPr lang="en-GB" sz="2197" dirty="0">
              <a:solidFill>
                <a:srgbClr val="414042"/>
              </a:solidFill>
              <a:latin typeface="Arial Regular" charset="77"/>
              <a:ea typeface="Arial Regular" charset="77"/>
              <a:cs typeface="Arial Regular" charset="77"/>
            </a:endParaRPr>
          </a:p>
        </p:txBody>
      </p:sp>
      <p:sp>
        <p:nvSpPr>
          <p:cNvPr id="5" name="TextBox 4">
            <a:extLst>
              <a:ext uri="{FF2B5EF4-FFF2-40B4-BE49-F238E27FC236}">
                <a16:creationId xmlns:a16="http://schemas.microsoft.com/office/drawing/2014/main" id="{B530A342-04E3-49FA-9F83-B8EA15EB52ED}"/>
              </a:ext>
            </a:extLst>
          </p:cNvPr>
          <p:cNvSpPr txBox="1"/>
          <p:nvPr userDrawn="1"/>
        </p:nvSpPr>
        <p:spPr>
          <a:xfrm>
            <a:off x="1079938" y="5324211"/>
            <a:ext cx="6824063" cy="684317"/>
          </a:xfrm>
          <a:prstGeom prst="rect">
            <a:avLst/>
          </a:prstGeom>
          <a:noFill/>
          <a:ln>
            <a:noFill/>
          </a:ln>
        </p:spPr>
        <p:txBody>
          <a:bodyPr wrap="square" lIns="0" tIns="0" rIns="0" bIns="0" anchor="t"/>
          <a:lstStyle/>
          <a:p>
            <a:pPr defTabSz="831022">
              <a:lnSpc>
                <a:spcPts val="2748"/>
              </a:lnSpc>
              <a:defRPr lang="en-US"/>
            </a:pPr>
            <a:r>
              <a:rPr lang="en-GB" sz="2197" b="1" dirty="0">
                <a:solidFill>
                  <a:srgbClr val="414042"/>
                </a:solidFill>
                <a:ea typeface="Arial" charset="77"/>
                <a:cs typeface="Arial" charset="77"/>
              </a:rPr>
              <a:t>www.sustrans.org.uk</a:t>
            </a:r>
          </a:p>
          <a:p>
            <a:pPr defTabSz="831022">
              <a:lnSpc>
                <a:spcPts val="2748"/>
              </a:lnSpc>
              <a:defRPr lang="en-US"/>
            </a:pPr>
            <a:endParaRPr lang="en-GB" sz="2197" b="1" dirty="0">
              <a:solidFill>
                <a:srgbClr val="414042"/>
              </a:solidFill>
              <a:ea typeface="Arial" charset="77"/>
              <a:cs typeface="Arial" charset="77"/>
            </a:endParaRPr>
          </a:p>
        </p:txBody>
      </p:sp>
      <p:sp>
        <p:nvSpPr>
          <p:cNvPr id="6" name="TextBox 5">
            <a:extLst>
              <a:ext uri="{FF2B5EF4-FFF2-40B4-BE49-F238E27FC236}">
                <a16:creationId xmlns:a16="http://schemas.microsoft.com/office/drawing/2014/main" id="{C980930A-BABA-42F3-BE3F-FC6B4B10FE05}"/>
              </a:ext>
            </a:extLst>
          </p:cNvPr>
          <p:cNvSpPr txBox="1"/>
          <p:nvPr userDrawn="1"/>
        </p:nvSpPr>
        <p:spPr>
          <a:xfrm>
            <a:off x="1056000" y="5880734"/>
            <a:ext cx="6824061" cy="367903"/>
          </a:xfrm>
          <a:prstGeom prst="rect">
            <a:avLst/>
          </a:prstGeom>
          <a:noFill/>
          <a:ln>
            <a:noFill/>
          </a:ln>
        </p:spPr>
        <p:txBody>
          <a:bodyPr wrap="square" lIns="0" tIns="0" rIns="0" bIns="0" anchor="t"/>
          <a:lstStyle/>
          <a:p>
            <a:pPr defTabSz="831022">
              <a:lnSpc>
                <a:spcPts val="1600"/>
              </a:lnSpc>
              <a:defRPr lang="en-US"/>
            </a:pPr>
            <a:r>
              <a:rPr lang="en-GB" sz="1067">
                <a:solidFill>
                  <a:srgbClr val="414042"/>
                </a:solidFill>
                <a:latin typeface="Arial Regular" charset="77"/>
                <a:ea typeface="Arial Regular" charset="77"/>
                <a:cs typeface="Arial Regular" charset="77"/>
              </a:rPr>
              <a:t>Registered Charity No. 326550 (England and Wales) SC039263 (Scotland)</a:t>
            </a:r>
          </a:p>
          <a:p>
            <a:pPr defTabSz="831022">
              <a:lnSpc>
                <a:spcPts val="1600"/>
              </a:lnSpc>
              <a:defRPr lang="en-US"/>
            </a:pPr>
            <a:r>
              <a:rPr lang="en-GB" sz="1067">
                <a:solidFill>
                  <a:srgbClr val="414042"/>
                </a:solidFill>
                <a:latin typeface="Arial Regular" charset="77"/>
                <a:ea typeface="Arial Regular" charset="77"/>
                <a:cs typeface="Arial Regular" charset="77"/>
              </a:rPr>
              <a:t>VAT Registration No. 416740656.</a:t>
            </a:r>
          </a:p>
        </p:txBody>
      </p:sp>
      <p:pic>
        <p:nvPicPr>
          <p:cNvPr id="8" name="Picture 7">
            <a:extLst>
              <a:ext uri="{FF2B5EF4-FFF2-40B4-BE49-F238E27FC236}">
                <a16:creationId xmlns:a16="http://schemas.microsoft.com/office/drawing/2014/main" id="{F64BB8C7-2AF1-49BB-9A98-43A3F787002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072331" y="5063910"/>
            <a:ext cx="2496000" cy="1184727"/>
          </a:xfrm>
          <a:prstGeom prst="rect">
            <a:avLst/>
          </a:prstGeom>
        </p:spPr>
      </p:pic>
    </p:spTree>
    <p:extLst>
      <p:ext uri="{BB962C8B-B14F-4D97-AF65-F5344CB8AC3E}">
        <p14:creationId xmlns:p14="http://schemas.microsoft.com/office/powerpoint/2010/main" val="2615938460"/>
      </p:ext>
    </p:extLst>
  </p:cSld>
  <p:clrMapOvr>
    <a:overrideClrMapping bg1="dk1" tx1="lt1" bg2="dk2" tx2="lt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5/20/2020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69801402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Sign-off Slide - Style Two">
    <p:bg>
      <p:bgPr>
        <a:solidFill>
          <a:schemeClr val="accent3"/>
        </a:soli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981887" y="4916105"/>
            <a:ext cx="2718976" cy="1510543"/>
          </a:xfrm>
          <a:prstGeom prst="rect">
            <a:avLst/>
          </a:prstGeom>
        </p:spPr>
      </p:pic>
      <p:sp>
        <p:nvSpPr>
          <p:cNvPr id="3" name="Rectangle 2">
            <a:extLst>
              <a:ext uri="{FF2B5EF4-FFF2-40B4-BE49-F238E27FC236}">
                <a16:creationId xmlns:a16="http://schemas.microsoft.com/office/drawing/2014/main" id="{D368174D-F8C3-47D6-8654-0D2D3954895B}"/>
              </a:ext>
            </a:extLst>
          </p:cNvPr>
          <p:cNvSpPr/>
          <p:nvPr userDrawn="1"/>
        </p:nvSpPr>
        <p:spPr>
          <a:xfrm>
            <a:off x="-144693" y="-51000"/>
            <a:ext cx="624000" cy="6960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31022"/>
            <a:endParaRPr lang="en-GB" sz="1636">
              <a:solidFill>
                <a:prstClr val="white"/>
              </a:solidFill>
            </a:endParaRPr>
          </a:p>
        </p:txBody>
      </p:sp>
      <p:sp>
        <p:nvSpPr>
          <p:cNvPr id="4" name="TextBox 3">
            <a:extLst>
              <a:ext uri="{FF2B5EF4-FFF2-40B4-BE49-F238E27FC236}">
                <a16:creationId xmlns:a16="http://schemas.microsoft.com/office/drawing/2014/main" id="{9C8653CA-8B3D-4A5E-A2A2-E778097BB3AB}"/>
              </a:ext>
            </a:extLst>
          </p:cNvPr>
          <p:cNvSpPr txBox="1"/>
          <p:nvPr userDrawn="1"/>
        </p:nvSpPr>
        <p:spPr>
          <a:xfrm>
            <a:off x="1079938" y="852850"/>
            <a:ext cx="5464063" cy="3825281"/>
          </a:xfrm>
          <a:prstGeom prst="rect">
            <a:avLst/>
          </a:prstGeom>
          <a:noFill/>
          <a:ln>
            <a:noFill/>
          </a:ln>
        </p:spPr>
        <p:txBody>
          <a:bodyPr wrap="square" lIns="0" tIns="0" rIns="0" bIns="0" anchor="t"/>
          <a:lstStyle/>
          <a:p>
            <a:pPr defTabSz="831022">
              <a:lnSpc>
                <a:spcPts val="2800"/>
              </a:lnSpc>
              <a:defRPr lang="en-US"/>
            </a:pPr>
            <a:r>
              <a:rPr lang="en-GB" sz="2197" dirty="0">
                <a:solidFill>
                  <a:srgbClr val="C0D631"/>
                </a:solidFill>
                <a:latin typeface="Arial Regular" charset="77"/>
                <a:ea typeface="Arial Regular" charset="77"/>
                <a:cs typeface="Arial Regular" charset="77"/>
              </a:rPr>
              <a:t>Sustrans is the charity making it easier for people to walk and cycle.</a:t>
            </a:r>
          </a:p>
          <a:p>
            <a:pPr defTabSz="831022">
              <a:lnSpc>
                <a:spcPts val="2800"/>
              </a:lnSpc>
              <a:defRPr lang="en-US"/>
            </a:pPr>
            <a:endParaRPr lang="en-GB" sz="2197" dirty="0">
              <a:solidFill>
                <a:srgbClr val="C0D631"/>
              </a:solidFill>
              <a:latin typeface="Arial Regular" charset="77"/>
              <a:ea typeface="Arial Regular" charset="77"/>
              <a:cs typeface="Arial Regular" charset="77"/>
            </a:endParaRPr>
          </a:p>
          <a:p>
            <a:pPr defTabSz="831022">
              <a:lnSpc>
                <a:spcPts val="2800"/>
              </a:lnSpc>
              <a:defRPr lang="en-US"/>
            </a:pPr>
            <a:r>
              <a:rPr lang="en-GB" sz="2197" dirty="0">
                <a:solidFill>
                  <a:srgbClr val="C0D631"/>
                </a:solidFill>
                <a:latin typeface="Arial Regular" charset="77"/>
                <a:ea typeface="Arial Regular" charset="77"/>
                <a:cs typeface="Arial Regular" charset="77"/>
              </a:rPr>
              <a:t>We connect people and places, create liveable neighbourhoods, transform the school run and deliver a happier, healthier commute.</a:t>
            </a:r>
          </a:p>
          <a:p>
            <a:pPr defTabSz="831022">
              <a:lnSpc>
                <a:spcPts val="2800"/>
              </a:lnSpc>
              <a:defRPr lang="en-US"/>
            </a:pPr>
            <a:endParaRPr lang="en-GB" sz="2197" dirty="0">
              <a:solidFill>
                <a:srgbClr val="C0D631"/>
              </a:solidFill>
              <a:latin typeface="Arial Regular" charset="77"/>
              <a:ea typeface="Arial Regular" charset="77"/>
              <a:cs typeface="Arial Regular" charset="77"/>
            </a:endParaRPr>
          </a:p>
          <a:p>
            <a:pPr defTabSz="831022">
              <a:lnSpc>
                <a:spcPts val="2800"/>
              </a:lnSpc>
              <a:defRPr lang="en-US"/>
            </a:pPr>
            <a:r>
              <a:rPr lang="en-GB" sz="2197" dirty="0">
                <a:solidFill>
                  <a:srgbClr val="C0D631"/>
                </a:solidFill>
                <a:latin typeface="Arial Regular" charset="77"/>
                <a:ea typeface="Arial Regular" charset="77"/>
                <a:cs typeface="Arial Regular" charset="77"/>
              </a:rPr>
              <a:t>Join us on our journey.</a:t>
            </a:r>
          </a:p>
          <a:p>
            <a:pPr defTabSz="831022">
              <a:lnSpc>
                <a:spcPts val="2800"/>
              </a:lnSpc>
              <a:defRPr lang="en-US"/>
            </a:pPr>
            <a:endParaRPr lang="en-GB" sz="2197" dirty="0">
              <a:solidFill>
                <a:srgbClr val="C0D631"/>
              </a:solidFill>
              <a:latin typeface="Arial Regular" charset="77"/>
              <a:ea typeface="Arial Regular" charset="77"/>
              <a:cs typeface="Arial Regular" charset="77"/>
            </a:endParaRPr>
          </a:p>
        </p:txBody>
      </p:sp>
      <p:sp>
        <p:nvSpPr>
          <p:cNvPr id="5" name="TextBox 4">
            <a:extLst>
              <a:ext uri="{FF2B5EF4-FFF2-40B4-BE49-F238E27FC236}">
                <a16:creationId xmlns:a16="http://schemas.microsoft.com/office/drawing/2014/main" id="{B530A342-04E3-49FA-9F83-B8EA15EB52ED}"/>
              </a:ext>
            </a:extLst>
          </p:cNvPr>
          <p:cNvSpPr txBox="1"/>
          <p:nvPr userDrawn="1"/>
        </p:nvSpPr>
        <p:spPr>
          <a:xfrm>
            <a:off x="1079938" y="5324211"/>
            <a:ext cx="6824063" cy="684317"/>
          </a:xfrm>
          <a:prstGeom prst="rect">
            <a:avLst/>
          </a:prstGeom>
          <a:noFill/>
          <a:ln>
            <a:noFill/>
          </a:ln>
        </p:spPr>
        <p:txBody>
          <a:bodyPr wrap="square" lIns="0" tIns="0" rIns="0" bIns="0" anchor="t"/>
          <a:lstStyle/>
          <a:p>
            <a:pPr defTabSz="831022">
              <a:lnSpc>
                <a:spcPts val="2748"/>
              </a:lnSpc>
              <a:defRPr lang="en-US"/>
            </a:pPr>
            <a:r>
              <a:rPr lang="en-GB" sz="2197" b="1" dirty="0">
                <a:solidFill>
                  <a:srgbClr val="7FD2EA"/>
                </a:solidFill>
                <a:ea typeface="Arial" charset="77"/>
                <a:cs typeface="Arial" charset="77"/>
              </a:rPr>
              <a:t>www.sustrans.org.uk</a:t>
            </a:r>
          </a:p>
          <a:p>
            <a:pPr defTabSz="831022">
              <a:lnSpc>
                <a:spcPts val="2748"/>
              </a:lnSpc>
              <a:defRPr lang="en-US"/>
            </a:pPr>
            <a:endParaRPr lang="en-GB" sz="2197" b="1" dirty="0">
              <a:solidFill>
                <a:srgbClr val="7FD2EA"/>
              </a:solidFill>
              <a:ea typeface="Arial" charset="77"/>
              <a:cs typeface="Arial" charset="77"/>
            </a:endParaRPr>
          </a:p>
        </p:txBody>
      </p:sp>
      <p:sp>
        <p:nvSpPr>
          <p:cNvPr id="6" name="TextBox 5">
            <a:extLst>
              <a:ext uri="{FF2B5EF4-FFF2-40B4-BE49-F238E27FC236}">
                <a16:creationId xmlns:a16="http://schemas.microsoft.com/office/drawing/2014/main" id="{C980930A-BABA-42F3-BE3F-FC6B4B10FE05}"/>
              </a:ext>
            </a:extLst>
          </p:cNvPr>
          <p:cNvSpPr txBox="1"/>
          <p:nvPr userDrawn="1"/>
        </p:nvSpPr>
        <p:spPr>
          <a:xfrm>
            <a:off x="1056000" y="5880734"/>
            <a:ext cx="6824061" cy="367903"/>
          </a:xfrm>
          <a:prstGeom prst="rect">
            <a:avLst/>
          </a:prstGeom>
          <a:noFill/>
          <a:ln>
            <a:noFill/>
          </a:ln>
        </p:spPr>
        <p:txBody>
          <a:bodyPr wrap="square" lIns="0" tIns="0" rIns="0" bIns="0" anchor="t"/>
          <a:lstStyle/>
          <a:p>
            <a:pPr defTabSz="831022">
              <a:lnSpc>
                <a:spcPts val="1600"/>
              </a:lnSpc>
              <a:defRPr lang="en-US"/>
            </a:pPr>
            <a:r>
              <a:rPr lang="en-GB" sz="1067">
                <a:solidFill>
                  <a:srgbClr val="7FD2EA"/>
                </a:solidFill>
                <a:latin typeface="Arial Regular" charset="77"/>
                <a:ea typeface="Arial Regular" charset="77"/>
                <a:cs typeface="Arial Regular" charset="77"/>
              </a:rPr>
              <a:t>Registered Charity No. 326550 (England and Wales) SC039263 (Scotland)</a:t>
            </a:r>
          </a:p>
          <a:p>
            <a:pPr defTabSz="831022">
              <a:lnSpc>
                <a:spcPts val="1600"/>
              </a:lnSpc>
              <a:defRPr lang="en-US"/>
            </a:pPr>
            <a:r>
              <a:rPr lang="en-GB" sz="1067">
                <a:solidFill>
                  <a:srgbClr val="7FD2EA"/>
                </a:solidFill>
                <a:latin typeface="Arial Regular" charset="77"/>
                <a:ea typeface="Arial Regular" charset="77"/>
                <a:cs typeface="Arial Regular" charset="77"/>
              </a:rPr>
              <a:t>VAT Registration No. 416740656.</a:t>
            </a:r>
          </a:p>
        </p:txBody>
      </p:sp>
    </p:spTree>
    <p:extLst>
      <p:ext uri="{BB962C8B-B14F-4D97-AF65-F5344CB8AC3E}">
        <p14:creationId xmlns:p14="http://schemas.microsoft.com/office/powerpoint/2010/main" val="3361592496"/>
      </p:ext>
    </p:extLst>
  </p:cSld>
  <p:clrMapOvr>
    <a:overrideClrMapping bg1="dk1" tx1="lt1" bg2="dk2" tx2="lt2" accent1="accent1" accent2="accent2" accent3="accent3" accent4="accent4" accent5="accent5" accent6="accent6" hlink="hlink" folHlink="folHlink"/>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Sign-off Slide - Style Three">
    <p:bg>
      <p:bgPr>
        <a:solidFill>
          <a:schemeClr val="accent2"/>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368174D-F8C3-47D6-8654-0D2D3954895B}"/>
              </a:ext>
            </a:extLst>
          </p:cNvPr>
          <p:cNvSpPr/>
          <p:nvPr userDrawn="1"/>
        </p:nvSpPr>
        <p:spPr>
          <a:xfrm>
            <a:off x="-144693" y="-51000"/>
            <a:ext cx="624000" cy="6960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31022"/>
            <a:endParaRPr lang="en-GB" sz="1636">
              <a:solidFill>
                <a:prstClr val="white"/>
              </a:solidFill>
            </a:endParaRPr>
          </a:p>
        </p:txBody>
      </p:sp>
      <p:sp>
        <p:nvSpPr>
          <p:cNvPr id="4" name="TextBox 3">
            <a:extLst>
              <a:ext uri="{FF2B5EF4-FFF2-40B4-BE49-F238E27FC236}">
                <a16:creationId xmlns:a16="http://schemas.microsoft.com/office/drawing/2014/main" id="{9C8653CA-8B3D-4A5E-A2A2-E778097BB3AB}"/>
              </a:ext>
            </a:extLst>
          </p:cNvPr>
          <p:cNvSpPr txBox="1"/>
          <p:nvPr userDrawn="1"/>
        </p:nvSpPr>
        <p:spPr>
          <a:xfrm>
            <a:off x="1079938" y="852850"/>
            <a:ext cx="5464063" cy="3825281"/>
          </a:xfrm>
          <a:prstGeom prst="rect">
            <a:avLst/>
          </a:prstGeom>
          <a:noFill/>
          <a:ln>
            <a:noFill/>
          </a:ln>
        </p:spPr>
        <p:txBody>
          <a:bodyPr wrap="square" lIns="0" tIns="0" rIns="0" bIns="0" anchor="t"/>
          <a:lstStyle/>
          <a:p>
            <a:pPr defTabSz="831022">
              <a:lnSpc>
                <a:spcPts val="2800"/>
              </a:lnSpc>
              <a:defRPr lang="en-US"/>
            </a:pPr>
            <a:r>
              <a:rPr lang="en-GB" sz="2197" dirty="0">
                <a:solidFill>
                  <a:prstClr val="white"/>
                </a:solidFill>
                <a:latin typeface="Arial Regular" charset="77"/>
                <a:ea typeface="Arial Regular" charset="77"/>
                <a:cs typeface="Arial Regular" charset="77"/>
              </a:rPr>
              <a:t>Sustrans is the charity making it easier for people to walk and cycle.</a:t>
            </a:r>
          </a:p>
          <a:p>
            <a:pPr defTabSz="831022">
              <a:lnSpc>
                <a:spcPts val="2800"/>
              </a:lnSpc>
              <a:defRPr lang="en-US"/>
            </a:pPr>
            <a:endParaRPr lang="en-GB" sz="2197" dirty="0">
              <a:solidFill>
                <a:prstClr val="white"/>
              </a:solidFill>
              <a:latin typeface="Arial Regular" charset="77"/>
              <a:ea typeface="Arial Regular" charset="77"/>
              <a:cs typeface="Arial Regular" charset="77"/>
            </a:endParaRPr>
          </a:p>
          <a:p>
            <a:pPr defTabSz="831022">
              <a:lnSpc>
                <a:spcPts val="2800"/>
              </a:lnSpc>
              <a:defRPr lang="en-US"/>
            </a:pPr>
            <a:r>
              <a:rPr lang="en-GB" sz="2197" dirty="0">
                <a:solidFill>
                  <a:prstClr val="white"/>
                </a:solidFill>
                <a:latin typeface="Arial Regular" charset="77"/>
                <a:ea typeface="Arial Regular" charset="77"/>
                <a:cs typeface="Arial Regular" charset="77"/>
              </a:rPr>
              <a:t>We connect people and places, create liveable neighbourhoods, transform the school run and deliver a happier, healthier commute.</a:t>
            </a:r>
          </a:p>
          <a:p>
            <a:pPr defTabSz="831022">
              <a:lnSpc>
                <a:spcPts val="2800"/>
              </a:lnSpc>
              <a:defRPr lang="en-US"/>
            </a:pPr>
            <a:endParaRPr lang="en-GB" sz="2197" dirty="0">
              <a:solidFill>
                <a:prstClr val="white"/>
              </a:solidFill>
              <a:latin typeface="Arial Regular" charset="77"/>
              <a:ea typeface="Arial Regular" charset="77"/>
              <a:cs typeface="Arial Regular" charset="77"/>
            </a:endParaRPr>
          </a:p>
          <a:p>
            <a:pPr defTabSz="831022">
              <a:lnSpc>
                <a:spcPts val="2800"/>
              </a:lnSpc>
              <a:defRPr lang="en-US"/>
            </a:pPr>
            <a:r>
              <a:rPr lang="en-GB" sz="2197" dirty="0">
                <a:solidFill>
                  <a:prstClr val="white"/>
                </a:solidFill>
                <a:latin typeface="Arial Regular" charset="77"/>
                <a:ea typeface="Arial Regular" charset="77"/>
                <a:cs typeface="Arial Regular" charset="77"/>
              </a:rPr>
              <a:t>Join us on our journey.</a:t>
            </a:r>
          </a:p>
          <a:p>
            <a:pPr defTabSz="831022">
              <a:lnSpc>
                <a:spcPts val="2800"/>
              </a:lnSpc>
              <a:defRPr lang="en-US"/>
            </a:pPr>
            <a:endParaRPr lang="en-GB" sz="2197" dirty="0">
              <a:solidFill>
                <a:prstClr val="white"/>
              </a:solidFill>
              <a:latin typeface="Arial Regular" charset="77"/>
              <a:ea typeface="Arial Regular" charset="77"/>
              <a:cs typeface="Arial Regular" charset="77"/>
            </a:endParaRPr>
          </a:p>
        </p:txBody>
      </p:sp>
      <p:sp>
        <p:nvSpPr>
          <p:cNvPr id="5" name="TextBox 4">
            <a:extLst>
              <a:ext uri="{FF2B5EF4-FFF2-40B4-BE49-F238E27FC236}">
                <a16:creationId xmlns:a16="http://schemas.microsoft.com/office/drawing/2014/main" id="{B530A342-04E3-49FA-9F83-B8EA15EB52ED}"/>
              </a:ext>
            </a:extLst>
          </p:cNvPr>
          <p:cNvSpPr txBox="1"/>
          <p:nvPr userDrawn="1"/>
        </p:nvSpPr>
        <p:spPr>
          <a:xfrm>
            <a:off x="1079938" y="5324211"/>
            <a:ext cx="6824063" cy="684317"/>
          </a:xfrm>
          <a:prstGeom prst="rect">
            <a:avLst/>
          </a:prstGeom>
          <a:noFill/>
          <a:ln>
            <a:noFill/>
          </a:ln>
        </p:spPr>
        <p:txBody>
          <a:bodyPr wrap="square" lIns="0" tIns="0" rIns="0" bIns="0" anchor="t"/>
          <a:lstStyle/>
          <a:p>
            <a:pPr defTabSz="831022">
              <a:lnSpc>
                <a:spcPts val="2748"/>
              </a:lnSpc>
              <a:defRPr lang="en-US"/>
            </a:pPr>
            <a:r>
              <a:rPr lang="en-GB" sz="2197" b="1" dirty="0">
                <a:solidFill>
                  <a:prstClr val="white"/>
                </a:solidFill>
                <a:ea typeface="Arial" charset="77"/>
                <a:cs typeface="Arial" charset="77"/>
              </a:rPr>
              <a:t>www.sustrans.org.uk</a:t>
            </a:r>
          </a:p>
          <a:p>
            <a:pPr defTabSz="831022">
              <a:lnSpc>
                <a:spcPts val="2748"/>
              </a:lnSpc>
              <a:defRPr lang="en-US"/>
            </a:pPr>
            <a:endParaRPr lang="en-GB" sz="2197" b="1" dirty="0">
              <a:solidFill>
                <a:prstClr val="white"/>
              </a:solidFill>
              <a:ea typeface="Arial" charset="77"/>
              <a:cs typeface="Arial" charset="77"/>
            </a:endParaRPr>
          </a:p>
        </p:txBody>
      </p:sp>
      <p:sp>
        <p:nvSpPr>
          <p:cNvPr id="6" name="TextBox 5">
            <a:extLst>
              <a:ext uri="{FF2B5EF4-FFF2-40B4-BE49-F238E27FC236}">
                <a16:creationId xmlns:a16="http://schemas.microsoft.com/office/drawing/2014/main" id="{C980930A-BABA-42F3-BE3F-FC6B4B10FE05}"/>
              </a:ext>
            </a:extLst>
          </p:cNvPr>
          <p:cNvSpPr txBox="1"/>
          <p:nvPr userDrawn="1"/>
        </p:nvSpPr>
        <p:spPr>
          <a:xfrm>
            <a:off x="1056000" y="5880734"/>
            <a:ext cx="6824061" cy="367903"/>
          </a:xfrm>
          <a:prstGeom prst="rect">
            <a:avLst/>
          </a:prstGeom>
          <a:noFill/>
          <a:ln>
            <a:noFill/>
          </a:ln>
        </p:spPr>
        <p:txBody>
          <a:bodyPr wrap="square" lIns="0" tIns="0" rIns="0" bIns="0" anchor="t"/>
          <a:lstStyle/>
          <a:p>
            <a:pPr defTabSz="831022">
              <a:lnSpc>
                <a:spcPts val="1600"/>
              </a:lnSpc>
              <a:defRPr lang="en-US"/>
            </a:pPr>
            <a:r>
              <a:rPr lang="en-GB" sz="1067">
                <a:solidFill>
                  <a:prstClr val="white"/>
                </a:solidFill>
                <a:latin typeface="Arial Regular" charset="77"/>
                <a:ea typeface="Arial Regular" charset="77"/>
                <a:cs typeface="Arial Regular" charset="77"/>
              </a:rPr>
              <a:t>Registered Charity No. 326550 (England and Wales) SC039263 (Scotland)</a:t>
            </a:r>
          </a:p>
          <a:p>
            <a:pPr defTabSz="831022">
              <a:lnSpc>
                <a:spcPts val="1600"/>
              </a:lnSpc>
              <a:defRPr lang="en-US"/>
            </a:pPr>
            <a:r>
              <a:rPr lang="en-GB" sz="1067">
                <a:solidFill>
                  <a:prstClr val="white"/>
                </a:solidFill>
                <a:latin typeface="Arial Regular" charset="77"/>
                <a:ea typeface="Arial Regular" charset="77"/>
                <a:cs typeface="Arial Regular" charset="77"/>
              </a:rPr>
              <a:t>VAT Registration No. 416740656.</a:t>
            </a:r>
          </a:p>
        </p:txBody>
      </p:sp>
      <p:pic>
        <p:nvPicPr>
          <p:cNvPr id="8" name="Picture 7">
            <a:extLst>
              <a:ext uri="{FF2B5EF4-FFF2-40B4-BE49-F238E27FC236}">
                <a16:creationId xmlns:a16="http://schemas.microsoft.com/office/drawing/2014/main" id="{F64BB8C7-2AF1-49BB-9A98-43A3F787002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072331" y="5063910"/>
            <a:ext cx="2495999" cy="1184725"/>
          </a:xfrm>
          <a:prstGeom prst="rect">
            <a:avLst/>
          </a:prstGeom>
        </p:spPr>
      </p:pic>
    </p:spTree>
    <p:extLst>
      <p:ext uri="{BB962C8B-B14F-4D97-AF65-F5344CB8AC3E}">
        <p14:creationId xmlns:p14="http://schemas.microsoft.com/office/powerpoint/2010/main" val="2866188791"/>
      </p:ext>
    </p:extLst>
  </p:cSld>
  <p:clrMapOvr>
    <a:overrideClrMapping bg1="dk1" tx1="lt1" bg2="dk2" tx2="lt2" accent1="accent1" accent2="accent2" accent3="accent3" accent4="accent4" accent5="accent5" accent6="accent6" hlink="hlink" folHlink="folHlink"/>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Sign-off Slide - Style Three">
    <p:bg>
      <p:bgRef idx="1001">
        <a:schemeClr val="bg2"/>
      </p:bgRef>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368174D-F8C3-47D6-8654-0D2D3954895B}"/>
              </a:ext>
            </a:extLst>
          </p:cNvPr>
          <p:cNvSpPr/>
          <p:nvPr userDrawn="1"/>
        </p:nvSpPr>
        <p:spPr>
          <a:xfrm>
            <a:off x="-144693" y="-51000"/>
            <a:ext cx="624000" cy="6960000"/>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31022"/>
            <a:endParaRPr lang="en-GB" sz="1636">
              <a:solidFill>
                <a:prstClr val="white"/>
              </a:solidFill>
            </a:endParaRPr>
          </a:p>
        </p:txBody>
      </p:sp>
      <p:sp>
        <p:nvSpPr>
          <p:cNvPr id="4" name="TextBox 3">
            <a:extLst>
              <a:ext uri="{FF2B5EF4-FFF2-40B4-BE49-F238E27FC236}">
                <a16:creationId xmlns:a16="http://schemas.microsoft.com/office/drawing/2014/main" id="{9C8653CA-8B3D-4A5E-A2A2-E778097BB3AB}"/>
              </a:ext>
            </a:extLst>
          </p:cNvPr>
          <p:cNvSpPr txBox="1"/>
          <p:nvPr userDrawn="1"/>
        </p:nvSpPr>
        <p:spPr>
          <a:xfrm>
            <a:off x="1079938" y="852850"/>
            <a:ext cx="5464063" cy="3825281"/>
          </a:xfrm>
          <a:prstGeom prst="rect">
            <a:avLst/>
          </a:prstGeom>
          <a:noFill/>
          <a:ln>
            <a:noFill/>
          </a:ln>
        </p:spPr>
        <p:txBody>
          <a:bodyPr wrap="square" lIns="0" tIns="0" rIns="0" bIns="0" anchor="t"/>
          <a:lstStyle/>
          <a:p>
            <a:pPr defTabSz="831022">
              <a:lnSpc>
                <a:spcPts val="2800"/>
              </a:lnSpc>
              <a:defRPr lang="en-US"/>
            </a:pPr>
            <a:r>
              <a:rPr lang="en-GB" sz="2197" dirty="0">
                <a:solidFill>
                  <a:srgbClr val="414042"/>
                </a:solidFill>
                <a:latin typeface="Arial Regular" charset="77"/>
                <a:ea typeface="Arial Regular" charset="77"/>
                <a:cs typeface="Arial Regular" charset="77"/>
              </a:rPr>
              <a:t>Sustrans is the charity making it easier for people to walk and cycle.</a:t>
            </a:r>
          </a:p>
          <a:p>
            <a:pPr defTabSz="831022">
              <a:lnSpc>
                <a:spcPts val="2800"/>
              </a:lnSpc>
              <a:defRPr lang="en-US"/>
            </a:pPr>
            <a:endParaRPr lang="en-GB" sz="2197" dirty="0">
              <a:solidFill>
                <a:srgbClr val="414042"/>
              </a:solidFill>
              <a:latin typeface="Arial Regular" charset="77"/>
              <a:ea typeface="Arial Regular" charset="77"/>
              <a:cs typeface="Arial Regular" charset="77"/>
            </a:endParaRPr>
          </a:p>
          <a:p>
            <a:pPr defTabSz="831022">
              <a:lnSpc>
                <a:spcPts val="2800"/>
              </a:lnSpc>
              <a:defRPr lang="en-US"/>
            </a:pPr>
            <a:r>
              <a:rPr lang="en-GB" sz="2197" dirty="0">
                <a:solidFill>
                  <a:srgbClr val="414042"/>
                </a:solidFill>
                <a:latin typeface="Arial Regular" charset="77"/>
                <a:ea typeface="Arial Regular" charset="77"/>
                <a:cs typeface="Arial Regular" charset="77"/>
              </a:rPr>
              <a:t>We connect people and places, create liveable neighbourhoods, transform the school run and deliver a happier, healthier commute.</a:t>
            </a:r>
          </a:p>
          <a:p>
            <a:pPr defTabSz="831022">
              <a:lnSpc>
                <a:spcPts val="2800"/>
              </a:lnSpc>
              <a:defRPr lang="en-US"/>
            </a:pPr>
            <a:endParaRPr lang="en-GB" sz="2197" dirty="0">
              <a:solidFill>
                <a:srgbClr val="414042"/>
              </a:solidFill>
              <a:latin typeface="Arial Regular" charset="77"/>
              <a:ea typeface="Arial Regular" charset="77"/>
              <a:cs typeface="Arial Regular" charset="77"/>
            </a:endParaRPr>
          </a:p>
          <a:p>
            <a:pPr defTabSz="831022">
              <a:lnSpc>
                <a:spcPts val="2800"/>
              </a:lnSpc>
              <a:defRPr lang="en-US"/>
            </a:pPr>
            <a:r>
              <a:rPr lang="en-GB" sz="2197" dirty="0">
                <a:solidFill>
                  <a:srgbClr val="414042"/>
                </a:solidFill>
                <a:latin typeface="Arial Regular" charset="77"/>
                <a:ea typeface="Arial Regular" charset="77"/>
                <a:cs typeface="Arial Regular" charset="77"/>
              </a:rPr>
              <a:t>Join us on our journey.</a:t>
            </a:r>
          </a:p>
          <a:p>
            <a:pPr defTabSz="831022">
              <a:lnSpc>
                <a:spcPts val="2800"/>
              </a:lnSpc>
              <a:defRPr lang="en-US"/>
            </a:pPr>
            <a:endParaRPr lang="en-GB" sz="2197" dirty="0">
              <a:solidFill>
                <a:srgbClr val="414042"/>
              </a:solidFill>
              <a:latin typeface="Arial Regular" charset="77"/>
              <a:ea typeface="Arial Regular" charset="77"/>
              <a:cs typeface="Arial Regular" charset="77"/>
            </a:endParaRPr>
          </a:p>
        </p:txBody>
      </p:sp>
      <p:sp>
        <p:nvSpPr>
          <p:cNvPr id="5" name="TextBox 4">
            <a:extLst>
              <a:ext uri="{FF2B5EF4-FFF2-40B4-BE49-F238E27FC236}">
                <a16:creationId xmlns:a16="http://schemas.microsoft.com/office/drawing/2014/main" id="{B530A342-04E3-49FA-9F83-B8EA15EB52ED}"/>
              </a:ext>
            </a:extLst>
          </p:cNvPr>
          <p:cNvSpPr txBox="1"/>
          <p:nvPr userDrawn="1"/>
        </p:nvSpPr>
        <p:spPr>
          <a:xfrm>
            <a:off x="1079938" y="5324211"/>
            <a:ext cx="6824063" cy="684317"/>
          </a:xfrm>
          <a:prstGeom prst="rect">
            <a:avLst/>
          </a:prstGeom>
          <a:noFill/>
          <a:ln>
            <a:noFill/>
          </a:ln>
        </p:spPr>
        <p:txBody>
          <a:bodyPr wrap="square" lIns="0" tIns="0" rIns="0" bIns="0" anchor="t"/>
          <a:lstStyle/>
          <a:p>
            <a:pPr defTabSz="831022">
              <a:lnSpc>
                <a:spcPts val="2748"/>
              </a:lnSpc>
              <a:defRPr lang="en-US"/>
            </a:pPr>
            <a:r>
              <a:rPr lang="en-GB" sz="2197" b="1" dirty="0">
                <a:solidFill>
                  <a:srgbClr val="414042"/>
                </a:solidFill>
                <a:ea typeface="Arial" charset="77"/>
                <a:cs typeface="Arial" charset="77"/>
              </a:rPr>
              <a:t>www.sustrans.org.uk</a:t>
            </a:r>
          </a:p>
          <a:p>
            <a:pPr defTabSz="831022">
              <a:lnSpc>
                <a:spcPts val="2748"/>
              </a:lnSpc>
              <a:defRPr lang="en-US"/>
            </a:pPr>
            <a:endParaRPr lang="en-GB" sz="2197" b="1" dirty="0">
              <a:solidFill>
                <a:srgbClr val="414042"/>
              </a:solidFill>
              <a:ea typeface="Arial" charset="77"/>
              <a:cs typeface="Arial" charset="77"/>
            </a:endParaRPr>
          </a:p>
        </p:txBody>
      </p:sp>
      <p:sp>
        <p:nvSpPr>
          <p:cNvPr id="6" name="TextBox 5">
            <a:extLst>
              <a:ext uri="{FF2B5EF4-FFF2-40B4-BE49-F238E27FC236}">
                <a16:creationId xmlns:a16="http://schemas.microsoft.com/office/drawing/2014/main" id="{C980930A-BABA-42F3-BE3F-FC6B4B10FE05}"/>
              </a:ext>
            </a:extLst>
          </p:cNvPr>
          <p:cNvSpPr txBox="1"/>
          <p:nvPr userDrawn="1"/>
        </p:nvSpPr>
        <p:spPr>
          <a:xfrm>
            <a:off x="1056000" y="5880734"/>
            <a:ext cx="6824061" cy="367903"/>
          </a:xfrm>
          <a:prstGeom prst="rect">
            <a:avLst/>
          </a:prstGeom>
          <a:noFill/>
          <a:ln>
            <a:noFill/>
          </a:ln>
        </p:spPr>
        <p:txBody>
          <a:bodyPr wrap="square" lIns="0" tIns="0" rIns="0" bIns="0" anchor="t"/>
          <a:lstStyle/>
          <a:p>
            <a:pPr defTabSz="831022">
              <a:lnSpc>
                <a:spcPts val="1600"/>
              </a:lnSpc>
              <a:defRPr lang="en-US"/>
            </a:pPr>
            <a:r>
              <a:rPr lang="en-GB" sz="1067">
                <a:solidFill>
                  <a:srgbClr val="414042"/>
                </a:solidFill>
                <a:latin typeface="Arial Regular" charset="77"/>
                <a:ea typeface="Arial Regular" charset="77"/>
                <a:cs typeface="Arial Regular" charset="77"/>
              </a:rPr>
              <a:t>Registered Charity No. 326550 (England and Wales) SC039263 (Scotland)</a:t>
            </a:r>
          </a:p>
          <a:p>
            <a:pPr defTabSz="831022">
              <a:lnSpc>
                <a:spcPts val="1600"/>
              </a:lnSpc>
              <a:defRPr lang="en-US"/>
            </a:pPr>
            <a:r>
              <a:rPr lang="en-GB" sz="1067">
                <a:solidFill>
                  <a:srgbClr val="414042"/>
                </a:solidFill>
                <a:latin typeface="Arial Regular" charset="77"/>
                <a:ea typeface="Arial Regular" charset="77"/>
                <a:cs typeface="Arial Regular" charset="77"/>
              </a:rPr>
              <a:t>VAT Registration No. 416740656.</a:t>
            </a:r>
          </a:p>
        </p:txBody>
      </p:sp>
      <p:pic>
        <p:nvPicPr>
          <p:cNvPr id="8" name="Picture 7">
            <a:extLst>
              <a:ext uri="{FF2B5EF4-FFF2-40B4-BE49-F238E27FC236}">
                <a16:creationId xmlns:a16="http://schemas.microsoft.com/office/drawing/2014/main" id="{F64BB8C7-2AF1-49BB-9A98-43A3F787002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072331" y="5063910"/>
            <a:ext cx="2495999" cy="1184725"/>
          </a:xfrm>
          <a:prstGeom prst="rect">
            <a:avLst/>
          </a:prstGeom>
        </p:spPr>
      </p:pic>
    </p:spTree>
    <p:extLst>
      <p:ext uri="{BB962C8B-B14F-4D97-AF65-F5344CB8AC3E}">
        <p14:creationId xmlns:p14="http://schemas.microsoft.com/office/powerpoint/2010/main" val="2831384198"/>
      </p:ext>
    </p:extLst>
  </p:cSld>
  <p:clrMapOvr>
    <a:overrideClrMapping bg1="lt1" tx1="dk1" bg2="lt2" tx2="dk2" accent1="accent1" accent2="accent2" accent3="accent3" accent4="accent4" accent5="accent5" accent6="accent6" hlink="hlink" folHlink="folHlink"/>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928494B3-9D20-47EE-AA40-37274A6C7702}" type="datetimeFigureOut">
              <a:rPr lang="en-GB" smtClean="0"/>
              <a:t>20/05/2020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594B839-929A-4949-B092-D0714C847506}" type="slidenum">
              <a:rPr lang="en-GB" smtClean="0"/>
              <a:t>‹#›</a:t>
            </a:fld>
            <a:endParaRPr lang="en-GB"/>
          </a:p>
        </p:txBody>
      </p:sp>
    </p:spTree>
    <p:extLst>
      <p:ext uri="{BB962C8B-B14F-4D97-AF65-F5344CB8AC3E}">
        <p14:creationId xmlns:p14="http://schemas.microsoft.com/office/powerpoint/2010/main" val="63897533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28494B3-9D20-47EE-AA40-37274A6C7702}" type="datetimeFigureOut">
              <a:rPr lang="en-GB" smtClean="0"/>
              <a:t>20/05/2020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594B839-929A-4949-B092-D0714C847506}" type="slidenum">
              <a:rPr lang="en-GB" smtClean="0"/>
              <a:t>‹#›</a:t>
            </a:fld>
            <a:endParaRPr lang="en-GB"/>
          </a:p>
        </p:txBody>
      </p:sp>
    </p:spTree>
    <p:extLst>
      <p:ext uri="{BB962C8B-B14F-4D97-AF65-F5344CB8AC3E}">
        <p14:creationId xmlns:p14="http://schemas.microsoft.com/office/powerpoint/2010/main" val="211238553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28494B3-9D20-47EE-AA40-37274A6C7702}" type="datetimeFigureOut">
              <a:rPr lang="en-GB" smtClean="0"/>
              <a:t>20/05/2020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594B839-929A-4949-B092-D0714C847506}" type="slidenum">
              <a:rPr lang="en-GB" smtClean="0"/>
              <a:t>‹#›</a:t>
            </a:fld>
            <a:endParaRPr lang="en-GB"/>
          </a:p>
        </p:txBody>
      </p:sp>
    </p:spTree>
    <p:extLst>
      <p:ext uri="{BB962C8B-B14F-4D97-AF65-F5344CB8AC3E}">
        <p14:creationId xmlns:p14="http://schemas.microsoft.com/office/powerpoint/2010/main" val="91056164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28494B3-9D20-47EE-AA40-37274A6C7702}" type="datetimeFigureOut">
              <a:rPr lang="en-GB" smtClean="0"/>
              <a:t>20/05/2020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594B839-929A-4949-B092-D0714C847506}" type="slidenum">
              <a:rPr lang="en-GB" smtClean="0"/>
              <a:t>‹#›</a:t>
            </a:fld>
            <a:endParaRPr lang="en-GB"/>
          </a:p>
        </p:txBody>
      </p:sp>
    </p:spTree>
    <p:extLst>
      <p:ext uri="{BB962C8B-B14F-4D97-AF65-F5344CB8AC3E}">
        <p14:creationId xmlns:p14="http://schemas.microsoft.com/office/powerpoint/2010/main" val="252910019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28494B3-9D20-47EE-AA40-37274A6C7702}" type="datetimeFigureOut">
              <a:rPr lang="en-GB" smtClean="0"/>
              <a:t>20/05/2020</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B594B839-929A-4949-B092-D0714C847506}" type="slidenum">
              <a:rPr lang="en-GB" smtClean="0"/>
              <a:t>‹#›</a:t>
            </a:fld>
            <a:endParaRPr lang="en-GB"/>
          </a:p>
        </p:txBody>
      </p:sp>
    </p:spTree>
    <p:extLst>
      <p:ext uri="{BB962C8B-B14F-4D97-AF65-F5344CB8AC3E}">
        <p14:creationId xmlns:p14="http://schemas.microsoft.com/office/powerpoint/2010/main" val="426375467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28494B3-9D20-47EE-AA40-37274A6C7702}" type="datetimeFigureOut">
              <a:rPr lang="en-GB" smtClean="0"/>
              <a:t>20/05/2020</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B594B839-929A-4949-B092-D0714C847506}" type="slidenum">
              <a:rPr lang="en-GB" smtClean="0"/>
              <a:t>‹#›</a:t>
            </a:fld>
            <a:endParaRPr lang="en-GB"/>
          </a:p>
        </p:txBody>
      </p:sp>
    </p:spTree>
    <p:extLst>
      <p:ext uri="{BB962C8B-B14F-4D97-AF65-F5344CB8AC3E}">
        <p14:creationId xmlns:p14="http://schemas.microsoft.com/office/powerpoint/2010/main" val="209070741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28494B3-9D20-47EE-AA40-37274A6C7702}" type="datetimeFigureOut">
              <a:rPr lang="en-GB" smtClean="0"/>
              <a:t>20/05/2020</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B594B839-929A-4949-B092-D0714C847506}" type="slidenum">
              <a:rPr lang="en-GB" smtClean="0"/>
              <a:t>‹#›</a:t>
            </a:fld>
            <a:endParaRPr lang="en-GB"/>
          </a:p>
        </p:txBody>
      </p:sp>
    </p:spTree>
    <p:extLst>
      <p:ext uri="{BB962C8B-B14F-4D97-AF65-F5344CB8AC3E}">
        <p14:creationId xmlns:p14="http://schemas.microsoft.com/office/powerpoint/2010/main" val="37508178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764DE79-268F-4C1A-8933-263129D2AF90}" type="datetimeFigureOut">
              <a:rPr lang="en-US" dirty="0"/>
              <a:t>5/20/2020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403942354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28494B3-9D20-47EE-AA40-37274A6C7702}" type="datetimeFigureOut">
              <a:rPr lang="en-GB" smtClean="0"/>
              <a:t>20/05/2020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594B839-929A-4949-B092-D0714C847506}" type="slidenum">
              <a:rPr lang="en-GB" smtClean="0"/>
              <a:t>‹#›</a:t>
            </a:fld>
            <a:endParaRPr lang="en-GB"/>
          </a:p>
        </p:txBody>
      </p:sp>
    </p:spTree>
    <p:extLst>
      <p:ext uri="{BB962C8B-B14F-4D97-AF65-F5344CB8AC3E}">
        <p14:creationId xmlns:p14="http://schemas.microsoft.com/office/powerpoint/2010/main" val="94622859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28494B3-9D20-47EE-AA40-37274A6C7702}" type="datetimeFigureOut">
              <a:rPr lang="en-GB" smtClean="0"/>
              <a:t>20/05/2020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594B839-929A-4949-B092-D0714C847506}" type="slidenum">
              <a:rPr lang="en-GB" smtClean="0"/>
              <a:t>‹#›</a:t>
            </a:fld>
            <a:endParaRPr lang="en-GB"/>
          </a:p>
        </p:txBody>
      </p:sp>
    </p:spTree>
    <p:extLst>
      <p:ext uri="{BB962C8B-B14F-4D97-AF65-F5344CB8AC3E}">
        <p14:creationId xmlns:p14="http://schemas.microsoft.com/office/powerpoint/2010/main" val="32992246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28494B3-9D20-47EE-AA40-37274A6C7702}" type="datetimeFigureOut">
              <a:rPr lang="en-GB" smtClean="0"/>
              <a:t>20/05/2020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594B839-929A-4949-B092-D0714C847506}" type="slidenum">
              <a:rPr lang="en-GB" smtClean="0"/>
              <a:t>‹#›</a:t>
            </a:fld>
            <a:endParaRPr lang="en-GB"/>
          </a:p>
        </p:txBody>
      </p:sp>
    </p:spTree>
    <p:extLst>
      <p:ext uri="{BB962C8B-B14F-4D97-AF65-F5344CB8AC3E}">
        <p14:creationId xmlns:p14="http://schemas.microsoft.com/office/powerpoint/2010/main" val="358100803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28494B3-9D20-47EE-AA40-37274A6C7702}" type="datetimeFigureOut">
              <a:rPr lang="en-GB" smtClean="0"/>
              <a:t>20/05/2020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594B839-929A-4949-B092-D0714C847506}" type="slidenum">
              <a:rPr lang="en-GB" smtClean="0"/>
              <a:t>‹#›</a:t>
            </a:fld>
            <a:endParaRPr lang="en-GB"/>
          </a:p>
        </p:txBody>
      </p:sp>
    </p:spTree>
    <p:extLst>
      <p:ext uri="{BB962C8B-B14F-4D97-AF65-F5344CB8AC3E}">
        <p14:creationId xmlns:p14="http://schemas.microsoft.com/office/powerpoint/2010/main" val="64859186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obj">
  <p:cSld name="1_Title and Content">
    <p:spTree>
      <p:nvGrpSpPr>
        <p:cNvPr id="1" name=""/>
        <p:cNvGrpSpPr/>
        <p:nvPr/>
      </p:nvGrpSpPr>
      <p:grpSpPr>
        <a:xfrm>
          <a:off x="0" y="0"/>
          <a:ext cx="0" cy="0"/>
          <a:chOff x="0" y="0"/>
          <a:chExt cx="0" cy="0"/>
        </a:xfrm>
      </p:grpSpPr>
      <p:pic>
        <p:nvPicPr>
          <p:cNvPr id="5" name="Picture 6"/>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10458874" y="290312"/>
            <a:ext cx="1345200" cy="1760539"/>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946266" y="365127"/>
            <a:ext cx="10515600" cy="1325563"/>
          </a:xfrm>
        </p:spPr>
        <p:txBody>
          <a:bodyPr/>
          <a:lstStyle/>
          <a:p>
            <a:r>
              <a:rPr lang="en-GB"/>
              <a:t>Click to edit Master title style</a:t>
            </a:r>
            <a:endParaRPr lang="en-US"/>
          </a:p>
        </p:txBody>
      </p:sp>
      <p:sp>
        <p:nvSpPr>
          <p:cNvPr id="3" name="Content Placeholder 2"/>
          <p:cNvSpPr>
            <a:spLocks noGrp="1"/>
          </p:cNvSpPr>
          <p:nvPr>
            <p:ph idx="1"/>
          </p:nvPr>
        </p:nvSpPr>
        <p:spPr/>
        <p:txBody>
          <a:bodyPr/>
          <a:lstStyle>
            <a:lvl2pPr>
              <a:defRPr>
                <a:solidFill>
                  <a:srgbClr val="141313"/>
                </a:solidFill>
              </a:defRPr>
            </a:lvl2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Content Placeholder 2"/>
          <p:cNvSpPr>
            <a:spLocks noGrp="1"/>
          </p:cNvSpPr>
          <p:nvPr>
            <p:ph idx="10"/>
          </p:nvPr>
        </p:nvSpPr>
        <p:spPr>
          <a:xfrm>
            <a:off x="1549405" y="1351457"/>
            <a:ext cx="8453108" cy="415204"/>
          </a:xfrm>
        </p:spPr>
        <p:txBody>
          <a:bodyPr/>
          <a:lstStyle>
            <a:lvl1pPr>
              <a:spcAft>
                <a:spcPts val="0"/>
              </a:spcAft>
              <a:defRPr cap="none">
                <a:solidFill>
                  <a:srgbClr val="D50084"/>
                </a:solidFill>
              </a:defRPr>
            </a:lvl1pPr>
          </a:lstStyle>
          <a:p>
            <a:pPr lvl="0"/>
            <a:r>
              <a:rPr lang="en-GB"/>
              <a:t>Click to edit Master text styles</a:t>
            </a:r>
          </a:p>
        </p:txBody>
      </p:sp>
    </p:spTree>
    <p:extLst>
      <p:ext uri="{BB962C8B-B14F-4D97-AF65-F5344CB8AC3E}">
        <p14:creationId xmlns:p14="http://schemas.microsoft.com/office/powerpoint/2010/main" val="258631976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userDrawn="1">
  <p:cSld name="7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49402" y="773415"/>
            <a:ext cx="8453108" cy="684000"/>
          </a:xfrm>
        </p:spPr>
        <p:txBody>
          <a:bodyPr/>
          <a:lstStyle/>
          <a:p>
            <a:r>
              <a:rPr lang="en-GB"/>
              <a:t>Click to edit Master title style</a:t>
            </a:r>
            <a:endParaRPr lang="en-US"/>
          </a:p>
        </p:txBody>
      </p:sp>
      <p:sp>
        <p:nvSpPr>
          <p:cNvPr id="3" name="Content Placeholder 2"/>
          <p:cNvSpPr>
            <a:spLocks noGrp="1"/>
          </p:cNvSpPr>
          <p:nvPr>
            <p:ph idx="1"/>
          </p:nvPr>
        </p:nvSpPr>
        <p:spPr/>
        <p:txBody>
          <a:bodyPr/>
          <a:lstStyle>
            <a:lvl2pPr>
              <a:defRPr>
                <a:solidFill>
                  <a:srgbClr val="141313"/>
                </a:solidFill>
              </a:defRPr>
            </a:lvl2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Content Placeholder 2"/>
          <p:cNvSpPr>
            <a:spLocks noGrp="1"/>
          </p:cNvSpPr>
          <p:nvPr>
            <p:ph idx="10"/>
          </p:nvPr>
        </p:nvSpPr>
        <p:spPr>
          <a:xfrm>
            <a:off x="1549402" y="1351456"/>
            <a:ext cx="8453108" cy="415204"/>
          </a:xfrm>
        </p:spPr>
        <p:txBody>
          <a:bodyPr/>
          <a:lstStyle>
            <a:lvl1pPr>
              <a:spcAft>
                <a:spcPts val="0"/>
              </a:spcAft>
              <a:defRPr cap="none">
                <a:solidFill>
                  <a:srgbClr val="A1C836"/>
                </a:solidFill>
              </a:defRPr>
            </a:lvl1pPr>
          </a:lstStyle>
          <a:p>
            <a:pPr lvl="0"/>
            <a:r>
              <a:rPr lang="en-GB"/>
              <a:t>Click to edit Master text styles</a:t>
            </a:r>
          </a:p>
        </p:txBody>
      </p:sp>
      <p:sp>
        <p:nvSpPr>
          <p:cNvPr id="6" name="Content Placeholder 10"/>
          <p:cNvSpPr>
            <a:spLocks noGrp="1"/>
          </p:cNvSpPr>
          <p:nvPr>
            <p:ph sz="quarter" idx="12"/>
          </p:nvPr>
        </p:nvSpPr>
        <p:spPr>
          <a:xfrm>
            <a:off x="10372235" y="10066"/>
            <a:ext cx="1658900" cy="1755007"/>
          </a:xfrm>
          <a:solidFill>
            <a:srgbClr val="B2B3B2"/>
          </a:solidFill>
        </p:spPr>
        <p:txBody>
          <a:bodyPr/>
          <a:lstStyle>
            <a:lvl1pPr>
              <a:defRPr sz="1200"/>
            </a:lvl1pPr>
          </a:lstStyle>
          <a:p>
            <a:pPr lvl="0"/>
            <a:r>
              <a:rPr lang="en-GB"/>
              <a:t>Click to edit Master text styles</a:t>
            </a:r>
          </a:p>
        </p:txBody>
      </p:sp>
      <p:sp>
        <p:nvSpPr>
          <p:cNvPr id="8" name="Content Placeholder 10"/>
          <p:cNvSpPr>
            <a:spLocks noGrp="1"/>
          </p:cNvSpPr>
          <p:nvPr>
            <p:ph sz="quarter" idx="13"/>
          </p:nvPr>
        </p:nvSpPr>
        <p:spPr>
          <a:xfrm>
            <a:off x="10372235" y="2381414"/>
            <a:ext cx="1658900" cy="1755007"/>
          </a:xfrm>
          <a:solidFill>
            <a:schemeClr val="bg1"/>
          </a:solidFill>
        </p:spPr>
        <p:txBody>
          <a:bodyPr/>
          <a:lstStyle>
            <a:lvl1pPr>
              <a:defRPr sz="1200" baseline="0"/>
            </a:lvl1pPr>
          </a:lstStyle>
          <a:p>
            <a:pPr lvl="0"/>
            <a:r>
              <a:rPr lang="en-GB"/>
              <a:t>Click to edit Master text styles</a:t>
            </a:r>
          </a:p>
        </p:txBody>
      </p:sp>
    </p:spTree>
    <p:extLst>
      <p:ext uri="{BB962C8B-B14F-4D97-AF65-F5344CB8AC3E}">
        <p14:creationId xmlns:p14="http://schemas.microsoft.com/office/powerpoint/2010/main" val="28032987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userDrawn="1">
  <p:cSld name="6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49402" y="773415"/>
            <a:ext cx="8453108" cy="684000"/>
          </a:xfrm>
        </p:spPr>
        <p:txBody>
          <a:bodyPr/>
          <a:lstStyle/>
          <a:p>
            <a:r>
              <a:rPr lang="en-GB"/>
              <a:t>Click to edit Master title style</a:t>
            </a:r>
            <a:endParaRPr lang="en-US"/>
          </a:p>
        </p:txBody>
      </p:sp>
      <p:sp>
        <p:nvSpPr>
          <p:cNvPr id="3" name="Content Placeholder 2"/>
          <p:cNvSpPr>
            <a:spLocks noGrp="1"/>
          </p:cNvSpPr>
          <p:nvPr>
            <p:ph idx="1"/>
          </p:nvPr>
        </p:nvSpPr>
        <p:spPr/>
        <p:txBody>
          <a:bodyPr/>
          <a:lstStyle>
            <a:lvl2pPr>
              <a:defRPr>
                <a:solidFill>
                  <a:srgbClr val="141313"/>
                </a:solidFill>
              </a:defRPr>
            </a:lvl2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Content Placeholder 2"/>
          <p:cNvSpPr>
            <a:spLocks noGrp="1"/>
          </p:cNvSpPr>
          <p:nvPr>
            <p:ph idx="10"/>
          </p:nvPr>
        </p:nvSpPr>
        <p:spPr>
          <a:xfrm>
            <a:off x="1549402" y="1351456"/>
            <a:ext cx="8453108" cy="415204"/>
          </a:xfrm>
        </p:spPr>
        <p:txBody>
          <a:bodyPr/>
          <a:lstStyle>
            <a:lvl1pPr>
              <a:spcAft>
                <a:spcPts val="0"/>
              </a:spcAft>
              <a:defRPr cap="none">
                <a:solidFill>
                  <a:srgbClr val="A1C836"/>
                </a:solidFill>
              </a:defRPr>
            </a:lvl1pPr>
          </a:lstStyle>
          <a:p>
            <a:pPr lvl="0"/>
            <a:r>
              <a:rPr lang="en-GB"/>
              <a:t>Click to edit Master text styles</a:t>
            </a:r>
          </a:p>
        </p:txBody>
      </p:sp>
      <p:sp>
        <p:nvSpPr>
          <p:cNvPr id="6" name="Content Placeholder 10"/>
          <p:cNvSpPr>
            <a:spLocks noGrp="1"/>
          </p:cNvSpPr>
          <p:nvPr>
            <p:ph sz="quarter" idx="12"/>
          </p:nvPr>
        </p:nvSpPr>
        <p:spPr>
          <a:xfrm>
            <a:off x="10372235" y="10066"/>
            <a:ext cx="1658900" cy="1755007"/>
          </a:xfrm>
          <a:solidFill>
            <a:srgbClr val="B2B3B2"/>
          </a:solidFill>
        </p:spPr>
        <p:txBody>
          <a:bodyPr/>
          <a:lstStyle>
            <a:lvl1pPr>
              <a:defRPr sz="1200"/>
            </a:lvl1pPr>
          </a:lstStyle>
          <a:p>
            <a:pPr lvl="0"/>
            <a:r>
              <a:rPr lang="en-GB"/>
              <a:t>Click to edit Master text styles</a:t>
            </a:r>
          </a:p>
        </p:txBody>
      </p:sp>
      <p:sp>
        <p:nvSpPr>
          <p:cNvPr id="8" name="Content Placeholder 10"/>
          <p:cNvSpPr>
            <a:spLocks noGrp="1"/>
          </p:cNvSpPr>
          <p:nvPr>
            <p:ph sz="quarter" idx="13"/>
          </p:nvPr>
        </p:nvSpPr>
        <p:spPr>
          <a:xfrm>
            <a:off x="10372235" y="2381414"/>
            <a:ext cx="1658900" cy="1755007"/>
          </a:xfrm>
          <a:solidFill>
            <a:schemeClr val="bg1"/>
          </a:solidFill>
        </p:spPr>
        <p:txBody>
          <a:bodyPr/>
          <a:lstStyle>
            <a:lvl1pPr>
              <a:defRPr sz="1200" baseline="0"/>
            </a:lvl1pPr>
          </a:lstStyle>
          <a:p>
            <a:pPr lvl="0"/>
            <a:r>
              <a:rPr lang="en-GB"/>
              <a:t>Click to edit Master text styles</a:t>
            </a:r>
          </a:p>
        </p:txBody>
      </p:sp>
    </p:spTree>
    <p:extLst>
      <p:ext uri="{BB962C8B-B14F-4D97-AF65-F5344CB8AC3E}">
        <p14:creationId xmlns:p14="http://schemas.microsoft.com/office/powerpoint/2010/main" val="42504575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lvl2pPr>
              <a:defRPr>
                <a:solidFill>
                  <a:srgbClr val="141313"/>
                </a:solidFill>
              </a:defRPr>
            </a:lvl2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Content Placeholder 2"/>
          <p:cNvSpPr>
            <a:spLocks noGrp="1"/>
          </p:cNvSpPr>
          <p:nvPr>
            <p:ph idx="10"/>
          </p:nvPr>
        </p:nvSpPr>
        <p:spPr>
          <a:xfrm>
            <a:off x="1549402" y="1351456"/>
            <a:ext cx="8453108" cy="415204"/>
          </a:xfrm>
        </p:spPr>
        <p:txBody>
          <a:bodyPr/>
          <a:lstStyle>
            <a:lvl1pPr>
              <a:spcAft>
                <a:spcPts val="0"/>
              </a:spcAft>
              <a:defRPr cap="none">
                <a:solidFill>
                  <a:srgbClr val="FD7B17"/>
                </a:solidFill>
              </a:defRPr>
            </a:lvl1pPr>
          </a:lstStyle>
          <a:p>
            <a:pPr lvl="0"/>
            <a:r>
              <a:rPr lang="en-GB"/>
              <a:t>Click to edit Master text styles</a:t>
            </a:r>
          </a:p>
        </p:txBody>
      </p:sp>
    </p:spTree>
    <p:extLst>
      <p:ext uri="{BB962C8B-B14F-4D97-AF65-F5344CB8AC3E}">
        <p14:creationId xmlns:p14="http://schemas.microsoft.com/office/powerpoint/2010/main" val="257400997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86103442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7963783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764DE79-268F-4C1A-8933-263129D2AF90}" type="datetimeFigureOut">
              <a:rPr lang="en-US" dirty="0"/>
              <a:t>5/20/2020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6440551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obj" preserve="1">
  <p:cSld name="1_Title and Content">
    <p:spTree>
      <p:nvGrpSpPr>
        <p:cNvPr id="1" name=""/>
        <p:cNvGrpSpPr/>
        <p:nvPr/>
      </p:nvGrpSpPr>
      <p:grpSpPr>
        <a:xfrm>
          <a:off x="0" y="0"/>
          <a:ext cx="0" cy="0"/>
          <a:chOff x="0" y="0"/>
          <a:chExt cx="0" cy="0"/>
        </a:xfrm>
      </p:grpSpPr>
      <p:pic>
        <p:nvPicPr>
          <p:cNvPr id="5" name="Picture 5">
            <a:extLst>
              <a:ext uri="{FF2B5EF4-FFF2-40B4-BE49-F238E27FC236}">
                <a16:creationId xmlns:a16="http://schemas.microsoft.com/office/drawing/2014/main" id="{E7BAC5F0-5731-49C8-AEDC-0D1A28483B7F}"/>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10458874" y="325409"/>
            <a:ext cx="1395076" cy="1760538"/>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549402" y="773415"/>
            <a:ext cx="8453108" cy="684000"/>
          </a:xfrm>
        </p:spPr>
        <p:txBody>
          <a:bodyPr/>
          <a:lstStyle/>
          <a:p>
            <a:r>
              <a:rPr lang="en-GB"/>
              <a:t>Click to edit Master title style</a:t>
            </a:r>
            <a:endParaRPr lang="en-US"/>
          </a:p>
        </p:txBody>
      </p:sp>
      <p:sp>
        <p:nvSpPr>
          <p:cNvPr id="3" name="Content Placeholder 2"/>
          <p:cNvSpPr>
            <a:spLocks noGrp="1"/>
          </p:cNvSpPr>
          <p:nvPr>
            <p:ph idx="1"/>
          </p:nvPr>
        </p:nvSpPr>
        <p:spPr/>
        <p:txBody>
          <a:bodyPr/>
          <a:lstStyle>
            <a:lvl2pPr>
              <a:defRPr>
                <a:solidFill>
                  <a:srgbClr val="141313"/>
                </a:solidFill>
              </a:defRPr>
            </a:lvl2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Content Placeholder 2"/>
          <p:cNvSpPr>
            <a:spLocks noGrp="1"/>
          </p:cNvSpPr>
          <p:nvPr>
            <p:ph idx="10"/>
          </p:nvPr>
        </p:nvSpPr>
        <p:spPr>
          <a:xfrm>
            <a:off x="1549402" y="1351456"/>
            <a:ext cx="8453108" cy="415204"/>
          </a:xfrm>
        </p:spPr>
        <p:txBody>
          <a:bodyPr/>
          <a:lstStyle>
            <a:lvl1pPr>
              <a:spcAft>
                <a:spcPts val="0"/>
              </a:spcAft>
              <a:defRPr cap="none">
                <a:solidFill>
                  <a:srgbClr val="A1C836"/>
                </a:solidFill>
              </a:defRPr>
            </a:lvl1pPr>
          </a:lstStyle>
          <a:p>
            <a:pPr lvl="0"/>
            <a:r>
              <a:rPr lang="en-GB"/>
              <a:t>Click to edit Master text styles</a:t>
            </a:r>
          </a:p>
        </p:txBody>
      </p:sp>
    </p:spTree>
    <p:extLst>
      <p:ext uri="{BB962C8B-B14F-4D97-AF65-F5344CB8AC3E}">
        <p14:creationId xmlns:p14="http://schemas.microsoft.com/office/powerpoint/2010/main" val="180050064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764DE79-268F-4C1A-8933-263129D2AF90}" type="datetimeFigureOut">
              <a:rPr lang="en-US" dirty="0"/>
              <a:t>5/20/2020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98523480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5/20/2020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24781002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5/20/2020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17417436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764DE79-268F-4C1A-8933-263129D2AF90}" type="datetimeFigureOut">
              <a:rPr lang="en-US" dirty="0"/>
              <a:t>5/20/2020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414477739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764DE79-268F-4C1A-8933-263129D2AF90}" type="datetimeFigureOut">
              <a:rPr lang="en-US" dirty="0"/>
              <a:t>5/20/2020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5981351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764DE79-268F-4C1A-8933-263129D2AF90}" type="datetimeFigureOut">
              <a:rPr lang="en-US" dirty="0"/>
              <a:t>5/20/2020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16984720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5/20/2020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77983101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5/20/2020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00510186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5/20/2020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3725564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764DE79-268F-4C1A-8933-263129D2AF90}" type="datetimeFigureOut">
              <a:rPr lang="en-US" dirty="0"/>
              <a:t>5/20/2020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410490865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5/20/2020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74125035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5/20/2020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0446906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5/20/2020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6383131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5/20/2020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4917782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5/20/2020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9803592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slideLayout" Target="../slideLayouts/slideLayout45.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5" Type="http://schemas.openxmlformats.org/officeDocument/2006/relationships/theme" Target="../theme/theme3.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slideLayout" Target="../slideLayouts/slideLayout46.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theme" Target="../theme/theme4.xml"/><Relationship Id="rId1" Type="http://schemas.openxmlformats.org/officeDocument/2006/relationships/slideLayout" Target="../slideLayouts/slideLayout47.xml"/></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49.xml"/><Relationship Id="rId1" Type="http://schemas.openxmlformats.org/officeDocument/2006/relationships/slideLayout" Target="../slideLayouts/slideLayout48.xml"/></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theme" Target="../theme/theme6.xml"/><Relationship Id="rId1" Type="http://schemas.openxmlformats.org/officeDocument/2006/relationships/slideLayout" Target="../slideLayouts/slideLayout5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58.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theme" Target="../theme/theme7.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5/20/2020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a:p>
        </p:txBody>
      </p:sp>
    </p:spTree>
    <p:extLst>
      <p:ext uri="{BB962C8B-B14F-4D97-AF65-F5344CB8AC3E}">
        <p14:creationId xmlns:p14="http://schemas.microsoft.com/office/powerpoint/2010/main" val="2794325762"/>
      </p:ext>
    </p:extLst>
  </p:cSld>
  <p:clrMap bg1="lt1" tx1="dk1" bg2="lt2" tx2="dk2" accent1="accent1" accent2="accent2" accent3="accent3" accent4="accent4" accent5="accent5" accent6="accent6" hlink="hlink" folHlink="folHlink"/>
  <p:sldLayoutIdLst>
    <p:sldLayoutId id="2147483799" r:id="rId1"/>
    <p:sldLayoutId id="2147483800" r:id="rId2"/>
    <p:sldLayoutId id="2147483801" r:id="rId3"/>
    <p:sldLayoutId id="2147483802" r:id="rId4"/>
    <p:sldLayoutId id="2147483803" r:id="rId5"/>
    <p:sldLayoutId id="2147483804" r:id="rId6"/>
    <p:sldLayoutId id="2147483805" r:id="rId7"/>
    <p:sldLayoutId id="2147483806" r:id="rId8"/>
    <p:sldLayoutId id="2147483807" r:id="rId9"/>
    <p:sldLayoutId id="2147483808" r:id="rId10"/>
    <p:sldLayoutId id="214748380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99992342"/>
      </p:ext>
    </p:extLst>
  </p:cSld>
  <p:clrMap bg1="lt1" tx1="dk1" bg2="lt2" tx2="dk2" accent1="accent1" accent2="accent2" accent3="accent3" accent4="accent4" accent5="accent5" accent6="accent6" hlink="hlink" folHlink="folHlink"/>
  <p:sldLayoutIdLst>
    <p:sldLayoutId id="2147483811" r:id="rId1"/>
    <p:sldLayoutId id="2147483812" r:id="rId2"/>
    <p:sldLayoutId id="2147483813" r:id="rId3"/>
    <p:sldLayoutId id="2147483814" r:id="rId4"/>
    <p:sldLayoutId id="2147483815" r:id="rId5"/>
    <p:sldLayoutId id="2147483816" r:id="rId6"/>
    <p:sldLayoutId id="2147483817" r:id="rId7"/>
    <p:sldLayoutId id="2147483818" r:id="rId8"/>
    <p:sldLayoutId id="2147483819" r:id="rId9"/>
    <p:sldLayoutId id="2147483820" r:id="rId10"/>
    <p:sldLayoutId id="2147483821" r:id="rId11"/>
    <p:sldLayoutId id="2147483822" r:id="rId12"/>
    <p:sldLayoutId id="2147483823" r:id="rId13"/>
    <p:sldLayoutId id="2147483824" r:id="rId14"/>
    <p:sldLayoutId id="2147483825" r:id="rId15"/>
    <p:sldLayoutId id="2147483826" r:id="rId16"/>
    <p:sldLayoutId id="2147483827" r:id="rId17"/>
    <p:sldLayoutId id="2147483828" r:id="rId18"/>
    <p:sldLayoutId id="2147483829" r:id="rId19"/>
    <p:sldLayoutId id="2147483830" r:id="rId20"/>
    <p:sldLayoutId id="2147483831" r:id="rId21"/>
  </p:sldLayoutIdLst>
  <p:hf sldNum="0" hdr="0"/>
  <p:txStyles>
    <p:titleStyle>
      <a:lvl1pPr algn="ctr" defTabSz="414762" rtl="0" eaLnBrk="1" latinLnBrk="0" hangingPunct="1">
        <a:spcBef>
          <a:spcPct val="0"/>
        </a:spcBef>
        <a:buNone/>
        <a:defRPr sz="1996" kern="1200">
          <a:solidFill>
            <a:schemeClr val="tx1"/>
          </a:solidFill>
          <a:latin typeface="+mj-lt"/>
          <a:ea typeface="+mj-ea"/>
          <a:cs typeface="+mj-cs"/>
        </a:defRPr>
      </a:lvl1pPr>
    </p:titleStyle>
    <p:bodyStyle>
      <a:lvl1pPr marL="155536" indent="-155536" algn="l" defTabSz="414762" rtl="0" eaLnBrk="1" latinLnBrk="0" hangingPunct="1">
        <a:spcBef>
          <a:spcPct val="20000"/>
        </a:spcBef>
        <a:buFont typeface="Arial" pitchFamily="34" charset="0"/>
        <a:buChar char="•"/>
        <a:defRPr sz="1452" kern="1200">
          <a:solidFill>
            <a:schemeClr val="tx1"/>
          </a:solidFill>
          <a:latin typeface="+mn-lt"/>
          <a:ea typeface="+mn-ea"/>
          <a:cs typeface="+mn-cs"/>
        </a:defRPr>
      </a:lvl1pPr>
      <a:lvl2pPr marL="336994" indent="-129613" algn="l" defTabSz="414762" rtl="0" eaLnBrk="1" latinLnBrk="0" hangingPunct="1">
        <a:spcBef>
          <a:spcPct val="20000"/>
        </a:spcBef>
        <a:buFont typeface="Arial" pitchFamily="34" charset="0"/>
        <a:buChar char="–"/>
        <a:defRPr sz="1271" kern="1200">
          <a:solidFill>
            <a:schemeClr val="tx1"/>
          </a:solidFill>
          <a:latin typeface="+mn-lt"/>
          <a:ea typeface="+mn-ea"/>
          <a:cs typeface="+mn-cs"/>
        </a:defRPr>
      </a:lvl2pPr>
      <a:lvl3pPr marL="518452" indent="-103691" algn="l" defTabSz="414762" rtl="0" eaLnBrk="1" latinLnBrk="0" hangingPunct="1">
        <a:spcBef>
          <a:spcPct val="20000"/>
        </a:spcBef>
        <a:buFont typeface="Arial" pitchFamily="34" charset="0"/>
        <a:buChar char="•"/>
        <a:defRPr sz="1088" kern="1200">
          <a:solidFill>
            <a:schemeClr val="tx1"/>
          </a:solidFill>
          <a:latin typeface="+mn-lt"/>
          <a:ea typeface="+mn-ea"/>
          <a:cs typeface="+mn-cs"/>
        </a:defRPr>
      </a:lvl3pPr>
      <a:lvl4pPr marL="725833" indent="-103691" algn="l" defTabSz="414762" rtl="0" eaLnBrk="1" latinLnBrk="0" hangingPunct="1">
        <a:spcBef>
          <a:spcPct val="20000"/>
        </a:spcBef>
        <a:buFont typeface="Arial" pitchFamily="34" charset="0"/>
        <a:buChar char="–"/>
        <a:defRPr sz="907" kern="1200">
          <a:solidFill>
            <a:schemeClr val="tx1"/>
          </a:solidFill>
          <a:latin typeface="+mn-lt"/>
          <a:ea typeface="+mn-ea"/>
          <a:cs typeface="+mn-cs"/>
        </a:defRPr>
      </a:lvl4pPr>
      <a:lvl5pPr marL="933213" indent="-103691" algn="l" defTabSz="414762" rtl="0" eaLnBrk="1" latinLnBrk="0" hangingPunct="1">
        <a:spcBef>
          <a:spcPct val="20000"/>
        </a:spcBef>
        <a:buFont typeface="Arial" pitchFamily="34" charset="0"/>
        <a:buChar char="»"/>
        <a:defRPr sz="907" kern="1200">
          <a:solidFill>
            <a:schemeClr val="tx1"/>
          </a:solidFill>
          <a:latin typeface="+mn-lt"/>
          <a:ea typeface="+mn-ea"/>
          <a:cs typeface="+mn-cs"/>
        </a:defRPr>
      </a:lvl5pPr>
      <a:lvl6pPr marL="1140594" indent="-103691" algn="l" defTabSz="414762" rtl="0" eaLnBrk="1" latinLnBrk="0" hangingPunct="1">
        <a:spcBef>
          <a:spcPct val="20000"/>
        </a:spcBef>
        <a:buFont typeface="Arial" pitchFamily="34" charset="0"/>
        <a:buChar char="•"/>
        <a:defRPr sz="907" kern="1200">
          <a:solidFill>
            <a:schemeClr val="tx1"/>
          </a:solidFill>
          <a:latin typeface="+mn-lt"/>
          <a:ea typeface="+mn-ea"/>
          <a:cs typeface="+mn-cs"/>
        </a:defRPr>
      </a:lvl6pPr>
      <a:lvl7pPr marL="1347974" indent="-103691" algn="l" defTabSz="414762" rtl="0" eaLnBrk="1" latinLnBrk="0" hangingPunct="1">
        <a:spcBef>
          <a:spcPct val="20000"/>
        </a:spcBef>
        <a:buFont typeface="Arial" pitchFamily="34" charset="0"/>
        <a:buChar char="•"/>
        <a:defRPr sz="907" kern="1200">
          <a:solidFill>
            <a:schemeClr val="tx1"/>
          </a:solidFill>
          <a:latin typeface="+mn-lt"/>
          <a:ea typeface="+mn-ea"/>
          <a:cs typeface="+mn-cs"/>
        </a:defRPr>
      </a:lvl7pPr>
      <a:lvl8pPr marL="1555356" indent="-103691" algn="l" defTabSz="414762" rtl="0" eaLnBrk="1" latinLnBrk="0" hangingPunct="1">
        <a:spcBef>
          <a:spcPct val="20000"/>
        </a:spcBef>
        <a:buFont typeface="Arial" pitchFamily="34" charset="0"/>
        <a:buChar char="•"/>
        <a:defRPr sz="907" kern="1200">
          <a:solidFill>
            <a:schemeClr val="tx1"/>
          </a:solidFill>
          <a:latin typeface="+mn-lt"/>
          <a:ea typeface="+mn-ea"/>
          <a:cs typeface="+mn-cs"/>
        </a:defRPr>
      </a:lvl8pPr>
      <a:lvl9pPr marL="1762736" indent="-103691" algn="l" defTabSz="414762" rtl="0" eaLnBrk="1" latinLnBrk="0" hangingPunct="1">
        <a:spcBef>
          <a:spcPct val="20000"/>
        </a:spcBef>
        <a:buFont typeface="Arial" pitchFamily="34" charset="0"/>
        <a:buChar char="•"/>
        <a:defRPr sz="907" kern="1200">
          <a:solidFill>
            <a:schemeClr val="tx1"/>
          </a:solidFill>
          <a:latin typeface="+mn-lt"/>
          <a:ea typeface="+mn-ea"/>
          <a:cs typeface="+mn-cs"/>
        </a:defRPr>
      </a:lvl9pPr>
    </p:bodyStyle>
    <p:otherStyle>
      <a:defPPr>
        <a:defRPr lang="en-US"/>
      </a:defPPr>
      <a:lvl1pPr marL="0" algn="l" defTabSz="414762" rtl="0" eaLnBrk="1" latinLnBrk="0" hangingPunct="1">
        <a:defRPr sz="816" kern="1200">
          <a:solidFill>
            <a:schemeClr val="tx1"/>
          </a:solidFill>
          <a:latin typeface="+mn-lt"/>
          <a:ea typeface="+mn-ea"/>
          <a:cs typeface="+mn-cs"/>
        </a:defRPr>
      </a:lvl1pPr>
      <a:lvl2pPr marL="207380" algn="l" defTabSz="414762" rtl="0" eaLnBrk="1" latinLnBrk="0" hangingPunct="1">
        <a:defRPr sz="816" kern="1200">
          <a:solidFill>
            <a:schemeClr val="tx1"/>
          </a:solidFill>
          <a:latin typeface="+mn-lt"/>
          <a:ea typeface="+mn-ea"/>
          <a:cs typeface="+mn-cs"/>
        </a:defRPr>
      </a:lvl2pPr>
      <a:lvl3pPr marL="414762" algn="l" defTabSz="414762" rtl="0" eaLnBrk="1" latinLnBrk="0" hangingPunct="1">
        <a:defRPr sz="816" kern="1200">
          <a:solidFill>
            <a:schemeClr val="tx1"/>
          </a:solidFill>
          <a:latin typeface="+mn-lt"/>
          <a:ea typeface="+mn-ea"/>
          <a:cs typeface="+mn-cs"/>
        </a:defRPr>
      </a:lvl3pPr>
      <a:lvl4pPr marL="622142" algn="l" defTabSz="414762" rtl="0" eaLnBrk="1" latinLnBrk="0" hangingPunct="1">
        <a:defRPr sz="816" kern="1200">
          <a:solidFill>
            <a:schemeClr val="tx1"/>
          </a:solidFill>
          <a:latin typeface="+mn-lt"/>
          <a:ea typeface="+mn-ea"/>
          <a:cs typeface="+mn-cs"/>
        </a:defRPr>
      </a:lvl4pPr>
      <a:lvl5pPr marL="829523" algn="l" defTabSz="414762" rtl="0" eaLnBrk="1" latinLnBrk="0" hangingPunct="1">
        <a:defRPr sz="816" kern="1200">
          <a:solidFill>
            <a:schemeClr val="tx1"/>
          </a:solidFill>
          <a:latin typeface="+mn-lt"/>
          <a:ea typeface="+mn-ea"/>
          <a:cs typeface="+mn-cs"/>
        </a:defRPr>
      </a:lvl5pPr>
      <a:lvl6pPr marL="1036903" algn="l" defTabSz="414762" rtl="0" eaLnBrk="1" latinLnBrk="0" hangingPunct="1">
        <a:defRPr sz="816" kern="1200">
          <a:solidFill>
            <a:schemeClr val="tx1"/>
          </a:solidFill>
          <a:latin typeface="+mn-lt"/>
          <a:ea typeface="+mn-ea"/>
          <a:cs typeface="+mn-cs"/>
        </a:defRPr>
      </a:lvl6pPr>
      <a:lvl7pPr marL="1244285" algn="l" defTabSz="414762" rtl="0" eaLnBrk="1" latinLnBrk="0" hangingPunct="1">
        <a:defRPr sz="816" kern="1200">
          <a:solidFill>
            <a:schemeClr val="tx1"/>
          </a:solidFill>
          <a:latin typeface="+mn-lt"/>
          <a:ea typeface="+mn-ea"/>
          <a:cs typeface="+mn-cs"/>
        </a:defRPr>
      </a:lvl7pPr>
      <a:lvl8pPr marL="1451665" algn="l" defTabSz="414762" rtl="0" eaLnBrk="1" latinLnBrk="0" hangingPunct="1">
        <a:defRPr sz="816" kern="1200">
          <a:solidFill>
            <a:schemeClr val="tx1"/>
          </a:solidFill>
          <a:latin typeface="+mn-lt"/>
          <a:ea typeface="+mn-ea"/>
          <a:cs typeface="+mn-cs"/>
        </a:defRPr>
      </a:lvl8pPr>
      <a:lvl9pPr marL="1659047" algn="l" defTabSz="414762" rtl="0" eaLnBrk="1" latinLnBrk="0" hangingPunct="1">
        <a:defRPr sz="816"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28494B3-9D20-47EE-AA40-37274A6C7702}" type="datetimeFigureOut">
              <a:rPr lang="en-GB" smtClean="0"/>
              <a:t>20/05/2020</a:t>
            </a:fld>
            <a:endParaRPr lang="en-GB"/>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594B839-929A-4949-B092-D0714C847506}" type="slidenum">
              <a:rPr lang="en-GB" smtClean="0"/>
              <a:t>‹#›</a:t>
            </a:fld>
            <a:endParaRPr lang="en-GB"/>
          </a:p>
        </p:txBody>
      </p:sp>
    </p:spTree>
    <p:extLst>
      <p:ext uri="{BB962C8B-B14F-4D97-AF65-F5344CB8AC3E}">
        <p14:creationId xmlns:p14="http://schemas.microsoft.com/office/powerpoint/2010/main" val="471534917"/>
      </p:ext>
    </p:extLst>
  </p:cSld>
  <p:clrMap bg1="lt1" tx1="dk1" bg2="lt2" tx2="dk2" accent1="accent1" accent2="accent2" accent3="accent3" accent4="accent4" accent5="accent5" accent6="accent6" hlink="hlink" folHlink="folHlink"/>
  <p:sldLayoutIdLst>
    <p:sldLayoutId id="2147483833" r:id="rId1"/>
    <p:sldLayoutId id="2147483834" r:id="rId2"/>
    <p:sldLayoutId id="2147483835" r:id="rId3"/>
    <p:sldLayoutId id="2147483836" r:id="rId4"/>
    <p:sldLayoutId id="2147483837" r:id="rId5"/>
    <p:sldLayoutId id="2147483838" r:id="rId6"/>
    <p:sldLayoutId id="2147483839" r:id="rId7"/>
    <p:sldLayoutId id="2147483840" r:id="rId8"/>
    <p:sldLayoutId id="2147483841" r:id="rId9"/>
    <p:sldLayoutId id="2147483842" r:id="rId10"/>
    <p:sldLayoutId id="2147483843" r:id="rId11"/>
    <p:sldLayoutId id="2147483844" r:id="rId12"/>
    <p:sldLayoutId id="2147483845" r:id="rId13"/>
    <p:sldLayoutId id="2147483846"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549401" y="773113"/>
            <a:ext cx="8453967" cy="539750"/>
          </a:xfrm>
          <a:prstGeom prst="rect">
            <a:avLst/>
          </a:prstGeom>
        </p:spPr>
        <p:txBody>
          <a:bodyPr vert="horz" lIns="0" tIns="0" rIns="0" bIns="0" rtlCol="0" anchor="t" anchorCtr="0">
            <a:noAutofit/>
          </a:bodyPr>
          <a:lstStyle/>
          <a:p>
            <a:r>
              <a:rPr lang="en-GB"/>
              <a:t>Click to edit Master title style</a:t>
            </a:r>
            <a:endParaRPr lang="en-US"/>
          </a:p>
        </p:txBody>
      </p:sp>
      <p:sp>
        <p:nvSpPr>
          <p:cNvPr id="3" name="Text Placeholder 2"/>
          <p:cNvSpPr>
            <a:spLocks noGrp="1"/>
          </p:cNvSpPr>
          <p:nvPr>
            <p:ph type="body" idx="1"/>
          </p:nvPr>
        </p:nvSpPr>
        <p:spPr>
          <a:xfrm>
            <a:off x="1549401" y="2381250"/>
            <a:ext cx="8453967" cy="3822700"/>
          </a:xfrm>
          <a:prstGeom prst="rect">
            <a:avLst/>
          </a:prstGeom>
        </p:spPr>
        <p:txBody>
          <a:bodyPr vert="horz" lIns="0" tIns="0" rIns="0" bIns="0" rtlCol="0" anchor="t" anchorCtr="0">
            <a:no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0" name="Rectangle 9"/>
          <p:cNvSpPr/>
          <p:nvPr userDrawn="1"/>
        </p:nvSpPr>
        <p:spPr>
          <a:xfrm>
            <a:off x="10242552" y="0"/>
            <a:ext cx="1949449" cy="685800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schemeClr val="accent1"/>
              </a:solidFill>
            </a:endParaRPr>
          </a:p>
        </p:txBody>
      </p:sp>
      <p:pic>
        <p:nvPicPr>
          <p:cNvPr id="2053" name="Picture 6"/>
          <p:cNvPicPr>
            <a:picLocks noChangeAspect="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10488229" y="333722"/>
            <a:ext cx="1458094" cy="1760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35345756"/>
      </p:ext>
    </p:extLst>
  </p:cSld>
  <p:clrMap bg1="lt1" tx1="dk1" bg2="lt2" tx2="dk2" accent1="accent1" accent2="accent2" accent3="accent3" accent4="accent4" accent5="accent5" accent6="accent6" hlink="hlink" folHlink="folHlink"/>
  <p:sldLayoutIdLst>
    <p:sldLayoutId id="2147483848" r:id="rId1"/>
  </p:sldLayoutIdLst>
  <p:txStyles>
    <p:titleStyle>
      <a:lvl1pPr algn="l" defTabSz="457200" rtl="0" eaLnBrk="0" fontAlgn="base" hangingPunct="0">
        <a:spcBef>
          <a:spcPct val="0"/>
        </a:spcBef>
        <a:spcAft>
          <a:spcPct val="0"/>
        </a:spcAft>
        <a:defRPr sz="3800" kern="1200" cap="all" spc="300">
          <a:solidFill>
            <a:srgbClr val="FD7B17"/>
          </a:solidFill>
          <a:latin typeface="Arial"/>
          <a:ea typeface="MS PGothic" pitchFamily="34" charset="-128"/>
          <a:cs typeface="Arial"/>
        </a:defRPr>
      </a:lvl1pPr>
      <a:lvl2pPr algn="l" defTabSz="457200" rtl="0" eaLnBrk="0" fontAlgn="base" hangingPunct="0">
        <a:spcBef>
          <a:spcPct val="0"/>
        </a:spcBef>
        <a:spcAft>
          <a:spcPct val="0"/>
        </a:spcAft>
        <a:defRPr sz="3800">
          <a:solidFill>
            <a:srgbClr val="FD7B17"/>
          </a:solidFill>
          <a:latin typeface="Arial" pitchFamily="34" charset="0"/>
          <a:ea typeface="MS PGothic" pitchFamily="34" charset="-128"/>
          <a:cs typeface="Arial" pitchFamily="34" charset="0"/>
        </a:defRPr>
      </a:lvl2pPr>
      <a:lvl3pPr algn="l" defTabSz="457200" rtl="0" eaLnBrk="0" fontAlgn="base" hangingPunct="0">
        <a:spcBef>
          <a:spcPct val="0"/>
        </a:spcBef>
        <a:spcAft>
          <a:spcPct val="0"/>
        </a:spcAft>
        <a:defRPr sz="3800">
          <a:solidFill>
            <a:srgbClr val="FD7B17"/>
          </a:solidFill>
          <a:latin typeface="Arial" pitchFamily="34" charset="0"/>
          <a:ea typeface="MS PGothic" pitchFamily="34" charset="-128"/>
          <a:cs typeface="Arial" pitchFamily="34" charset="0"/>
        </a:defRPr>
      </a:lvl3pPr>
      <a:lvl4pPr algn="l" defTabSz="457200" rtl="0" eaLnBrk="0" fontAlgn="base" hangingPunct="0">
        <a:spcBef>
          <a:spcPct val="0"/>
        </a:spcBef>
        <a:spcAft>
          <a:spcPct val="0"/>
        </a:spcAft>
        <a:defRPr sz="3800">
          <a:solidFill>
            <a:srgbClr val="FD7B17"/>
          </a:solidFill>
          <a:latin typeface="Arial" pitchFamily="34" charset="0"/>
          <a:ea typeface="MS PGothic" pitchFamily="34" charset="-128"/>
          <a:cs typeface="Arial" pitchFamily="34" charset="0"/>
        </a:defRPr>
      </a:lvl4pPr>
      <a:lvl5pPr algn="l" defTabSz="457200" rtl="0" eaLnBrk="0" fontAlgn="base" hangingPunct="0">
        <a:spcBef>
          <a:spcPct val="0"/>
        </a:spcBef>
        <a:spcAft>
          <a:spcPct val="0"/>
        </a:spcAft>
        <a:defRPr sz="3800">
          <a:solidFill>
            <a:srgbClr val="FD7B17"/>
          </a:solidFill>
          <a:latin typeface="Arial" pitchFamily="34" charset="0"/>
          <a:ea typeface="MS PGothic" pitchFamily="34" charset="-128"/>
          <a:cs typeface="Arial" pitchFamily="34" charset="0"/>
        </a:defRPr>
      </a:lvl5pPr>
      <a:lvl6pPr marL="457200" algn="l" defTabSz="457200" rtl="0" fontAlgn="base">
        <a:spcBef>
          <a:spcPct val="0"/>
        </a:spcBef>
        <a:spcAft>
          <a:spcPct val="0"/>
        </a:spcAft>
        <a:defRPr sz="3800">
          <a:solidFill>
            <a:srgbClr val="FD7B17"/>
          </a:solidFill>
          <a:latin typeface="Arial" pitchFamily="34" charset="0"/>
          <a:ea typeface="MS PGothic" pitchFamily="34" charset="-128"/>
        </a:defRPr>
      </a:lvl6pPr>
      <a:lvl7pPr marL="914400" algn="l" defTabSz="457200" rtl="0" fontAlgn="base">
        <a:spcBef>
          <a:spcPct val="0"/>
        </a:spcBef>
        <a:spcAft>
          <a:spcPct val="0"/>
        </a:spcAft>
        <a:defRPr sz="3800">
          <a:solidFill>
            <a:srgbClr val="FD7B17"/>
          </a:solidFill>
          <a:latin typeface="Arial" pitchFamily="34" charset="0"/>
          <a:ea typeface="MS PGothic" pitchFamily="34" charset="-128"/>
        </a:defRPr>
      </a:lvl7pPr>
      <a:lvl8pPr marL="1371600" algn="l" defTabSz="457200" rtl="0" fontAlgn="base">
        <a:spcBef>
          <a:spcPct val="0"/>
        </a:spcBef>
        <a:spcAft>
          <a:spcPct val="0"/>
        </a:spcAft>
        <a:defRPr sz="3800">
          <a:solidFill>
            <a:srgbClr val="FD7B17"/>
          </a:solidFill>
          <a:latin typeface="Arial" pitchFamily="34" charset="0"/>
          <a:ea typeface="MS PGothic" pitchFamily="34" charset="-128"/>
        </a:defRPr>
      </a:lvl8pPr>
      <a:lvl9pPr marL="1828800" algn="l" defTabSz="457200" rtl="0" fontAlgn="base">
        <a:spcBef>
          <a:spcPct val="0"/>
        </a:spcBef>
        <a:spcAft>
          <a:spcPct val="0"/>
        </a:spcAft>
        <a:defRPr sz="3800">
          <a:solidFill>
            <a:srgbClr val="FD7B17"/>
          </a:solidFill>
          <a:latin typeface="Arial" pitchFamily="34" charset="0"/>
          <a:ea typeface="MS PGothic" pitchFamily="34" charset="-128"/>
        </a:defRPr>
      </a:lvl9pPr>
    </p:titleStyle>
    <p:bodyStyle>
      <a:lvl1pPr marL="342900" indent="-342900" algn="l" defTabSz="457200" rtl="0" eaLnBrk="0" fontAlgn="base" hangingPunct="0">
        <a:spcBef>
          <a:spcPct val="0"/>
        </a:spcBef>
        <a:spcAft>
          <a:spcPts val="1200"/>
        </a:spcAft>
        <a:buFont typeface="Arial" panose="020B0604020202020204" pitchFamily="34" charset="0"/>
        <a:defRPr sz="2200" kern="1200" cap="all">
          <a:solidFill>
            <a:schemeClr val="tx1"/>
          </a:solidFill>
          <a:latin typeface="Arial"/>
          <a:ea typeface="MS PGothic" pitchFamily="34" charset="-128"/>
          <a:cs typeface="Arial"/>
        </a:defRPr>
      </a:lvl1pPr>
      <a:lvl2pPr marL="742950" indent="-285750" algn="l" defTabSz="457200" rtl="0" eaLnBrk="0" fontAlgn="base" hangingPunct="0">
        <a:spcBef>
          <a:spcPct val="0"/>
        </a:spcBef>
        <a:spcAft>
          <a:spcPts val="1200"/>
        </a:spcAft>
        <a:buFont typeface="Arial" panose="020B0604020202020204" pitchFamily="34" charset="0"/>
        <a:defRPr sz="2200" kern="1200">
          <a:solidFill>
            <a:schemeClr val="tx1"/>
          </a:solidFill>
          <a:latin typeface="Arial"/>
          <a:ea typeface="MS PGothic" pitchFamily="34" charset="-128"/>
          <a:cs typeface="Arial"/>
        </a:defRPr>
      </a:lvl2pPr>
      <a:lvl3pPr marL="179388" indent="-179388" algn="l" defTabSz="457200" rtl="0" eaLnBrk="0" fontAlgn="base" hangingPunct="0">
        <a:spcBef>
          <a:spcPct val="0"/>
        </a:spcBef>
        <a:spcAft>
          <a:spcPts val="1200"/>
        </a:spcAft>
        <a:buFont typeface="Arial" panose="020B0604020202020204" pitchFamily="34" charset="0"/>
        <a:buChar char="•"/>
        <a:defRPr sz="2200" kern="1200">
          <a:solidFill>
            <a:schemeClr val="tx1"/>
          </a:solidFill>
          <a:latin typeface="Arial"/>
          <a:ea typeface="MS PGothic" pitchFamily="34" charset="-128"/>
          <a:cs typeface="Arial"/>
        </a:defRPr>
      </a:lvl3pPr>
      <a:lvl4pPr marL="358775" indent="-179388" algn="l" defTabSz="457200" rtl="0" eaLnBrk="0" fontAlgn="base" hangingPunct="0">
        <a:spcBef>
          <a:spcPct val="0"/>
        </a:spcBef>
        <a:spcAft>
          <a:spcPts val="1200"/>
        </a:spcAft>
        <a:buFont typeface="Arial" panose="020B0604020202020204" pitchFamily="34" charset="0"/>
        <a:buChar char="–"/>
        <a:defRPr kern="1200">
          <a:solidFill>
            <a:schemeClr val="tx1"/>
          </a:solidFill>
          <a:latin typeface="Arial"/>
          <a:ea typeface="MS PGothic" pitchFamily="34" charset="-128"/>
          <a:cs typeface="Arial"/>
        </a:defRPr>
      </a:lvl4pPr>
      <a:lvl5pPr marL="536575" indent="-177800" algn="l" defTabSz="457200" rtl="0" eaLnBrk="0" fontAlgn="base" hangingPunct="0">
        <a:spcBef>
          <a:spcPct val="0"/>
        </a:spcBef>
        <a:spcAft>
          <a:spcPts val="1200"/>
        </a:spcAft>
        <a:buFont typeface="Arial" panose="020B0604020202020204" pitchFamily="34" charset="0"/>
        <a:buChar char="»"/>
        <a:defRPr kern="1200">
          <a:solidFill>
            <a:schemeClr val="tx1"/>
          </a:solidFill>
          <a:latin typeface="Arial"/>
          <a:ea typeface="MS PGothic" pitchFamily="34" charset="-128"/>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FDA00"/>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1" y="365129"/>
            <a:ext cx="10515600" cy="1325563"/>
          </a:xfrm>
          <a:prstGeom prst="rect">
            <a:avLst/>
          </a:prstGeom>
        </p:spPr>
        <p:txBody>
          <a:bodyPr vert="horz" lIns="91408" tIns="45704" rIns="91408" bIns="45704" rtlCol="0" anchor="ctr">
            <a:normAutofit/>
          </a:bodyPr>
          <a:lstStyle/>
          <a:p>
            <a:r>
              <a:rPr lang="en-US"/>
              <a:t>Click to edit Master title style</a:t>
            </a:r>
          </a:p>
        </p:txBody>
      </p:sp>
      <p:sp>
        <p:nvSpPr>
          <p:cNvPr id="3" name="Text Placeholder 2"/>
          <p:cNvSpPr>
            <a:spLocks noGrp="1"/>
          </p:cNvSpPr>
          <p:nvPr>
            <p:ph type="body" idx="1"/>
          </p:nvPr>
        </p:nvSpPr>
        <p:spPr>
          <a:xfrm>
            <a:off x="838201" y="1825625"/>
            <a:ext cx="10515600" cy="4351339"/>
          </a:xfrm>
          <a:prstGeom prst="rect">
            <a:avLst/>
          </a:prstGeom>
        </p:spPr>
        <p:txBody>
          <a:bodyPr vert="horz" lIns="91408" tIns="45704" rIns="91408" bIns="45704"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1" y="6356353"/>
            <a:ext cx="2743200" cy="365125"/>
          </a:xfrm>
          <a:prstGeom prst="rect">
            <a:avLst/>
          </a:prstGeom>
        </p:spPr>
        <p:txBody>
          <a:bodyPr vert="horz" lIns="91408" tIns="45704" rIns="91408" bIns="45704" rtlCol="0" anchor="ctr"/>
          <a:lstStyle>
            <a:lvl1pPr algn="l">
              <a:defRPr sz="1200">
                <a:solidFill>
                  <a:schemeClr val="tx1">
                    <a:tint val="75000"/>
                  </a:schemeClr>
                </a:solidFill>
              </a:defRPr>
            </a:lvl1pPr>
          </a:lstStyle>
          <a:p>
            <a:fld id="{1414CBF3-43F3-4E42-BD70-8E7F657C7F8E}" type="datetimeFigureOut">
              <a:rPr lang="en-US" smtClean="0"/>
              <a:t>5/20/2020</a:t>
            </a:fld>
            <a:endParaRPr lang="en-US"/>
          </a:p>
        </p:txBody>
      </p:sp>
      <p:sp>
        <p:nvSpPr>
          <p:cNvPr id="5" name="Footer Placeholder 4"/>
          <p:cNvSpPr>
            <a:spLocks noGrp="1"/>
          </p:cNvSpPr>
          <p:nvPr>
            <p:ph type="ftr" sz="quarter" idx="3"/>
          </p:nvPr>
        </p:nvSpPr>
        <p:spPr>
          <a:xfrm>
            <a:off x="4038601" y="6356353"/>
            <a:ext cx="4114800" cy="365125"/>
          </a:xfrm>
          <a:prstGeom prst="rect">
            <a:avLst/>
          </a:prstGeom>
        </p:spPr>
        <p:txBody>
          <a:bodyPr vert="horz" lIns="91408" tIns="45704" rIns="91408" bIns="45704"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1" y="6356353"/>
            <a:ext cx="2743200" cy="365125"/>
          </a:xfrm>
          <a:prstGeom prst="rect">
            <a:avLst/>
          </a:prstGeom>
        </p:spPr>
        <p:txBody>
          <a:bodyPr vert="horz" lIns="91408" tIns="45704" rIns="91408" bIns="45704" rtlCol="0" anchor="ctr"/>
          <a:lstStyle>
            <a:lvl1pPr algn="r">
              <a:defRPr sz="1200">
                <a:solidFill>
                  <a:schemeClr val="tx1">
                    <a:tint val="75000"/>
                  </a:schemeClr>
                </a:solidFill>
              </a:defRPr>
            </a:lvl1pPr>
          </a:lstStyle>
          <a:p>
            <a:fld id="{33E867A1-101C-3043-B74C-5E56464C5815}" type="slidenum">
              <a:rPr lang="en-US" smtClean="0"/>
              <a:t>‹#›</a:t>
            </a:fld>
            <a:endParaRPr lang="en-US"/>
          </a:p>
        </p:txBody>
      </p:sp>
    </p:spTree>
    <p:extLst>
      <p:ext uri="{BB962C8B-B14F-4D97-AF65-F5344CB8AC3E}">
        <p14:creationId xmlns:p14="http://schemas.microsoft.com/office/powerpoint/2010/main" val="1807055575"/>
      </p:ext>
    </p:extLst>
  </p:cSld>
  <p:clrMap bg1="lt1" tx1="dk1" bg2="lt2" tx2="dk2" accent1="accent1" accent2="accent2" accent3="accent3" accent4="accent4" accent5="accent5" accent6="accent6" hlink="hlink" folHlink="folHlink"/>
  <p:sldLayoutIdLst>
    <p:sldLayoutId id="2147483850" r:id="rId1"/>
    <p:sldLayoutId id="2147483851" r:id="rId2"/>
  </p:sldLayoutIdLst>
  <p:txStyles>
    <p:titleStyle>
      <a:lvl1pPr algn="l" defTabSz="685528"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386" indent="-171386" algn="l" defTabSz="685528"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157" indent="-171386" algn="l" defTabSz="685528"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6913" indent="-171386" algn="l" defTabSz="685528"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199670"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2428"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198"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7962"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0726"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3497"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528" rtl="0" eaLnBrk="1" latinLnBrk="0" hangingPunct="1">
        <a:defRPr sz="1400" kern="1200">
          <a:solidFill>
            <a:schemeClr val="tx1"/>
          </a:solidFill>
          <a:latin typeface="+mn-lt"/>
          <a:ea typeface="+mn-ea"/>
          <a:cs typeface="+mn-cs"/>
        </a:defRPr>
      </a:lvl1pPr>
      <a:lvl2pPr marL="342758" algn="l" defTabSz="685528" rtl="0" eaLnBrk="1" latinLnBrk="0" hangingPunct="1">
        <a:defRPr sz="1400" kern="1200">
          <a:solidFill>
            <a:schemeClr val="tx1"/>
          </a:solidFill>
          <a:latin typeface="+mn-lt"/>
          <a:ea typeface="+mn-ea"/>
          <a:cs typeface="+mn-cs"/>
        </a:defRPr>
      </a:lvl2pPr>
      <a:lvl3pPr marL="685528" algn="l" defTabSz="685528" rtl="0" eaLnBrk="1" latinLnBrk="0" hangingPunct="1">
        <a:defRPr sz="1400" kern="1200">
          <a:solidFill>
            <a:schemeClr val="tx1"/>
          </a:solidFill>
          <a:latin typeface="+mn-lt"/>
          <a:ea typeface="+mn-ea"/>
          <a:cs typeface="+mn-cs"/>
        </a:defRPr>
      </a:lvl3pPr>
      <a:lvl4pPr marL="1028292" algn="l" defTabSz="685528" rtl="0" eaLnBrk="1" latinLnBrk="0" hangingPunct="1">
        <a:defRPr sz="1400" kern="1200">
          <a:solidFill>
            <a:schemeClr val="tx1"/>
          </a:solidFill>
          <a:latin typeface="+mn-lt"/>
          <a:ea typeface="+mn-ea"/>
          <a:cs typeface="+mn-cs"/>
        </a:defRPr>
      </a:lvl4pPr>
      <a:lvl5pPr marL="1371056" algn="l" defTabSz="685528" rtl="0" eaLnBrk="1" latinLnBrk="0" hangingPunct="1">
        <a:defRPr sz="1400" kern="1200">
          <a:solidFill>
            <a:schemeClr val="tx1"/>
          </a:solidFill>
          <a:latin typeface="+mn-lt"/>
          <a:ea typeface="+mn-ea"/>
          <a:cs typeface="+mn-cs"/>
        </a:defRPr>
      </a:lvl5pPr>
      <a:lvl6pPr marL="1713827" algn="l" defTabSz="685528" rtl="0" eaLnBrk="1" latinLnBrk="0" hangingPunct="1">
        <a:defRPr sz="1400" kern="1200">
          <a:solidFill>
            <a:schemeClr val="tx1"/>
          </a:solidFill>
          <a:latin typeface="+mn-lt"/>
          <a:ea typeface="+mn-ea"/>
          <a:cs typeface="+mn-cs"/>
        </a:defRPr>
      </a:lvl6pPr>
      <a:lvl7pPr marL="2056583" algn="l" defTabSz="685528" rtl="0" eaLnBrk="1" latinLnBrk="0" hangingPunct="1">
        <a:defRPr sz="1400" kern="1200">
          <a:solidFill>
            <a:schemeClr val="tx1"/>
          </a:solidFill>
          <a:latin typeface="+mn-lt"/>
          <a:ea typeface="+mn-ea"/>
          <a:cs typeface="+mn-cs"/>
        </a:defRPr>
      </a:lvl7pPr>
      <a:lvl8pPr marL="2399340" algn="l" defTabSz="685528" rtl="0" eaLnBrk="1" latinLnBrk="0" hangingPunct="1">
        <a:defRPr sz="1400" kern="1200">
          <a:solidFill>
            <a:schemeClr val="tx1"/>
          </a:solidFill>
          <a:latin typeface="+mn-lt"/>
          <a:ea typeface="+mn-ea"/>
          <a:cs typeface="+mn-cs"/>
        </a:defRPr>
      </a:lvl8pPr>
      <a:lvl9pPr marL="2742098" algn="l" defTabSz="685528" rtl="0" eaLnBrk="1" latinLnBrk="0" hangingPunct="1">
        <a:defRPr sz="14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57B5116-5180-4479-BB69-0C495A7F8060}"/>
              </a:ext>
            </a:extLst>
          </p:cNvPr>
          <p:cNvSpPr>
            <a:spLocks noGrp="1"/>
          </p:cNvSpPr>
          <p:nvPr>
            <p:ph type="title"/>
          </p:nvPr>
        </p:nvSpPr>
        <p:spPr>
          <a:xfrm>
            <a:off x="1549401" y="773113"/>
            <a:ext cx="8453967" cy="539750"/>
          </a:xfrm>
          <a:prstGeom prst="rect">
            <a:avLst/>
          </a:prstGeom>
        </p:spPr>
        <p:txBody>
          <a:bodyPr vert="horz" lIns="0" tIns="0" rIns="0" bIns="0" rtlCol="0" anchor="t" anchorCtr="0">
            <a:no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7CA793F0-C36B-4271-8CD3-B5BADEC16547}"/>
              </a:ext>
            </a:extLst>
          </p:cNvPr>
          <p:cNvSpPr>
            <a:spLocks noGrp="1"/>
          </p:cNvSpPr>
          <p:nvPr>
            <p:ph type="body" idx="1"/>
          </p:nvPr>
        </p:nvSpPr>
        <p:spPr>
          <a:xfrm>
            <a:off x="1549401" y="2381250"/>
            <a:ext cx="8453967" cy="3822700"/>
          </a:xfrm>
          <a:prstGeom prst="rect">
            <a:avLst/>
          </a:prstGeom>
        </p:spPr>
        <p:txBody>
          <a:bodyPr vert="horz" lIns="0" tIns="0" rIns="0" bIns="0" rtlCol="0" anchor="t" anchorCtr="0">
            <a:no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0" name="Rectangle 9">
            <a:extLst>
              <a:ext uri="{FF2B5EF4-FFF2-40B4-BE49-F238E27FC236}">
                <a16:creationId xmlns:a16="http://schemas.microsoft.com/office/drawing/2014/main" id="{3215A5BE-484B-448A-A125-C7B696D24500}"/>
              </a:ext>
            </a:extLst>
          </p:cNvPr>
          <p:cNvSpPr/>
          <p:nvPr userDrawn="1"/>
        </p:nvSpPr>
        <p:spPr>
          <a:xfrm>
            <a:off x="10242552" y="0"/>
            <a:ext cx="1949449" cy="685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a:solidFill>
                <a:schemeClr val="accent1"/>
              </a:solidFill>
            </a:endParaRPr>
          </a:p>
        </p:txBody>
      </p:sp>
      <p:pic>
        <p:nvPicPr>
          <p:cNvPr id="1029" name="Picture 10">
            <a:extLst>
              <a:ext uri="{FF2B5EF4-FFF2-40B4-BE49-F238E27FC236}">
                <a16:creationId xmlns:a16="http://schemas.microsoft.com/office/drawing/2014/main" id="{8076E218-8CB7-4628-BED1-783821BED93B}"/>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10496541" y="324529"/>
            <a:ext cx="1441469" cy="1760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77108719"/>
      </p:ext>
    </p:extLst>
  </p:cSld>
  <p:clrMap bg1="lt1" tx1="dk1" bg2="lt2" tx2="dk2" accent1="accent1" accent2="accent2" accent3="accent3" accent4="accent4" accent5="accent5" accent6="accent6" hlink="hlink" folHlink="folHlink"/>
  <p:sldLayoutIdLst>
    <p:sldLayoutId id="2147483853" r:id="rId1"/>
  </p:sldLayoutIdLst>
  <p:txStyles>
    <p:titleStyle>
      <a:lvl1pPr algn="l" defTabSz="457200" rtl="0" eaLnBrk="0" fontAlgn="base" hangingPunct="0">
        <a:spcBef>
          <a:spcPct val="0"/>
        </a:spcBef>
        <a:spcAft>
          <a:spcPct val="0"/>
        </a:spcAft>
        <a:defRPr sz="3800" kern="1200" cap="all" spc="300">
          <a:solidFill>
            <a:schemeClr val="accent1"/>
          </a:solidFill>
          <a:latin typeface="Arial"/>
          <a:ea typeface="MS PGothic" pitchFamily="34" charset="-128"/>
          <a:cs typeface="Arial"/>
        </a:defRPr>
      </a:lvl1pPr>
      <a:lvl2pPr algn="l" defTabSz="457200" rtl="0" eaLnBrk="0" fontAlgn="base" hangingPunct="0">
        <a:spcBef>
          <a:spcPct val="0"/>
        </a:spcBef>
        <a:spcAft>
          <a:spcPct val="0"/>
        </a:spcAft>
        <a:defRPr sz="3800">
          <a:solidFill>
            <a:schemeClr val="accent1"/>
          </a:solidFill>
          <a:latin typeface="Arial" pitchFamily="34" charset="0"/>
          <a:ea typeface="MS PGothic" pitchFamily="34" charset="-128"/>
          <a:cs typeface="Arial" pitchFamily="34" charset="0"/>
        </a:defRPr>
      </a:lvl2pPr>
      <a:lvl3pPr algn="l" defTabSz="457200" rtl="0" eaLnBrk="0" fontAlgn="base" hangingPunct="0">
        <a:spcBef>
          <a:spcPct val="0"/>
        </a:spcBef>
        <a:spcAft>
          <a:spcPct val="0"/>
        </a:spcAft>
        <a:defRPr sz="3800">
          <a:solidFill>
            <a:schemeClr val="accent1"/>
          </a:solidFill>
          <a:latin typeface="Arial" pitchFamily="34" charset="0"/>
          <a:ea typeface="MS PGothic" pitchFamily="34" charset="-128"/>
          <a:cs typeface="Arial" pitchFamily="34" charset="0"/>
        </a:defRPr>
      </a:lvl3pPr>
      <a:lvl4pPr algn="l" defTabSz="457200" rtl="0" eaLnBrk="0" fontAlgn="base" hangingPunct="0">
        <a:spcBef>
          <a:spcPct val="0"/>
        </a:spcBef>
        <a:spcAft>
          <a:spcPct val="0"/>
        </a:spcAft>
        <a:defRPr sz="3800">
          <a:solidFill>
            <a:schemeClr val="accent1"/>
          </a:solidFill>
          <a:latin typeface="Arial" pitchFamily="34" charset="0"/>
          <a:ea typeface="MS PGothic" pitchFamily="34" charset="-128"/>
          <a:cs typeface="Arial" pitchFamily="34" charset="0"/>
        </a:defRPr>
      </a:lvl4pPr>
      <a:lvl5pPr algn="l" defTabSz="457200" rtl="0" eaLnBrk="0" fontAlgn="base" hangingPunct="0">
        <a:spcBef>
          <a:spcPct val="0"/>
        </a:spcBef>
        <a:spcAft>
          <a:spcPct val="0"/>
        </a:spcAft>
        <a:defRPr sz="3800">
          <a:solidFill>
            <a:schemeClr val="accent1"/>
          </a:solidFill>
          <a:latin typeface="Arial" pitchFamily="34" charset="0"/>
          <a:ea typeface="MS PGothic" pitchFamily="34" charset="-128"/>
          <a:cs typeface="Arial" pitchFamily="34" charset="0"/>
        </a:defRPr>
      </a:lvl5pPr>
      <a:lvl6pPr marL="457200" algn="l" defTabSz="457200" rtl="0" fontAlgn="base">
        <a:spcBef>
          <a:spcPct val="0"/>
        </a:spcBef>
        <a:spcAft>
          <a:spcPct val="0"/>
        </a:spcAft>
        <a:defRPr sz="3800">
          <a:solidFill>
            <a:schemeClr val="accent1"/>
          </a:solidFill>
          <a:latin typeface="Arial" pitchFamily="34" charset="0"/>
          <a:ea typeface="MS PGothic" pitchFamily="34" charset="-128"/>
        </a:defRPr>
      </a:lvl6pPr>
      <a:lvl7pPr marL="914400" algn="l" defTabSz="457200" rtl="0" fontAlgn="base">
        <a:spcBef>
          <a:spcPct val="0"/>
        </a:spcBef>
        <a:spcAft>
          <a:spcPct val="0"/>
        </a:spcAft>
        <a:defRPr sz="3800">
          <a:solidFill>
            <a:schemeClr val="accent1"/>
          </a:solidFill>
          <a:latin typeface="Arial" pitchFamily="34" charset="0"/>
          <a:ea typeface="MS PGothic" pitchFamily="34" charset="-128"/>
        </a:defRPr>
      </a:lvl7pPr>
      <a:lvl8pPr marL="1371600" algn="l" defTabSz="457200" rtl="0" fontAlgn="base">
        <a:spcBef>
          <a:spcPct val="0"/>
        </a:spcBef>
        <a:spcAft>
          <a:spcPct val="0"/>
        </a:spcAft>
        <a:defRPr sz="3800">
          <a:solidFill>
            <a:schemeClr val="accent1"/>
          </a:solidFill>
          <a:latin typeface="Arial" pitchFamily="34" charset="0"/>
          <a:ea typeface="MS PGothic" pitchFamily="34" charset="-128"/>
        </a:defRPr>
      </a:lvl8pPr>
      <a:lvl9pPr marL="1828800" algn="l" defTabSz="457200" rtl="0" fontAlgn="base">
        <a:spcBef>
          <a:spcPct val="0"/>
        </a:spcBef>
        <a:spcAft>
          <a:spcPct val="0"/>
        </a:spcAft>
        <a:defRPr sz="3800">
          <a:solidFill>
            <a:schemeClr val="accent1"/>
          </a:solidFill>
          <a:latin typeface="Arial" pitchFamily="34" charset="0"/>
          <a:ea typeface="MS PGothic" pitchFamily="34" charset="-128"/>
        </a:defRPr>
      </a:lvl9pPr>
    </p:titleStyle>
    <p:bodyStyle>
      <a:lvl1pPr marL="342900" indent="-342900" algn="l" defTabSz="457200" rtl="0" eaLnBrk="0" fontAlgn="base" hangingPunct="0">
        <a:spcBef>
          <a:spcPct val="0"/>
        </a:spcBef>
        <a:spcAft>
          <a:spcPts val="1200"/>
        </a:spcAft>
        <a:buFont typeface="Arial" panose="020B0604020202020204" pitchFamily="34" charset="0"/>
        <a:defRPr sz="2200" kern="1200" cap="all">
          <a:solidFill>
            <a:schemeClr val="tx1"/>
          </a:solidFill>
          <a:latin typeface="Arial"/>
          <a:ea typeface="MS PGothic" pitchFamily="34" charset="-128"/>
          <a:cs typeface="Arial"/>
        </a:defRPr>
      </a:lvl1pPr>
      <a:lvl2pPr marL="742950" indent="-285750" algn="l" defTabSz="457200" rtl="0" eaLnBrk="0" fontAlgn="base" hangingPunct="0">
        <a:spcBef>
          <a:spcPct val="0"/>
        </a:spcBef>
        <a:spcAft>
          <a:spcPts val="1200"/>
        </a:spcAft>
        <a:buFont typeface="Arial" panose="020B0604020202020204" pitchFamily="34" charset="0"/>
        <a:defRPr sz="2200" kern="1200">
          <a:solidFill>
            <a:schemeClr val="tx1"/>
          </a:solidFill>
          <a:latin typeface="Arial"/>
          <a:ea typeface="MS PGothic" pitchFamily="34" charset="-128"/>
          <a:cs typeface="Arial"/>
        </a:defRPr>
      </a:lvl2pPr>
      <a:lvl3pPr marL="179388" indent="-179388" algn="l" defTabSz="457200" rtl="0" eaLnBrk="0" fontAlgn="base" hangingPunct="0">
        <a:spcBef>
          <a:spcPct val="0"/>
        </a:spcBef>
        <a:spcAft>
          <a:spcPts val="1200"/>
        </a:spcAft>
        <a:buFont typeface="Arial" panose="020B0604020202020204" pitchFamily="34" charset="0"/>
        <a:buChar char="•"/>
        <a:defRPr sz="2200" kern="1200">
          <a:solidFill>
            <a:schemeClr val="tx1"/>
          </a:solidFill>
          <a:latin typeface="Arial"/>
          <a:ea typeface="MS PGothic" pitchFamily="34" charset="-128"/>
          <a:cs typeface="Arial"/>
        </a:defRPr>
      </a:lvl3pPr>
      <a:lvl4pPr marL="358775" indent="-179388" algn="l" defTabSz="457200" rtl="0" eaLnBrk="0" fontAlgn="base" hangingPunct="0">
        <a:spcBef>
          <a:spcPct val="0"/>
        </a:spcBef>
        <a:spcAft>
          <a:spcPts val="1200"/>
        </a:spcAft>
        <a:buFont typeface="Arial" panose="020B0604020202020204" pitchFamily="34" charset="0"/>
        <a:buChar char="–"/>
        <a:defRPr kern="1200">
          <a:solidFill>
            <a:schemeClr val="tx1"/>
          </a:solidFill>
          <a:latin typeface="Arial"/>
          <a:ea typeface="MS PGothic" pitchFamily="34" charset="-128"/>
          <a:cs typeface="Arial"/>
        </a:defRPr>
      </a:lvl4pPr>
      <a:lvl5pPr marL="536575" indent="-177800" algn="l" defTabSz="457200" rtl="0" eaLnBrk="0" fontAlgn="base" hangingPunct="0">
        <a:spcBef>
          <a:spcPct val="0"/>
        </a:spcBef>
        <a:spcAft>
          <a:spcPts val="1200"/>
        </a:spcAft>
        <a:buFont typeface="Arial" panose="020B0604020202020204" pitchFamily="34" charset="0"/>
        <a:buChar char="»"/>
        <a:defRPr kern="1200">
          <a:solidFill>
            <a:schemeClr val="tx1"/>
          </a:solidFill>
          <a:latin typeface="Arial"/>
          <a:ea typeface="MS PGothic" pitchFamily="34" charset="-128"/>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5/20/2020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a:p>
        </p:txBody>
      </p:sp>
    </p:spTree>
    <p:extLst>
      <p:ext uri="{BB962C8B-B14F-4D97-AF65-F5344CB8AC3E}">
        <p14:creationId xmlns:p14="http://schemas.microsoft.com/office/powerpoint/2010/main" val="263473718"/>
      </p:ext>
    </p:extLst>
  </p:cSld>
  <p:clrMap bg1="lt1" tx1="dk1" bg2="lt2" tx2="dk2" accent1="accent1" accent2="accent2" accent3="accent3" accent4="accent4" accent5="accent5" accent6="accent6" hlink="hlink" folHlink="folHlink"/>
  <p:sldLayoutIdLst>
    <p:sldLayoutId id="2147483855" r:id="rId1"/>
    <p:sldLayoutId id="2147483856" r:id="rId2"/>
    <p:sldLayoutId id="2147483857" r:id="rId3"/>
    <p:sldLayoutId id="2147483858" r:id="rId4"/>
    <p:sldLayoutId id="2147483859" r:id="rId5"/>
    <p:sldLayoutId id="2147483860" r:id="rId6"/>
    <p:sldLayoutId id="2147483861" r:id="rId7"/>
    <p:sldLayoutId id="2147483862" r:id="rId8"/>
    <p:sldLayoutId id="2147483863" r:id="rId9"/>
    <p:sldLayoutId id="2147483864" r:id="rId10"/>
    <p:sldLayoutId id="214748386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21.jpeg"/><Relationship Id="rId7" Type="http://schemas.openxmlformats.org/officeDocument/2006/relationships/image" Target="../media/image22.png"/><Relationship Id="rId2" Type="http://schemas.openxmlformats.org/officeDocument/2006/relationships/slideLayout" Target="../slideLayouts/slideLayout2.xml"/><Relationship Id="rId1" Type="http://schemas.openxmlformats.org/officeDocument/2006/relationships/video" Target="https://www.youtube.com/embed/X0oofNVswGE?feature=oembed" TargetMode="External"/><Relationship Id="rId6" Type="http://schemas.openxmlformats.org/officeDocument/2006/relationships/hyperlink" Target="https://www.eco-schools.org.uk/secondary-pathway/seven-steps/step-1-eco-committee/" TargetMode="External"/><Relationship Id="rId5" Type="http://schemas.openxmlformats.org/officeDocument/2006/relationships/hyperlink" Target="https://www.eco-schools.org.uk/primary-pathway/seven-steps/eco-committee/" TargetMode="External"/><Relationship Id="rId4" Type="http://schemas.openxmlformats.org/officeDocument/2006/relationships/hyperlink" Target="https://www.eco-schools.org.uk/eyfs-pathway/seven-steps/step-1-eco-committee/" TargetMode="External"/></Relationships>
</file>

<file path=ppt/slides/_rels/slide11.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hyperlink" Target="https://www.eco-schools.org.uk/eyfs-pathway/seven-steps/step-2-environmental-review/" TargetMode="External"/><Relationship Id="rId7" Type="http://schemas.openxmlformats.org/officeDocument/2006/relationships/image" Target="../media/image25.png"/><Relationship Id="rId2" Type="http://schemas.openxmlformats.org/officeDocument/2006/relationships/slideLayout" Target="../slideLayouts/slideLayout2.xml"/><Relationship Id="rId1" Type="http://schemas.openxmlformats.org/officeDocument/2006/relationships/video" Target="https://www.youtube.com/embed/dcQH3lwsOWg?feature=oembed" TargetMode="External"/><Relationship Id="rId6" Type="http://schemas.openxmlformats.org/officeDocument/2006/relationships/image" Target="../media/image24.jpeg"/><Relationship Id="rId11" Type="http://schemas.openxmlformats.org/officeDocument/2006/relationships/image" Target="../media/image23.png"/><Relationship Id="rId5" Type="http://schemas.openxmlformats.org/officeDocument/2006/relationships/hyperlink" Target="https://www.eco-schools.org.uk/secondary-pathway/seven-steps/step-2-environmental-review/" TargetMode="External"/><Relationship Id="rId10" Type="http://schemas.openxmlformats.org/officeDocument/2006/relationships/image" Target="../media/image28.png"/><Relationship Id="rId4" Type="http://schemas.openxmlformats.org/officeDocument/2006/relationships/hyperlink" Target="https://www.eco-schools.org.uk/primary-pathway/seven-steps/environmental-review/" TargetMode="External"/><Relationship Id="rId9" Type="http://schemas.openxmlformats.org/officeDocument/2006/relationships/image" Target="../media/image27.png"/></Relationships>
</file>

<file path=ppt/slides/_rels/slide12.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9.jpeg"/><Relationship Id="rId7" Type="http://schemas.openxmlformats.org/officeDocument/2006/relationships/image" Target="../media/image30.png"/><Relationship Id="rId2" Type="http://schemas.openxmlformats.org/officeDocument/2006/relationships/slideLayout" Target="../slideLayouts/slideLayout2.xml"/><Relationship Id="rId1" Type="http://schemas.openxmlformats.org/officeDocument/2006/relationships/video" Target="https://www.youtube.com/embed/ax-7w0D99h0?feature=oembed" TargetMode="External"/><Relationship Id="rId6" Type="http://schemas.openxmlformats.org/officeDocument/2006/relationships/hyperlink" Target="https://www.eco-schools.org.uk/secondary-pathway/seven-steps/step-3-action-plan/" TargetMode="External"/><Relationship Id="rId5" Type="http://schemas.openxmlformats.org/officeDocument/2006/relationships/hyperlink" Target="https://www.eco-schools.org.uk/primary-pathway/seven-steps/action-plan/" TargetMode="External"/><Relationship Id="rId4" Type="http://schemas.openxmlformats.org/officeDocument/2006/relationships/hyperlink" Target="https://www.eco-schools.org.uk/eyfs-pathway/seven-steps/step-3-action-plan/" TargetMode="External"/><Relationship Id="rId9" Type="http://schemas.openxmlformats.org/officeDocument/2006/relationships/image" Target="../media/image23.png"/></Relationships>
</file>

<file path=ppt/slides/_rels/slide13.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hyperlink" Target="https://www.eco-schools.org.uk/eyfs-pathway/seven-steps/step-4-curriculum-links/" TargetMode="External"/><Relationship Id="rId7" Type="http://schemas.openxmlformats.org/officeDocument/2006/relationships/image" Target="../media/image33.png"/><Relationship Id="rId2" Type="http://schemas.openxmlformats.org/officeDocument/2006/relationships/slideLayout" Target="../slideLayouts/slideLayout2.xml"/><Relationship Id="rId1" Type="http://schemas.openxmlformats.org/officeDocument/2006/relationships/video" Target="https://www.youtube.com/embed/FaNhNwBSAhI?feature=oembed" TargetMode="External"/><Relationship Id="rId6" Type="http://schemas.openxmlformats.org/officeDocument/2006/relationships/image" Target="../media/image32.jpeg"/><Relationship Id="rId5" Type="http://schemas.openxmlformats.org/officeDocument/2006/relationships/hyperlink" Target="https://www.eco-schools.org.uk/secondary-pathway/seven-steps/step-4-curriculum-links/" TargetMode="External"/><Relationship Id="rId4" Type="http://schemas.openxmlformats.org/officeDocument/2006/relationships/hyperlink" Target="https://www.eco-schools.org.uk/primary-pathway/seven-steps/linking-to-the-curriculum/" TargetMode="External"/><Relationship Id="rId9" Type="http://schemas.openxmlformats.org/officeDocument/2006/relationships/image" Target="../media/image23.png"/></Relationships>
</file>

<file path=ppt/slides/_rels/slide14.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hyperlink" Target="https://www.eco-schools.org.uk/eyfs-pathway/seven-steps/step-5-informing-and-involving/" TargetMode="External"/><Relationship Id="rId7" Type="http://schemas.openxmlformats.org/officeDocument/2006/relationships/image" Target="../media/image36.png"/><Relationship Id="rId2" Type="http://schemas.openxmlformats.org/officeDocument/2006/relationships/slideLayout" Target="../slideLayouts/slideLayout2.xml"/><Relationship Id="rId1" Type="http://schemas.openxmlformats.org/officeDocument/2006/relationships/video" Target="https://www.youtube.com/embed/6IwTE1119EU?feature=oembed" TargetMode="External"/><Relationship Id="rId6" Type="http://schemas.openxmlformats.org/officeDocument/2006/relationships/image" Target="../media/image35.jpeg"/><Relationship Id="rId5" Type="http://schemas.openxmlformats.org/officeDocument/2006/relationships/hyperlink" Target="https://www.eco-schools.org.uk/secondary-pathway/seven-steps/step-5-informing-and-involving/" TargetMode="External"/><Relationship Id="rId4" Type="http://schemas.openxmlformats.org/officeDocument/2006/relationships/hyperlink" Target="https://www.eco-schools.org.uk/primary-pathway/seven-steps/informing-and-involving/" TargetMode="External"/><Relationship Id="rId9"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hyperlink" Target="https://www.eco-schools.org.uk/eyfs-pathway/seven-steps/step-6-monitoring-and-evaluation/" TargetMode="External"/><Relationship Id="rId7" Type="http://schemas.openxmlformats.org/officeDocument/2006/relationships/image" Target="../media/image23.png"/><Relationship Id="rId2" Type="http://schemas.openxmlformats.org/officeDocument/2006/relationships/slideLayout" Target="../slideLayouts/slideLayout2.xml"/><Relationship Id="rId1" Type="http://schemas.openxmlformats.org/officeDocument/2006/relationships/video" Target="https://www.youtube.com/embed/NhDfaS_pxPw?feature=oembed" TargetMode="Externa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hyperlink" Target="https://www.eco-schools.org.uk/secondary-pathway/seven-steps/step-6-monitoring-and-evaluation/" TargetMode="External"/></Relationships>
</file>

<file path=ppt/slides/_rels/slide16.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hyperlink" Target="https://www.eco-schools.org.uk/eyfs-pathway/seven-steps/step-7-eco-code/" TargetMode="External"/><Relationship Id="rId7" Type="http://schemas.openxmlformats.org/officeDocument/2006/relationships/image" Target="../media/image41.png"/><Relationship Id="rId2" Type="http://schemas.openxmlformats.org/officeDocument/2006/relationships/slideLayout" Target="../slideLayouts/slideLayout2.xml"/><Relationship Id="rId1" Type="http://schemas.openxmlformats.org/officeDocument/2006/relationships/video" Target="https://www.youtube.com/embed/G9e5QvhwoF0?feature=oembed" TargetMode="External"/><Relationship Id="rId6" Type="http://schemas.openxmlformats.org/officeDocument/2006/relationships/image" Target="../media/image40.jpeg"/><Relationship Id="rId5" Type="http://schemas.openxmlformats.org/officeDocument/2006/relationships/hyperlink" Target="https://www.eco-schools.org.uk/secondary-pathway/seven-steps/step-7-eco-code/" TargetMode="External"/><Relationship Id="rId10" Type="http://schemas.openxmlformats.org/officeDocument/2006/relationships/image" Target="../media/image23.png"/><Relationship Id="rId4" Type="http://schemas.openxmlformats.org/officeDocument/2006/relationships/hyperlink" Target="https://www.eco-schools.org.uk/primary-pathway/seven-steps/eco-code/" TargetMode="External"/><Relationship Id="rId9" Type="http://schemas.openxmlformats.org/officeDocument/2006/relationships/image" Target="../media/image43.png"/></Relationships>
</file>

<file path=ppt/slides/_rels/slide1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openxmlformats.org/officeDocument/2006/relationships/hyperlink" Target="http://www.eco-schools.org.uk/wp-content/uploads/2020/04/Global-Citizenship-Eco-Schools-At-Home.pdf" TargetMode="External"/><Relationship Id="rId13" Type="http://schemas.openxmlformats.org/officeDocument/2006/relationships/image" Target="../media/image50.png"/><Relationship Id="rId3" Type="http://schemas.openxmlformats.org/officeDocument/2006/relationships/hyperlink" Target="https://www.eco-schools.org.uk/school-grounds-ecoschoolsathome/" TargetMode="External"/><Relationship Id="rId7" Type="http://schemas.openxmlformats.org/officeDocument/2006/relationships/hyperlink" Target="http://www.eco-schools.org.uk/wp-content/uploads/2020/03/Energy-Eco-Schools-At-Home.pdf" TargetMode="External"/><Relationship Id="rId12"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56.xml"/><Relationship Id="rId6" Type="http://schemas.openxmlformats.org/officeDocument/2006/relationships/hyperlink" Target="https://www.eco-schools.org.uk/litter-ecoschoolsathome/" TargetMode="External"/><Relationship Id="rId11" Type="http://schemas.openxmlformats.org/officeDocument/2006/relationships/hyperlink" Target="https://www.eco-schools.org.uk/transport-ecoschoolsathome/" TargetMode="External"/><Relationship Id="rId5" Type="http://schemas.openxmlformats.org/officeDocument/2006/relationships/hyperlink" Target="https://www.eco-schools.org.uk/marine-ecoschoolathome/" TargetMode="External"/><Relationship Id="rId10" Type="http://schemas.openxmlformats.org/officeDocument/2006/relationships/hyperlink" Target="https://www.eco-schools.org.uk/waste-ecoschoolsathome/" TargetMode="External"/><Relationship Id="rId4" Type="http://schemas.openxmlformats.org/officeDocument/2006/relationships/hyperlink" Target="http://www.eco-schools.org.uk/wp-content/uploads/2020/03/Biodiversity-Eco-Schools-at-Home.pdf" TargetMode="External"/><Relationship Id="rId9" Type="http://schemas.openxmlformats.org/officeDocument/2006/relationships/hyperlink" Target="http://www.eco-schools.org.uk/wp-content/uploads/2020/04/Healthy-Living-Eco-Schools-At-Home-3.pdf"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6.xml"/><Relationship Id="rId5" Type="http://schemas.openxmlformats.org/officeDocument/2006/relationships/image" Target="../media/image54.jpeg"/><Relationship Id="rId4" Type="http://schemas.openxmlformats.org/officeDocument/2006/relationships/image" Target="../media/image53.jpeg"/></Relationships>
</file>

<file path=ppt/slides/_rels/slide22.xml.rels><?xml version="1.0" encoding="UTF-8" standalone="yes"?>
<Relationships xmlns="http://schemas.openxmlformats.org/package/2006/relationships"><Relationship Id="rId3" Type="http://schemas.openxmlformats.org/officeDocument/2006/relationships/hyperlink" Target="https://www.beatthebug.me/?fbclid=IwAR0n_MM8jv6WnZLrA6FYt4YF7EUHKr5N368Ty3uGsuAzMsMv9bdh-twyGTg" TargetMode="External"/><Relationship Id="rId2" Type="http://schemas.openxmlformats.org/officeDocument/2006/relationships/image" Target="../media/image55.png"/><Relationship Id="rId1" Type="http://schemas.openxmlformats.org/officeDocument/2006/relationships/slideLayout" Target="../slideLayouts/slideLayout6.xml"/><Relationship Id="rId6" Type="http://schemas.openxmlformats.org/officeDocument/2006/relationships/hyperlink" Target="http://www.beatthebug.me/" TargetMode="External"/><Relationship Id="rId5" Type="http://schemas.openxmlformats.org/officeDocument/2006/relationships/image" Target="../media/image57.png"/><Relationship Id="rId4" Type="http://schemas.openxmlformats.org/officeDocument/2006/relationships/image" Target="../media/image56.png"/></Relationships>
</file>

<file path=ppt/slides/_rels/slide23.xml.rels><?xml version="1.0" encoding="UTF-8" standalone="yes"?>
<Relationships xmlns="http://schemas.openxmlformats.org/package/2006/relationships"><Relationship Id="rId3" Type="http://schemas.openxmlformats.org/officeDocument/2006/relationships/hyperlink" Target="mailto:tiffanyfletcher@britishcycling.org.uk" TargetMode="External"/><Relationship Id="rId2" Type="http://schemas.openxmlformats.org/officeDocument/2006/relationships/image" Target="../media/image58.png"/><Relationship Id="rId1" Type="http://schemas.openxmlformats.org/officeDocument/2006/relationships/slideLayout" Target="../slideLayouts/slideLayout6.xml"/><Relationship Id="rId4" Type="http://schemas.openxmlformats.org/officeDocument/2006/relationships/image" Target="../media/image59.jpeg"/></Relationships>
</file>

<file path=ppt/slides/_rels/slide24.xml.rels><?xml version="1.0" encoding="UTF-8" standalone="yes"?>
<Relationships xmlns="http://schemas.openxmlformats.org/package/2006/relationships"><Relationship Id="rId3" Type="http://schemas.openxmlformats.org/officeDocument/2006/relationships/image" Target="../media/image60.jpeg"/><Relationship Id="rId7" Type="http://schemas.openxmlformats.org/officeDocument/2006/relationships/image" Target="../media/image64.jpe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63.jpeg"/><Relationship Id="rId5" Type="http://schemas.openxmlformats.org/officeDocument/2006/relationships/image" Target="../media/image62.jpeg"/><Relationship Id="rId4" Type="http://schemas.openxmlformats.org/officeDocument/2006/relationships/image" Target="../media/image61.jpeg"/></Relationships>
</file>

<file path=ppt/slides/_rels/slide25.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hyperlink" Target="mailto:Colin.cheney@leicester.gov.uk" TargetMode="External"/><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8" Type="http://schemas.openxmlformats.org/officeDocument/2006/relationships/image" Target="../media/image74.jpeg"/><Relationship Id="rId3" Type="http://schemas.openxmlformats.org/officeDocument/2006/relationships/image" Target="../media/image69.jpeg"/><Relationship Id="rId7" Type="http://schemas.openxmlformats.org/officeDocument/2006/relationships/image" Target="../media/image73.png"/><Relationship Id="rId2" Type="http://schemas.openxmlformats.org/officeDocument/2006/relationships/image" Target="../media/image68.jpeg"/><Relationship Id="rId1" Type="http://schemas.openxmlformats.org/officeDocument/2006/relationships/slideLayout" Target="../slideLayouts/slideLayout6.xml"/><Relationship Id="rId6" Type="http://schemas.openxmlformats.org/officeDocument/2006/relationships/image" Target="../media/image72.jpeg"/><Relationship Id="rId11" Type="http://schemas.openxmlformats.org/officeDocument/2006/relationships/hyperlink" Target="https://www.facebook.com/ChooseHowYouMove" TargetMode="External"/><Relationship Id="rId5" Type="http://schemas.openxmlformats.org/officeDocument/2006/relationships/image" Target="../media/image71.jpeg"/><Relationship Id="rId10" Type="http://schemas.openxmlformats.org/officeDocument/2006/relationships/image" Target="../media/image76.jpeg"/><Relationship Id="rId4" Type="http://schemas.openxmlformats.org/officeDocument/2006/relationships/image" Target="../media/image70.jpeg"/><Relationship Id="rId9" Type="http://schemas.openxmlformats.org/officeDocument/2006/relationships/image" Target="../media/image75.jpeg"/></Relationships>
</file>

<file path=ppt/slides/_rels/slide2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2.xml"/><Relationship Id="rId4" Type="http://schemas.openxmlformats.org/officeDocument/2006/relationships/image" Target="../media/image79.png"/></Relationships>
</file>

<file path=ppt/slides/_rels/slide29.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7.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25.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9.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3" Type="http://schemas.openxmlformats.org/officeDocument/2006/relationships/hyperlink" Target="https://schools.leicester.gov.uk/services/environment-health-and-well-being/environmental-education/" TargetMode="External"/><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24.xml"/></Relationships>
</file>

<file path=ppt/slides/_rels/slide41.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4.xml"/></Relationships>
</file>

<file path=ppt/slides/_rels/slide42.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3.xml"/><Relationship Id="rId1" Type="http://schemas.openxmlformats.org/officeDocument/2006/relationships/slideLayout" Target="../slideLayouts/slideLayout45.xml"/><Relationship Id="rId4" Type="http://schemas.openxmlformats.org/officeDocument/2006/relationships/image" Target="../media/image92.jpeg"/></Relationships>
</file>

<file path=ppt/slides/_rels/slide43.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4.xml"/><Relationship Id="rId1" Type="http://schemas.openxmlformats.org/officeDocument/2006/relationships/slideLayout" Target="../slideLayouts/slideLayout46.xml"/><Relationship Id="rId4" Type="http://schemas.openxmlformats.org/officeDocument/2006/relationships/image" Target="../media/image94.png"/></Relationships>
</file>

<file path=ppt/slides/_rels/slide44.xml.rels><?xml version="1.0" encoding="UTF-8" standalone="yes"?>
<Relationships xmlns="http://schemas.openxmlformats.org/package/2006/relationships"><Relationship Id="rId8" Type="http://schemas.openxmlformats.org/officeDocument/2006/relationships/image" Target="../media/image100.jpeg"/><Relationship Id="rId3" Type="http://schemas.openxmlformats.org/officeDocument/2006/relationships/image" Target="../media/image95.jpeg"/><Relationship Id="rId7" Type="http://schemas.openxmlformats.org/officeDocument/2006/relationships/image" Target="../media/image99.jpeg"/><Relationship Id="rId2" Type="http://schemas.openxmlformats.org/officeDocument/2006/relationships/notesSlide" Target="../notesSlides/notesSlide5.xml"/><Relationship Id="rId1" Type="http://schemas.openxmlformats.org/officeDocument/2006/relationships/slideLayout" Target="../slideLayouts/slideLayout47.xml"/><Relationship Id="rId6" Type="http://schemas.openxmlformats.org/officeDocument/2006/relationships/image" Target="../media/image98.jpeg"/><Relationship Id="rId5" Type="http://schemas.openxmlformats.org/officeDocument/2006/relationships/image" Target="../media/image97.jpeg"/><Relationship Id="rId4" Type="http://schemas.openxmlformats.org/officeDocument/2006/relationships/image" Target="../media/image96.jpeg"/></Relationships>
</file>

<file path=ppt/slides/_rels/slide45.xml.rels><?xml version="1.0" encoding="UTF-8" standalone="yes"?>
<Relationships xmlns="http://schemas.openxmlformats.org/package/2006/relationships"><Relationship Id="rId3" Type="http://schemas.openxmlformats.org/officeDocument/2006/relationships/hyperlink" Target="http://www.livingstreets.org.uk/policy-and-resources" TargetMode="External"/><Relationship Id="rId7" Type="http://schemas.openxmlformats.org/officeDocument/2006/relationships/image" Target="../media/image104.jpeg"/><Relationship Id="rId2" Type="http://schemas.openxmlformats.org/officeDocument/2006/relationships/notesSlide" Target="../notesSlides/notesSlide6.xml"/><Relationship Id="rId1" Type="http://schemas.openxmlformats.org/officeDocument/2006/relationships/slideLayout" Target="../slideLayouts/slideLayout47.xml"/><Relationship Id="rId6" Type="http://schemas.openxmlformats.org/officeDocument/2006/relationships/image" Target="../media/image103.png"/><Relationship Id="rId5" Type="http://schemas.openxmlformats.org/officeDocument/2006/relationships/image" Target="../media/image102.jpeg"/><Relationship Id="rId4" Type="http://schemas.openxmlformats.org/officeDocument/2006/relationships/image" Target="../media/image101.pn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4.xml"/></Relationships>
</file>

<file path=ppt/slides/_rels/slide47.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8.xml"/><Relationship Id="rId1" Type="http://schemas.openxmlformats.org/officeDocument/2006/relationships/slideLayout" Target="../slideLayouts/slideLayout44.xml"/><Relationship Id="rId4" Type="http://schemas.openxmlformats.org/officeDocument/2006/relationships/image" Target="../media/image106.png"/></Relationships>
</file>

<file path=ppt/slides/_rels/slide48.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44.xml"/><Relationship Id="rId5" Type="http://schemas.openxmlformats.org/officeDocument/2006/relationships/image" Target="../media/image110.gif"/><Relationship Id="rId4" Type="http://schemas.openxmlformats.org/officeDocument/2006/relationships/image" Target="../media/image109.png"/></Relationships>
</file>

<file path=ppt/slides/_rels/slide49.xml.rels><?xml version="1.0" encoding="UTF-8" standalone="yes"?>
<Relationships xmlns="http://schemas.openxmlformats.org/package/2006/relationships"><Relationship Id="rId3" Type="http://schemas.openxmlformats.org/officeDocument/2006/relationships/hyperlink" Target="https://www.gov.uk/government/news/whats-changing-at-ofsted-in-autumn-2019" TargetMode="External"/><Relationship Id="rId2" Type="http://schemas.openxmlformats.org/officeDocument/2006/relationships/notesSlide" Target="../notesSlides/notesSlide9.xml"/><Relationship Id="rId1" Type="http://schemas.openxmlformats.org/officeDocument/2006/relationships/slideLayout" Target="../slideLayouts/slideLayout44.xml"/><Relationship Id="rId4" Type="http://schemas.openxmlformats.org/officeDocument/2006/relationships/hyperlink" Target="https://www.theguardian.com/world/2020/may/10/uk-coronavirus-lockdown-what-has-boris-johnson-announced" TargetMode="External"/></Relationships>
</file>

<file path=ppt/slides/_rels/slide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hyperlink" Target="https://www.livingstreets.org.uk/walk-to-school/primary-schools?utm_medium=email&amp;utm_source=engagingnetworks&amp;utm_campaign=EN_School+Comms&amp;utm_content=20200422+Lockdown+update+and+resources+All+WTS+audience" TargetMode="External"/><Relationship Id="rId2" Type="http://schemas.openxmlformats.org/officeDocument/2006/relationships/notesSlide" Target="../notesSlides/notesSlide10.xml"/><Relationship Id="rId1" Type="http://schemas.openxmlformats.org/officeDocument/2006/relationships/slideLayout" Target="../slideLayouts/slideLayout44.xml"/><Relationship Id="rId5" Type="http://schemas.openxmlformats.org/officeDocument/2006/relationships/hyperlink" Target="https://www.livingstreets.org.uk/get-involved/campaign-with-us/safer-routes-to-school" TargetMode="External"/><Relationship Id="rId4" Type="http://schemas.openxmlformats.org/officeDocument/2006/relationships/hyperlink" Target="https://www.livingstreets.org.uk/walk-to-school/secondary-schools" TargetMode="External"/></Relationships>
</file>

<file path=ppt/slides/_rels/slide51.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11.xml"/><Relationship Id="rId1" Type="http://schemas.openxmlformats.org/officeDocument/2006/relationships/slideLayout" Target="../slideLayouts/slideLayout49.xml"/></Relationships>
</file>

<file path=ppt/slides/_rels/slide52.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12.xml"/><Relationship Id="rId1" Type="http://schemas.openxmlformats.org/officeDocument/2006/relationships/slideLayout" Target="../slideLayouts/slideLayout44.xml"/><Relationship Id="rId4" Type="http://schemas.openxmlformats.org/officeDocument/2006/relationships/hyperlink" Target="https://www.traveltracker.org.uk/en-gb/accounts/classroom-login/?next=/en-gb/%3F_ga%3D2.16115573.2144309584.1574675355-1867042795.1574330937%26_gac%3D1.180121302.1574777534.CjwKCAiAlO7uBRANEiwA_vXQ-3EaE2vA6LSt-_MGt1uOCV5ujsaIclgE4_mc7zA3TXcpV02-k1aeIRoCmXgQAvD_BwE" TargetMode="External"/></Relationships>
</file>

<file path=ppt/slides/_rels/slide53.xml.rels><?xml version="1.0" encoding="UTF-8" standalone="yes"?>
<Relationships xmlns="http://schemas.openxmlformats.org/package/2006/relationships"><Relationship Id="rId3" Type="http://schemas.openxmlformats.org/officeDocument/2006/relationships/hyperlink" Target="http://www.traveltracker.org.uk/en-gb/pupils/by-class-date/27252/quick/2020/5/14" TargetMode="External"/><Relationship Id="rId2" Type="http://schemas.openxmlformats.org/officeDocument/2006/relationships/notesSlide" Target="../notesSlides/notesSlide13.xml"/><Relationship Id="rId1" Type="http://schemas.openxmlformats.org/officeDocument/2006/relationships/slideLayout" Target="../slideLayouts/slideLayout44.xml"/></Relationships>
</file>

<file path=ppt/slides/_rels/slide54.xml.rels><?xml version="1.0" encoding="UTF-8" standalone="yes"?>
<Relationships xmlns="http://schemas.openxmlformats.org/package/2006/relationships"><Relationship Id="rId8" Type="http://schemas.openxmlformats.org/officeDocument/2006/relationships/image" Target="../media/image118.png"/><Relationship Id="rId3" Type="http://schemas.openxmlformats.org/officeDocument/2006/relationships/image" Target="../media/image113.png"/><Relationship Id="rId7" Type="http://schemas.openxmlformats.org/officeDocument/2006/relationships/image" Target="../media/image117.png"/><Relationship Id="rId2" Type="http://schemas.openxmlformats.org/officeDocument/2006/relationships/notesSlide" Target="../notesSlides/notesSlide14.xml"/><Relationship Id="rId1" Type="http://schemas.openxmlformats.org/officeDocument/2006/relationships/slideLayout" Target="../slideLayouts/slideLayout48.xml"/><Relationship Id="rId6" Type="http://schemas.openxmlformats.org/officeDocument/2006/relationships/image" Target="../media/image116.png"/><Relationship Id="rId5" Type="http://schemas.openxmlformats.org/officeDocument/2006/relationships/image" Target="../media/image115.png"/><Relationship Id="rId4" Type="http://schemas.openxmlformats.org/officeDocument/2006/relationships/image" Target="../media/image114.png"/></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4.xml"/></Relationships>
</file>

<file path=ppt/slides/_rels/slide56.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16.xml"/><Relationship Id="rId1" Type="http://schemas.openxmlformats.org/officeDocument/2006/relationships/slideLayout" Target="../slideLayouts/slideLayout47.xml"/></Relationships>
</file>

<file path=ppt/slides/_rels/slide57.xml.rels><?xml version="1.0" encoding="UTF-8" standalone="yes"?>
<Relationships xmlns="http://schemas.openxmlformats.org/package/2006/relationships"><Relationship Id="rId3" Type="http://schemas.openxmlformats.org/officeDocument/2006/relationships/hyperlink" Target="https://www.livingstreets.org.uk/walk-to-school/secondary-schools" TargetMode="External"/><Relationship Id="rId2" Type="http://schemas.openxmlformats.org/officeDocument/2006/relationships/notesSlide" Target="../notesSlides/notesSlide17.xml"/><Relationship Id="rId1" Type="http://schemas.openxmlformats.org/officeDocument/2006/relationships/slideLayout" Target="../slideLayouts/slideLayout50.xml"/><Relationship Id="rId6" Type="http://schemas.openxmlformats.org/officeDocument/2006/relationships/image" Target="../media/image122.jpeg"/><Relationship Id="rId5" Type="http://schemas.openxmlformats.org/officeDocument/2006/relationships/image" Target="../media/image121.jpeg"/><Relationship Id="rId4" Type="http://schemas.openxmlformats.org/officeDocument/2006/relationships/image" Target="../media/image120.jpeg"/></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0.xml"/></Relationships>
</file>

<file path=ppt/slides/_rels/slide59.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19.xml"/><Relationship Id="rId1" Type="http://schemas.openxmlformats.org/officeDocument/2006/relationships/slideLayout" Target="../slideLayouts/slideLayout50.xml"/><Relationship Id="rId6" Type="http://schemas.openxmlformats.org/officeDocument/2006/relationships/hyperlink" Target="https://www.livingstreets.org.uk/products-and-services/projects/next-steps-at-university" TargetMode="External"/><Relationship Id="rId5" Type="http://schemas.openxmlformats.org/officeDocument/2006/relationships/image" Target="../media/image125.jpeg"/><Relationship Id="rId4" Type="http://schemas.openxmlformats.org/officeDocument/2006/relationships/image" Target="../media/image124.jpeg"/></Relationships>
</file>

<file path=ppt/slides/_rels/slide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hyperlink" Target="mailto:jessie.davidson@livingstreets.org.uk" TargetMode="External"/><Relationship Id="rId2" Type="http://schemas.openxmlformats.org/officeDocument/2006/relationships/hyperlink" Target="mailto:katie.france@livingstreets.org.uk" TargetMode="External"/><Relationship Id="rId1" Type="http://schemas.openxmlformats.org/officeDocument/2006/relationships/slideLayout" Target="../slideLayouts/slideLayout44.xml"/><Relationship Id="rId4" Type="http://schemas.openxmlformats.org/officeDocument/2006/relationships/image" Target="../media/image126.png"/></Relationships>
</file>

<file path=ppt/slides/_rels/slide61.xml.rels><?xml version="1.0" encoding="UTF-8" standalone="yes"?>
<Relationships xmlns="http://schemas.openxmlformats.org/package/2006/relationships"><Relationship Id="rId8" Type="http://schemas.openxmlformats.org/officeDocument/2006/relationships/image" Target="../media/image133.svg"/><Relationship Id="rId13" Type="http://schemas.openxmlformats.org/officeDocument/2006/relationships/image" Target="../media/image137.png"/><Relationship Id="rId3" Type="http://schemas.openxmlformats.org/officeDocument/2006/relationships/image" Target="../media/image128.png"/><Relationship Id="rId7" Type="http://schemas.openxmlformats.org/officeDocument/2006/relationships/image" Target="../media/image132.png"/><Relationship Id="rId12" Type="http://schemas.openxmlformats.org/officeDocument/2006/relationships/image" Target="../media/image136.png"/><Relationship Id="rId2" Type="http://schemas.openxmlformats.org/officeDocument/2006/relationships/image" Target="../media/image127.jpeg"/><Relationship Id="rId1" Type="http://schemas.openxmlformats.org/officeDocument/2006/relationships/slideLayout" Target="../slideLayouts/slideLayout6.xml"/><Relationship Id="rId6" Type="http://schemas.openxmlformats.org/officeDocument/2006/relationships/image" Target="../media/image131.svg"/><Relationship Id="rId11" Type="http://schemas.openxmlformats.org/officeDocument/2006/relationships/image" Target="../media/image135.svg"/><Relationship Id="rId5" Type="http://schemas.openxmlformats.org/officeDocument/2006/relationships/image" Target="../media/image130.png"/><Relationship Id="rId10" Type="http://schemas.openxmlformats.org/officeDocument/2006/relationships/image" Target="../media/image134.png"/><Relationship Id="rId4" Type="http://schemas.openxmlformats.org/officeDocument/2006/relationships/image" Target="../media/image129.png"/><Relationship Id="rId9" Type="http://schemas.openxmlformats.org/officeDocument/2006/relationships/hyperlink" Target="https://schools.leicester.gov.uk/services/environment-health-and-well-being/air-quality-education/air-quality-education-resources/" TargetMode="External"/><Relationship Id="rId14" Type="http://schemas.openxmlformats.org/officeDocument/2006/relationships/image" Target="../media/image138.svg"/></Relationships>
</file>

<file path=ppt/slides/_rels/slide62.xml.rels><?xml version="1.0" encoding="UTF-8" standalone="yes"?>
<Relationships xmlns="http://schemas.openxmlformats.org/package/2006/relationships"><Relationship Id="rId8" Type="http://schemas.openxmlformats.org/officeDocument/2006/relationships/hyperlink" Target="mailto:danielle.kennell@leicester.gov.uk" TargetMode="External"/><Relationship Id="rId3" Type="http://schemas.openxmlformats.org/officeDocument/2006/relationships/image" Target="../media/image140.jpeg"/><Relationship Id="rId7" Type="http://schemas.openxmlformats.org/officeDocument/2006/relationships/image" Target="../media/image144.png"/><Relationship Id="rId2" Type="http://schemas.openxmlformats.org/officeDocument/2006/relationships/image" Target="../media/image139.jpeg"/><Relationship Id="rId1" Type="http://schemas.openxmlformats.org/officeDocument/2006/relationships/slideLayout" Target="../slideLayouts/slideLayout6.xml"/><Relationship Id="rId6" Type="http://schemas.openxmlformats.org/officeDocument/2006/relationships/image" Target="../media/image143.jpeg"/><Relationship Id="rId5" Type="http://schemas.openxmlformats.org/officeDocument/2006/relationships/image" Target="../media/image142.jpeg"/><Relationship Id="rId4" Type="http://schemas.openxmlformats.org/officeDocument/2006/relationships/image" Target="../media/image141.jpeg"/></Relationships>
</file>

<file path=ppt/slides/_rels/slide63.xml.rels><?xml version="1.0" encoding="UTF-8" standalone="yes"?>
<Relationships xmlns="http://schemas.openxmlformats.org/package/2006/relationships"><Relationship Id="rId8" Type="http://schemas.openxmlformats.org/officeDocument/2006/relationships/image" Target="../media/image149.png"/><Relationship Id="rId3" Type="http://schemas.openxmlformats.org/officeDocument/2006/relationships/image" Target="../media/image130.png"/><Relationship Id="rId7" Type="http://schemas.openxmlformats.org/officeDocument/2006/relationships/image" Target="../media/image148.png"/><Relationship Id="rId2" Type="http://schemas.openxmlformats.org/officeDocument/2006/relationships/image" Target="../media/image145.png"/><Relationship Id="rId1" Type="http://schemas.openxmlformats.org/officeDocument/2006/relationships/slideLayout" Target="../slideLayouts/slideLayout6.xml"/><Relationship Id="rId6" Type="http://schemas.openxmlformats.org/officeDocument/2006/relationships/image" Target="../media/image147.png"/><Relationship Id="rId11" Type="http://schemas.openxmlformats.org/officeDocument/2006/relationships/image" Target="../media/image152.svg"/><Relationship Id="rId5" Type="http://schemas.openxmlformats.org/officeDocument/2006/relationships/image" Target="../media/image146.png"/><Relationship Id="rId10" Type="http://schemas.openxmlformats.org/officeDocument/2006/relationships/image" Target="../media/image151.png"/><Relationship Id="rId4" Type="http://schemas.openxmlformats.org/officeDocument/2006/relationships/image" Target="../media/image131.svg"/><Relationship Id="rId9" Type="http://schemas.openxmlformats.org/officeDocument/2006/relationships/image" Target="../media/image150.svg"/></Relationships>
</file>

<file path=ppt/slides/_rels/slide64.xml.rels><?xml version="1.0" encoding="UTF-8" standalone="yes"?>
<Relationships xmlns="http://schemas.openxmlformats.org/package/2006/relationships"><Relationship Id="rId8" Type="http://schemas.openxmlformats.org/officeDocument/2006/relationships/image" Target="../media/image130.png"/><Relationship Id="rId3" Type="http://schemas.openxmlformats.org/officeDocument/2006/relationships/image" Target="../media/image154.gif"/><Relationship Id="rId7" Type="http://schemas.openxmlformats.org/officeDocument/2006/relationships/image" Target="../media/image152.svg"/><Relationship Id="rId2" Type="http://schemas.openxmlformats.org/officeDocument/2006/relationships/image" Target="../media/image153.jpeg"/><Relationship Id="rId1" Type="http://schemas.openxmlformats.org/officeDocument/2006/relationships/slideLayout" Target="../slideLayouts/slideLayout6.xml"/><Relationship Id="rId6" Type="http://schemas.openxmlformats.org/officeDocument/2006/relationships/image" Target="../media/image151.png"/><Relationship Id="rId5" Type="http://schemas.openxmlformats.org/officeDocument/2006/relationships/image" Target="../media/image150.svg"/><Relationship Id="rId4" Type="http://schemas.openxmlformats.org/officeDocument/2006/relationships/image" Target="../media/image149.png"/><Relationship Id="rId9" Type="http://schemas.openxmlformats.org/officeDocument/2006/relationships/image" Target="../media/image131.svg"/></Relationships>
</file>

<file path=ppt/slides/_rels/slide65.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image" Target="../media/image155.png"/><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3" Type="http://schemas.openxmlformats.org/officeDocument/2006/relationships/hyperlink" Target="https://www.leicester.gov.uk/your-council/policies-plans-and-strategies/environment-and-sustainability/climate-emergency/" TargetMode="External"/><Relationship Id="rId2" Type="http://schemas.openxmlformats.org/officeDocument/2006/relationships/image" Target="../media/image157.jpeg"/><Relationship Id="rId1" Type="http://schemas.openxmlformats.org/officeDocument/2006/relationships/slideLayout" Target="../slideLayouts/slideLayout6.xml"/><Relationship Id="rId4" Type="http://schemas.openxmlformats.org/officeDocument/2006/relationships/hyperlink" Target="http://schools.leicester.gov.uk/climate-emergency" TargetMode="External"/></Relationships>
</file>

<file path=ppt/slides/_rels/slide67.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image" Target="../media/image158.png"/><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3" Type="http://schemas.openxmlformats.org/officeDocument/2006/relationships/hyperlink" Target="https://unccelearn.org/educcate/" TargetMode="External"/><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hyperlink" Target="https://offschool.org.uk/" TargetMode="External"/></Relationships>
</file>

<file path=ppt/slides/_rels/slide69.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67.svg"/></Relationships>
</file>

<file path=ppt/slides/_rels/slide71.xml.rels><?xml version="1.0" encoding="UTF-8" standalone="yes"?>
<Relationships xmlns="http://schemas.openxmlformats.org/package/2006/relationships"><Relationship Id="rId2" Type="http://schemas.openxmlformats.org/officeDocument/2006/relationships/image" Target="../media/image168.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8" Type="http://schemas.openxmlformats.org/officeDocument/2006/relationships/hyperlink" Target="mailto:Eco-Schools@leicester.gov.uk" TargetMode="External"/><Relationship Id="rId3" Type="http://schemas.openxmlformats.org/officeDocument/2006/relationships/image" Target="../media/image170.png"/><Relationship Id="rId7" Type="http://schemas.openxmlformats.org/officeDocument/2006/relationships/image" Target="../media/image174.png"/><Relationship Id="rId2" Type="http://schemas.openxmlformats.org/officeDocument/2006/relationships/image" Target="../media/image169.png"/><Relationship Id="rId1" Type="http://schemas.openxmlformats.org/officeDocument/2006/relationships/slideLayout" Target="../slideLayouts/slideLayout2.xml"/><Relationship Id="rId6" Type="http://schemas.openxmlformats.org/officeDocument/2006/relationships/image" Target="../media/image173.png"/><Relationship Id="rId5" Type="http://schemas.openxmlformats.org/officeDocument/2006/relationships/image" Target="../media/image172.png"/><Relationship Id="rId4" Type="http://schemas.openxmlformats.org/officeDocument/2006/relationships/image" Target="../media/image171.pn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7">
            <a:extLst>
              <a:ext uri="{FF2B5EF4-FFF2-40B4-BE49-F238E27FC236}">
                <a16:creationId xmlns:a16="http://schemas.microsoft.com/office/drawing/2014/main" id="{23962611-DFD5-4092-AAFD-559E3DFCE2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5488" y="0"/>
            <a:ext cx="10910292"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9">
            <a:extLst>
              <a:ext uri="{FF2B5EF4-FFF2-40B4-BE49-F238E27FC236}">
                <a16:creationId xmlns:a16="http://schemas.microsoft.com/office/drawing/2014/main" id="{2270F1FA-0425-408F-9861-80BF5AFB276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23749A2C-639D-4222-8B5A-9EEF7D3835E2}"/>
              </a:ext>
            </a:extLst>
          </p:cNvPr>
          <p:cNvSpPr>
            <a:spLocks noGrp="1"/>
          </p:cNvSpPr>
          <p:nvPr>
            <p:ph type="ctrTitle"/>
          </p:nvPr>
        </p:nvSpPr>
        <p:spPr>
          <a:xfrm>
            <a:off x="3045368" y="1688556"/>
            <a:ext cx="6105194" cy="2031055"/>
          </a:xfrm>
        </p:spPr>
        <p:txBody>
          <a:bodyPr>
            <a:normAutofit fontScale="90000"/>
          </a:bodyPr>
          <a:lstStyle/>
          <a:p>
            <a:r>
              <a:rPr lang="en-GB" sz="5100" dirty="0">
                <a:solidFill>
                  <a:srgbClr val="FFFFFF"/>
                </a:solidFill>
              </a:rPr>
              <a:t>#EcoTeach Webinar </a:t>
            </a:r>
            <a:br>
              <a:rPr lang="en-GB" sz="5100" dirty="0">
                <a:solidFill>
                  <a:srgbClr val="FFFFFF"/>
                </a:solidFill>
                <a:cs typeface="Calibri Light"/>
              </a:rPr>
            </a:br>
            <a:r>
              <a:rPr lang="en-GB" sz="5100" dirty="0">
                <a:solidFill>
                  <a:srgbClr val="FFFFFF"/>
                </a:solidFill>
              </a:rPr>
              <a:t>Transport Holding screen</a:t>
            </a:r>
          </a:p>
        </p:txBody>
      </p:sp>
      <p:sp>
        <p:nvSpPr>
          <p:cNvPr id="3" name="Subtitle 2">
            <a:extLst>
              <a:ext uri="{FF2B5EF4-FFF2-40B4-BE49-F238E27FC236}">
                <a16:creationId xmlns:a16="http://schemas.microsoft.com/office/drawing/2014/main" id="{3DCFFD74-8732-46D0-A805-FC99D462827D}"/>
              </a:ext>
            </a:extLst>
          </p:cNvPr>
          <p:cNvSpPr>
            <a:spLocks noGrp="1"/>
          </p:cNvSpPr>
          <p:nvPr>
            <p:ph type="subTitle" idx="1"/>
          </p:nvPr>
        </p:nvSpPr>
        <p:spPr>
          <a:xfrm>
            <a:off x="3045368" y="4074718"/>
            <a:ext cx="6105194" cy="682079"/>
          </a:xfrm>
        </p:spPr>
        <p:txBody>
          <a:bodyPr vert="horz" lIns="91440" tIns="45720" rIns="91440" bIns="45720" rtlCol="0">
            <a:normAutofit/>
          </a:bodyPr>
          <a:lstStyle/>
          <a:p>
            <a:r>
              <a:rPr lang="en-GB" sz="3200">
                <a:solidFill>
                  <a:srgbClr val="FFFFFF"/>
                </a:solidFill>
              </a:rPr>
              <a:t>The webinar will start here soon…</a:t>
            </a:r>
            <a:endParaRPr lang="en-GB" sz="3200">
              <a:solidFill>
                <a:srgbClr val="FFFFFF"/>
              </a:solidFill>
              <a:cs typeface="Calibri"/>
            </a:endParaRPr>
          </a:p>
        </p:txBody>
      </p:sp>
    </p:spTree>
    <p:extLst>
      <p:ext uri="{BB962C8B-B14F-4D97-AF65-F5344CB8AC3E}">
        <p14:creationId xmlns:p14="http://schemas.microsoft.com/office/powerpoint/2010/main" val="34604699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hidden="1">
            <a:extLst>
              <a:ext uri="{FF2B5EF4-FFF2-40B4-BE49-F238E27FC236}">
                <a16:creationId xmlns:a16="http://schemas.microsoft.com/office/drawing/2014/main" id="{C0C8685A-BDEA-43A8-8FCF-037823C6C15F}"/>
              </a:ext>
            </a:extLst>
          </p:cNvPr>
          <p:cNvSpPr>
            <a:spLocks noGrp="1"/>
          </p:cNvSpPr>
          <p:nvPr>
            <p:ph type="title"/>
          </p:nvPr>
        </p:nvSpPr>
        <p:spPr>
          <a:xfrm>
            <a:off x="476738" y="189279"/>
            <a:ext cx="10515600" cy="1325563"/>
          </a:xfrm>
        </p:spPr>
        <p:txBody>
          <a:bodyPr/>
          <a:lstStyle/>
          <a:p>
            <a:r>
              <a:rPr lang="en-US" b="1" dirty="0">
                <a:cs typeface="Calibri Light"/>
              </a:rPr>
              <a:t>Step 1</a:t>
            </a:r>
            <a:endParaRPr lang="en-US" dirty="0"/>
          </a:p>
        </p:txBody>
      </p:sp>
      <p:sp>
        <p:nvSpPr>
          <p:cNvPr id="3" name="Content Placeholder 2">
            <a:extLst>
              <a:ext uri="{FF2B5EF4-FFF2-40B4-BE49-F238E27FC236}">
                <a16:creationId xmlns:a16="http://schemas.microsoft.com/office/drawing/2014/main" id="{6DD866C9-3CB0-457E-A746-8E627B5A038C}"/>
              </a:ext>
            </a:extLst>
          </p:cNvPr>
          <p:cNvSpPr>
            <a:spLocks noGrp="1"/>
          </p:cNvSpPr>
          <p:nvPr>
            <p:ph idx="1"/>
          </p:nvPr>
        </p:nvSpPr>
        <p:spPr>
          <a:xfrm>
            <a:off x="503664" y="1751284"/>
            <a:ext cx="6631260" cy="4788094"/>
          </a:xfrm>
        </p:spPr>
        <p:txBody>
          <a:bodyPr vert="horz" lIns="91440" tIns="45720" rIns="91440" bIns="45720" rtlCol="0" anchor="t">
            <a:normAutofit/>
          </a:bodyPr>
          <a:lstStyle/>
          <a:p>
            <a:r>
              <a:rPr lang="en-US">
                <a:cs typeface="Calibri"/>
              </a:rPr>
              <a:t>Step 1 – Eco-Committee, the heart of an Eco-Schools action and learning</a:t>
            </a:r>
          </a:p>
          <a:p>
            <a:endParaRPr lang="en-US">
              <a:cs typeface="Calibri"/>
            </a:endParaRPr>
          </a:p>
          <a:p>
            <a:pPr lvl="1"/>
            <a:r>
              <a:rPr lang="en-US">
                <a:cs typeface="Calibri"/>
              </a:rPr>
              <a:t>At least one pupil form each year group</a:t>
            </a:r>
          </a:p>
          <a:p>
            <a:pPr lvl="1"/>
            <a:r>
              <a:rPr lang="en-US">
                <a:cs typeface="Calibri"/>
              </a:rPr>
              <a:t>Meet at least once per half term</a:t>
            </a:r>
          </a:p>
          <a:p>
            <a:pPr lvl="1"/>
            <a:r>
              <a:rPr lang="en-US">
                <a:cs typeface="Calibri"/>
              </a:rPr>
              <a:t>Share responsibility for running meetings</a:t>
            </a:r>
          </a:p>
          <a:p>
            <a:pPr lvl="1"/>
            <a:r>
              <a:rPr lang="en-US">
                <a:cs typeface="Calibri"/>
              </a:rPr>
              <a:t>Records of minutes are kept</a:t>
            </a:r>
          </a:p>
          <a:p>
            <a:pPr lvl="1"/>
            <a:r>
              <a:rPr lang="en-US">
                <a:cs typeface="Calibri"/>
              </a:rPr>
              <a:t>Minutes displayed on the Eco-board</a:t>
            </a:r>
          </a:p>
          <a:p>
            <a:pPr lvl="1"/>
            <a:r>
              <a:rPr lang="en-US" i="1">
                <a:cs typeface="Calibri"/>
              </a:rPr>
              <a:t>Representative from parents, governors or senior leaders </a:t>
            </a:r>
          </a:p>
          <a:p>
            <a:endParaRPr lang="en-US">
              <a:cs typeface="Calibri"/>
            </a:endParaRPr>
          </a:p>
          <a:p>
            <a:endParaRPr lang="en-US">
              <a:cs typeface="Calibri"/>
            </a:endParaRPr>
          </a:p>
          <a:p>
            <a:pPr marL="0" indent="0">
              <a:buNone/>
            </a:pPr>
            <a:endParaRPr lang="en-US">
              <a:cs typeface="Calibri"/>
            </a:endParaRPr>
          </a:p>
        </p:txBody>
      </p:sp>
      <p:pic>
        <p:nvPicPr>
          <p:cNvPr id="4" name="Picture 4" descr="Eco School video - Eco Committee" title="Eco School video - Eco Committee">
            <a:hlinkClick r:id="" action="ppaction://media"/>
            <a:extLst>
              <a:ext uri="{FF2B5EF4-FFF2-40B4-BE49-F238E27FC236}">
                <a16:creationId xmlns:a16="http://schemas.microsoft.com/office/drawing/2014/main" id="{ABFB1576-E15C-440D-B456-335F1112B2CD}"/>
              </a:ext>
            </a:extLst>
          </p:cNvPr>
          <p:cNvPicPr>
            <a:picLocks noRot="1" noChangeAspect="1"/>
          </p:cNvPicPr>
          <p:nvPr>
            <a:videoFile r:link="rId1"/>
          </p:nvPr>
        </p:nvPicPr>
        <p:blipFill>
          <a:blip r:embed="rId3"/>
          <a:stretch>
            <a:fillRect/>
          </a:stretch>
        </p:blipFill>
        <p:spPr>
          <a:xfrm>
            <a:off x="7275469" y="3161989"/>
            <a:ext cx="4572000" cy="3324457"/>
          </a:xfrm>
          <a:prstGeom prst="rect">
            <a:avLst/>
          </a:prstGeom>
        </p:spPr>
      </p:pic>
      <p:sp>
        <p:nvSpPr>
          <p:cNvPr id="6" name="TextBox 5">
            <a:extLst>
              <a:ext uri="{FF2B5EF4-FFF2-40B4-BE49-F238E27FC236}">
                <a16:creationId xmlns:a16="http://schemas.microsoft.com/office/drawing/2014/main" id="{CF16CF84-CF18-4568-8B05-E8A512E857C4}"/>
              </a:ext>
            </a:extLst>
          </p:cNvPr>
          <p:cNvSpPr txBox="1"/>
          <p:nvPr/>
        </p:nvSpPr>
        <p:spPr>
          <a:xfrm>
            <a:off x="9305693" y="310376"/>
            <a:ext cx="2743200"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hlinkClick r:id="rId4"/>
              </a:rPr>
              <a:t>EYFS resources</a:t>
            </a:r>
            <a:endParaRPr lang="en-US"/>
          </a:p>
          <a:p>
            <a:r>
              <a:rPr lang="en-US">
                <a:hlinkClick r:id="rId5"/>
              </a:rPr>
              <a:t>Primary resources</a:t>
            </a:r>
            <a:endParaRPr lang="en-US">
              <a:cs typeface="Calibri"/>
              <a:hlinkClick r:id="rId5"/>
            </a:endParaRPr>
          </a:p>
          <a:p>
            <a:r>
              <a:rPr lang="en-US">
                <a:cs typeface="Calibri"/>
                <a:hlinkClick r:id="rId6"/>
              </a:rPr>
              <a:t>Secondary resources</a:t>
            </a:r>
          </a:p>
          <a:p>
            <a:endParaRPr lang="en-US">
              <a:cs typeface="Calibri"/>
            </a:endParaRPr>
          </a:p>
        </p:txBody>
      </p:sp>
      <p:pic>
        <p:nvPicPr>
          <p:cNvPr id="7" name="Picture 7" descr="Image from Litter Less 2019 Celebration">
            <a:extLst>
              <a:ext uri="{FF2B5EF4-FFF2-40B4-BE49-F238E27FC236}">
                <a16:creationId xmlns:a16="http://schemas.microsoft.com/office/drawing/2014/main" id="{19650E17-6255-4D5D-856C-54F2B2E447D0}"/>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9388625" y="1377421"/>
            <a:ext cx="2464420" cy="1650764"/>
          </a:xfrm>
          <a:prstGeom prst="rect">
            <a:avLst/>
          </a:prstGeom>
        </p:spPr>
      </p:pic>
      <p:sp>
        <p:nvSpPr>
          <p:cNvPr id="10" name="Title 1">
            <a:extLst>
              <a:ext uri="{FF2B5EF4-FFF2-40B4-BE49-F238E27FC236}">
                <a16:creationId xmlns:a16="http://schemas.microsoft.com/office/drawing/2014/main" id="{39B1C2BA-454D-4386-ADDD-1747816825F5}"/>
              </a:ext>
            </a:extLst>
          </p:cNvPr>
          <p:cNvSpPr txBox="1">
            <a:spLocks/>
          </p:cNvSpPr>
          <p:nvPr/>
        </p:nvSpPr>
        <p:spPr>
          <a:xfrm>
            <a:off x="552450" y="185208"/>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a:cs typeface="Calibri Light"/>
              </a:rPr>
              <a:t>Eco-Schools model  - </a:t>
            </a:r>
            <a:r>
              <a:rPr lang="en-US" b="1">
                <a:ea typeface="+mj-lt"/>
                <a:cs typeface="+mj-lt"/>
              </a:rPr>
              <a:t>7 steps </a:t>
            </a:r>
            <a:r>
              <a:rPr lang="en-US" b="1">
                <a:solidFill>
                  <a:schemeClr val="bg1"/>
                </a:solidFill>
                <a:ea typeface="+mj-lt"/>
                <a:cs typeface="+mj-lt"/>
              </a:rPr>
              <a:t>1</a:t>
            </a:r>
            <a:endParaRPr lang="en-US" b="1">
              <a:solidFill>
                <a:schemeClr val="bg1"/>
              </a:solidFill>
            </a:endParaRPr>
          </a:p>
        </p:txBody>
      </p:sp>
      <p:pic>
        <p:nvPicPr>
          <p:cNvPr id="12" name="Picture 7" descr="Eco schools logo">
            <a:extLst>
              <a:ext uri="{FF2B5EF4-FFF2-40B4-BE49-F238E27FC236}">
                <a16:creationId xmlns:a16="http://schemas.microsoft.com/office/drawing/2014/main" id="{6E9F468F-F5C1-42DC-BFCF-C2AC3ADE319C}"/>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t="-358"/>
          <a:stretch/>
        </p:blipFill>
        <p:spPr>
          <a:xfrm>
            <a:off x="8341477" y="291470"/>
            <a:ext cx="857854" cy="941574"/>
          </a:xfrm>
          <a:prstGeom prst="rect">
            <a:avLst/>
          </a:prstGeom>
        </p:spPr>
      </p:pic>
    </p:spTree>
    <p:extLst>
      <p:ext uri="{BB962C8B-B14F-4D97-AF65-F5344CB8AC3E}">
        <p14:creationId xmlns:p14="http://schemas.microsoft.com/office/powerpoint/2010/main" val="5418701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DD866C9-3CB0-457E-A746-8E627B5A038C}"/>
              </a:ext>
            </a:extLst>
          </p:cNvPr>
          <p:cNvSpPr>
            <a:spLocks noGrp="1"/>
          </p:cNvSpPr>
          <p:nvPr>
            <p:ph idx="1"/>
          </p:nvPr>
        </p:nvSpPr>
        <p:spPr>
          <a:xfrm>
            <a:off x="559277" y="1836903"/>
            <a:ext cx="5766587" cy="4788094"/>
          </a:xfrm>
        </p:spPr>
        <p:txBody>
          <a:bodyPr vert="horz" lIns="91440" tIns="45720" rIns="91440" bIns="45720" rtlCol="0" anchor="t">
            <a:normAutofit/>
          </a:bodyPr>
          <a:lstStyle/>
          <a:p>
            <a:r>
              <a:rPr lang="en-US">
                <a:cs typeface="Calibri"/>
              </a:rPr>
              <a:t>Step 2 – Environmental Review – investigating the school's environmental performance</a:t>
            </a:r>
            <a:endParaRPr lang="en-US"/>
          </a:p>
          <a:p>
            <a:endParaRPr lang="en-US">
              <a:cs typeface="Calibri"/>
            </a:endParaRPr>
          </a:p>
          <a:p>
            <a:pPr lvl="1"/>
            <a:r>
              <a:rPr lang="en-US">
                <a:cs typeface="Calibri"/>
              </a:rPr>
              <a:t>Covers all 10 Eco-Schools topics</a:t>
            </a:r>
          </a:p>
          <a:p>
            <a:pPr lvl="1"/>
            <a:r>
              <a:rPr lang="en-US">
                <a:cs typeface="Calibri"/>
              </a:rPr>
              <a:t>A copy is displayed on the notice board</a:t>
            </a:r>
          </a:p>
          <a:p>
            <a:pPr lvl="1"/>
            <a:r>
              <a:rPr lang="en-US">
                <a:cs typeface="Calibri"/>
              </a:rPr>
              <a:t>It is updated/reviewed at least every 2 years </a:t>
            </a:r>
            <a:r>
              <a:rPr lang="en-US" i="1">
                <a:cs typeface="Calibri"/>
              </a:rPr>
              <a:t>(best practice is annually)</a:t>
            </a:r>
          </a:p>
        </p:txBody>
      </p:sp>
      <p:sp>
        <p:nvSpPr>
          <p:cNvPr id="5" name="TextBox 4">
            <a:extLst>
              <a:ext uri="{FF2B5EF4-FFF2-40B4-BE49-F238E27FC236}">
                <a16:creationId xmlns:a16="http://schemas.microsoft.com/office/drawing/2014/main" id="{4E44896C-A054-42BF-BBAE-F0D64387A0B4}"/>
              </a:ext>
            </a:extLst>
          </p:cNvPr>
          <p:cNvSpPr txBox="1"/>
          <p:nvPr/>
        </p:nvSpPr>
        <p:spPr>
          <a:xfrm>
            <a:off x="9305693" y="310376"/>
            <a:ext cx="2743200"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hlinkClick r:id="rId3"/>
              </a:rPr>
              <a:t>EYFS resources</a:t>
            </a:r>
            <a:endParaRPr lang="en-US"/>
          </a:p>
          <a:p>
            <a:r>
              <a:rPr lang="en-US">
                <a:hlinkClick r:id="rId4"/>
              </a:rPr>
              <a:t>Primary resources</a:t>
            </a:r>
            <a:endParaRPr lang="en-US">
              <a:cs typeface="Calibri"/>
              <a:hlinkClick r:id="rId4"/>
            </a:endParaRPr>
          </a:p>
          <a:p>
            <a:r>
              <a:rPr lang="en-GB">
                <a:cs typeface="Calibri"/>
                <a:hlinkClick r:id="rId5"/>
              </a:rPr>
              <a:t>Secondary</a:t>
            </a:r>
            <a:r>
              <a:rPr lang="en-US">
                <a:cs typeface="Calibri"/>
                <a:hlinkClick r:id="rId5"/>
              </a:rPr>
              <a:t> resources</a:t>
            </a:r>
          </a:p>
          <a:p>
            <a:endParaRPr lang="en-US">
              <a:cs typeface="Calibri"/>
            </a:endParaRPr>
          </a:p>
        </p:txBody>
      </p:sp>
      <p:pic>
        <p:nvPicPr>
          <p:cNvPr id="6" name="Picture 6" descr="Eco School video - Environmental Review" title="Eco School video - Environmental Review">
            <a:hlinkClick r:id="" action="ppaction://media"/>
            <a:extLst>
              <a:ext uri="{FF2B5EF4-FFF2-40B4-BE49-F238E27FC236}">
                <a16:creationId xmlns:a16="http://schemas.microsoft.com/office/drawing/2014/main" id="{341CC279-7197-4133-8298-5ABD6F538F77}"/>
              </a:ext>
            </a:extLst>
          </p:cNvPr>
          <p:cNvPicPr>
            <a:picLocks noRot="1" noChangeAspect="1"/>
          </p:cNvPicPr>
          <p:nvPr>
            <a:videoFile r:link="rId1"/>
          </p:nvPr>
        </p:nvPicPr>
        <p:blipFill>
          <a:blip r:embed="rId6"/>
          <a:stretch>
            <a:fillRect/>
          </a:stretch>
        </p:blipFill>
        <p:spPr>
          <a:xfrm>
            <a:off x="7620000" y="3800989"/>
            <a:ext cx="4139514" cy="2798291"/>
          </a:xfrm>
          <a:prstGeom prst="rect">
            <a:avLst/>
          </a:prstGeom>
        </p:spPr>
      </p:pic>
      <p:pic>
        <p:nvPicPr>
          <p:cNvPr id="10" name="Picture 10" descr="Image of Primary environmental review">
            <a:extLst>
              <a:ext uri="{FF2B5EF4-FFF2-40B4-BE49-F238E27FC236}">
                <a16:creationId xmlns:a16="http://schemas.microsoft.com/office/drawing/2014/main" id="{EF39D6B8-202F-4C73-B656-49FA85CC8F6A}"/>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8215184" y="1789916"/>
            <a:ext cx="1219202" cy="1764464"/>
          </a:xfrm>
          <a:prstGeom prst="rect">
            <a:avLst/>
          </a:prstGeom>
          <a:ln w="6350">
            <a:solidFill>
              <a:schemeClr val="tx1"/>
            </a:solidFill>
          </a:ln>
        </p:spPr>
      </p:pic>
      <p:pic>
        <p:nvPicPr>
          <p:cNvPr id="12" name="Picture 12" descr="Image of EYFS environmental review">
            <a:extLst>
              <a:ext uri="{FF2B5EF4-FFF2-40B4-BE49-F238E27FC236}">
                <a16:creationId xmlns:a16="http://schemas.microsoft.com/office/drawing/2014/main" id="{F3A3FF64-F1B4-4BCC-AC87-38059FDF86F3}"/>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6866239" y="1794117"/>
            <a:ext cx="1260389" cy="1756063"/>
          </a:xfrm>
          <a:prstGeom prst="rect">
            <a:avLst/>
          </a:prstGeom>
          <a:ln w="6350">
            <a:solidFill>
              <a:schemeClr val="tx1"/>
            </a:solidFill>
          </a:ln>
        </p:spPr>
      </p:pic>
      <p:pic>
        <p:nvPicPr>
          <p:cNvPr id="14" name="Picture 14" descr="Image of Secondary environmental review">
            <a:extLst>
              <a:ext uri="{FF2B5EF4-FFF2-40B4-BE49-F238E27FC236}">
                <a16:creationId xmlns:a16="http://schemas.microsoft.com/office/drawing/2014/main" id="{24E12933-DEFC-4806-8BAB-24C3D52F3DD8}"/>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9502346" y="1777098"/>
            <a:ext cx="1291281" cy="1769505"/>
          </a:xfrm>
          <a:prstGeom prst="rect">
            <a:avLst/>
          </a:prstGeom>
          <a:ln w="6350">
            <a:solidFill>
              <a:schemeClr val="tx1"/>
            </a:solidFill>
          </a:ln>
        </p:spPr>
      </p:pic>
      <p:pic>
        <p:nvPicPr>
          <p:cNvPr id="16" name="Picture 16" descr="Image of Secondary environmental review">
            <a:extLst>
              <a:ext uri="{FF2B5EF4-FFF2-40B4-BE49-F238E27FC236}">
                <a16:creationId xmlns:a16="http://schemas.microsoft.com/office/drawing/2014/main" id="{1252E8B2-F0A5-44BA-8177-2F2CA46E6E31}"/>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10789509" y="1778054"/>
            <a:ext cx="1291281" cy="1767595"/>
          </a:xfrm>
          <a:prstGeom prst="rect">
            <a:avLst/>
          </a:prstGeom>
          <a:ln w="6350">
            <a:solidFill>
              <a:schemeClr val="tx1"/>
            </a:solidFill>
          </a:ln>
        </p:spPr>
      </p:pic>
      <p:sp>
        <p:nvSpPr>
          <p:cNvPr id="18" name="TextBox 17">
            <a:extLst>
              <a:ext uri="{FF2B5EF4-FFF2-40B4-BE49-F238E27FC236}">
                <a16:creationId xmlns:a16="http://schemas.microsoft.com/office/drawing/2014/main" id="{676E634B-3F58-418C-8080-1C7E1F2D1D92}"/>
              </a:ext>
            </a:extLst>
          </p:cNvPr>
          <p:cNvSpPr txBox="1"/>
          <p:nvPr/>
        </p:nvSpPr>
        <p:spPr>
          <a:xfrm>
            <a:off x="7155543" y="1410305"/>
            <a:ext cx="85634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cs typeface="Calibri"/>
              </a:rPr>
              <a:t>EYFS</a:t>
            </a:r>
          </a:p>
        </p:txBody>
      </p:sp>
      <p:sp>
        <p:nvSpPr>
          <p:cNvPr id="19" name="TextBox 18">
            <a:extLst>
              <a:ext uri="{FF2B5EF4-FFF2-40B4-BE49-F238E27FC236}">
                <a16:creationId xmlns:a16="http://schemas.microsoft.com/office/drawing/2014/main" id="{09A06B24-5C95-4B9A-AB56-8C7796E705F3}"/>
              </a:ext>
            </a:extLst>
          </p:cNvPr>
          <p:cNvSpPr txBox="1"/>
          <p:nvPr/>
        </p:nvSpPr>
        <p:spPr>
          <a:xfrm>
            <a:off x="8316686" y="1410304"/>
            <a:ext cx="113453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cs typeface="Calibri"/>
              </a:rPr>
              <a:t>Primary</a:t>
            </a:r>
          </a:p>
        </p:txBody>
      </p:sp>
      <p:sp>
        <p:nvSpPr>
          <p:cNvPr id="20" name="TextBox 19">
            <a:extLst>
              <a:ext uri="{FF2B5EF4-FFF2-40B4-BE49-F238E27FC236}">
                <a16:creationId xmlns:a16="http://schemas.microsoft.com/office/drawing/2014/main" id="{8D2B9E9F-7206-4A24-B98E-06640AFBA982}"/>
              </a:ext>
            </a:extLst>
          </p:cNvPr>
          <p:cNvSpPr txBox="1"/>
          <p:nvPr/>
        </p:nvSpPr>
        <p:spPr>
          <a:xfrm>
            <a:off x="10191448" y="1410304"/>
            <a:ext cx="130386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cs typeface="Calibri"/>
              </a:rPr>
              <a:t>Secondary</a:t>
            </a:r>
          </a:p>
        </p:txBody>
      </p:sp>
      <p:pic>
        <p:nvPicPr>
          <p:cNvPr id="9" name="Picture 7" descr="Eco schools logo">
            <a:extLst>
              <a:ext uri="{FF2B5EF4-FFF2-40B4-BE49-F238E27FC236}">
                <a16:creationId xmlns:a16="http://schemas.microsoft.com/office/drawing/2014/main" id="{CC7D64FD-AA49-4941-8636-8B59DF61542C}"/>
              </a:ext>
            </a:extLst>
          </p:cNvPr>
          <p:cNvPicPr>
            <a:picLocks noChangeAspect="1"/>
          </p:cNvPicPr>
          <p:nvPr/>
        </p:nvPicPr>
        <p:blipFill rotWithShape="1">
          <a:blip r:embed="rId11" cstate="email">
            <a:extLst>
              <a:ext uri="{28A0092B-C50C-407E-A947-70E740481C1C}">
                <a14:useLocalDpi xmlns:a14="http://schemas.microsoft.com/office/drawing/2010/main"/>
              </a:ext>
            </a:extLst>
          </a:blip>
          <a:srcRect t="-358"/>
          <a:stretch/>
        </p:blipFill>
        <p:spPr>
          <a:xfrm>
            <a:off x="8341477" y="291470"/>
            <a:ext cx="857854" cy="941574"/>
          </a:xfrm>
          <a:prstGeom prst="rect">
            <a:avLst/>
          </a:prstGeom>
        </p:spPr>
      </p:pic>
      <p:sp>
        <p:nvSpPr>
          <p:cNvPr id="21" name="Title 1" hidden="1">
            <a:extLst>
              <a:ext uri="{FF2B5EF4-FFF2-40B4-BE49-F238E27FC236}">
                <a16:creationId xmlns:a16="http://schemas.microsoft.com/office/drawing/2014/main" id="{57A57FCF-0A65-421F-94E4-20B97DB33EC5}"/>
              </a:ext>
            </a:extLst>
          </p:cNvPr>
          <p:cNvSpPr txBox="1">
            <a:spLocks/>
          </p:cNvSpPr>
          <p:nvPr/>
        </p:nvSpPr>
        <p:spPr>
          <a:xfrm>
            <a:off x="696223" y="328981"/>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a:cs typeface="Calibri Light"/>
              </a:rPr>
              <a:t>Step</a:t>
            </a:r>
            <a:r>
              <a:rPr lang="en-US" b="1">
                <a:ea typeface="+mj-lt"/>
                <a:cs typeface="+mj-lt"/>
              </a:rPr>
              <a:t> 2</a:t>
            </a:r>
            <a:endParaRPr lang="en-US"/>
          </a:p>
        </p:txBody>
      </p:sp>
      <p:sp>
        <p:nvSpPr>
          <p:cNvPr id="2" name="Title 1">
            <a:extLst>
              <a:ext uri="{FF2B5EF4-FFF2-40B4-BE49-F238E27FC236}">
                <a16:creationId xmlns:a16="http://schemas.microsoft.com/office/drawing/2014/main" id="{F65EB969-171C-4B85-9B40-5315EA9A166F}"/>
              </a:ext>
            </a:extLst>
          </p:cNvPr>
          <p:cNvSpPr txBox="1">
            <a:spLocks/>
          </p:cNvSpPr>
          <p:nvPr/>
        </p:nvSpPr>
        <p:spPr>
          <a:xfrm>
            <a:off x="552450" y="185208"/>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a:cs typeface="Calibri Light"/>
              </a:rPr>
              <a:t>Eco-Schools model  - </a:t>
            </a:r>
            <a:r>
              <a:rPr lang="en-US" b="1">
                <a:ea typeface="+mj-lt"/>
                <a:cs typeface="+mj-lt"/>
              </a:rPr>
              <a:t>7 steps </a:t>
            </a:r>
            <a:r>
              <a:rPr lang="en-US" b="1">
                <a:solidFill>
                  <a:schemeClr val="bg1"/>
                </a:solidFill>
                <a:ea typeface="+mj-lt"/>
                <a:cs typeface="+mj-lt"/>
              </a:rPr>
              <a:t>1</a:t>
            </a:r>
            <a:endParaRPr lang="en-US" b="1">
              <a:solidFill>
                <a:schemeClr val="bg1"/>
              </a:solidFill>
            </a:endParaRPr>
          </a:p>
        </p:txBody>
      </p:sp>
      <p:sp>
        <p:nvSpPr>
          <p:cNvPr id="4" name="Title 3" hidden="1">
            <a:extLst>
              <a:ext uri="{FF2B5EF4-FFF2-40B4-BE49-F238E27FC236}">
                <a16:creationId xmlns:a16="http://schemas.microsoft.com/office/drawing/2014/main" id="{CCBDE5CB-EA25-4C94-85B5-4306C645AB72}"/>
              </a:ext>
            </a:extLst>
          </p:cNvPr>
          <p:cNvSpPr>
            <a:spLocks noGrp="1"/>
          </p:cNvSpPr>
          <p:nvPr>
            <p:ph type="title"/>
          </p:nvPr>
        </p:nvSpPr>
        <p:spPr/>
        <p:txBody>
          <a:bodyPr/>
          <a:lstStyle/>
          <a:p>
            <a:r>
              <a:rPr lang="en-GB" dirty="0"/>
              <a:t>Step 2</a:t>
            </a:r>
          </a:p>
        </p:txBody>
      </p:sp>
    </p:spTree>
    <p:extLst>
      <p:ext uri="{BB962C8B-B14F-4D97-AF65-F5344CB8AC3E}">
        <p14:creationId xmlns:p14="http://schemas.microsoft.com/office/powerpoint/2010/main" val="8895165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DD866C9-3CB0-457E-A746-8E627B5A038C}"/>
              </a:ext>
            </a:extLst>
          </p:cNvPr>
          <p:cNvSpPr>
            <a:spLocks noGrp="1"/>
          </p:cNvSpPr>
          <p:nvPr>
            <p:ph idx="1"/>
          </p:nvPr>
        </p:nvSpPr>
        <p:spPr>
          <a:xfrm>
            <a:off x="429825" y="1691760"/>
            <a:ext cx="6530546" cy="4788094"/>
          </a:xfrm>
        </p:spPr>
        <p:txBody>
          <a:bodyPr vert="horz" lIns="91440" tIns="45720" rIns="91440" bIns="45720" rtlCol="0" anchor="t">
            <a:normAutofit fontScale="92500" lnSpcReduction="10000"/>
          </a:bodyPr>
          <a:lstStyle/>
          <a:p>
            <a:r>
              <a:rPr lang="en-US">
                <a:cs typeface="Calibri"/>
              </a:rPr>
              <a:t>Step 3 – Action Plan – Decide on topic actions, based on the result of the Environmental Review</a:t>
            </a:r>
          </a:p>
          <a:p>
            <a:endParaRPr lang="en-US">
              <a:cs typeface="Calibri"/>
            </a:endParaRPr>
          </a:p>
          <a:p>
            <a:pPr lvl="1"/>
            <a:r>
              <a:rPr lang="en-US">
                <a:cs typeface="Calibri"/>
              </a:rPr>
              <a:t>The action plan is influenced by the review</a:t>
            </a:r>
          </a:p>
          <a:p>
            <a:pPr lvl="1"/>
            <a:r>
              <a:rPr lang="en-US">
                <a:cs typeface="Calibri"/>
              </a:rPr>
              <a:t>Pupils take responsibility for learning on the topics</a:t>
            </a:r>
          </a:p>
          <a:p>
            <a:pPr lvl="2"/>
            <a:r>
              <a:rPr lang="en-US">
                <a:cs typeface="Calibri"/>
              </a:rPr>
              <a:t>3 for the first green flag</a:t>
            </a:r>
          </a:p>
          <a:p>
            <a:pPr lvl="2"/>
            <a:r>
              <a:rPr lang="en-US">
                <a:cs typeface="Calibri"/>
              </a:rPr>
              <a:t>5 for the renewal (changing 2 with each subsequent application)</a:t>
            </a:r>
          </a:p>
          <a:p>
            <a:pPr lvl="1"/>
            <a:r>
              <a:rPr lang="en-US">
                <a:cs typeface="Calibri"/>
              </a:rPr>
              <a:t>Contains timescale, who is responsible and how it will be monitored</a:t>
            </a:r>
          </a:p>
          <a:p>
            <a:pPr lvl="1"/>
            <a:r>
              <a:rPr lang="en-US">
                <a:cs typeface="Calibri"/>
              </a:rPr>
              <a:t>Shared with the whole school</a:t>
            </a:r>
          </a:p>
          <a:p>
            <a:pPr lvl="1"/>
            <a:r>
              <a:rPr lang="en-US">
                <a:cs typeface="Calibri"/>
              </a:rPr>
              <a:t>A copy is displayed on the noticeboard </a:t>
            </a:r>
          </a:p>
        </p:txBody>
      </p:sp>
      <p:pic>
        <p:nvPicPr>
          <p:cNvPr id="4" name="Picture 4" descr="Eco School Video - Action Plan" title="Eco School Video - Action Plan">
            <a:hlinkClick r:id="" action="ppaction://media"/>
            <a:extLst>
              <a:ext uri="{FF2B5EF4-FFF2-40B4-BE49-F238E27FC236}">
                <a16:creationId xmlns:a16="http://schemas.microsoft.com/office/drawing/2014/main" id="{415C13A2-79B5-486F-81B4-1FCAF358DF59}"/>
              </a:ext>
            </a:extLst>
          </p:cNvPr>
          <p:cNvPicPr>
            <a:picLocks noRot="1" noChangeAspect="1"/>
          </p:cNvPicPr>
          <p:nvPr>
            <a:videoFile r:link="rId1"/>
          </p:nvPr>
        </p:nvPicPr>
        <p:blipFill>
          <a:blip r:embed="rId3"/>
          <a:stretch>
            <a:fillRect/>
          </a:stretch>
        </p:blipFill>
        <p:spPr>
          <a:xfrm>
            <a:off x="7115432" y="3409693"/>
            <a:ext cx="4572000" cy="3168993"/>
          </a:xfrm>
          <a:prstGeom prst="rect">
            <a:avLst/>
          </a:prstGeom>
        </p:spPr>
      </p:pic>
      <p:sp>
        <p:nvSpPr>
          <p:cNvPr id="7" name="TextBox 6">
            <a:extLst>
              <a:ext uri="{FF2B5EF4-FFF2-40B4-BE49-F238E27FC236}">
                <a16:creationId xmlns:a16="http://schemas.microsoft.com/office/drawing/2014/main" id="{4F95A927-C31F-4234-B7B2-D702452FC5D0}"/>
              </a:ext>
            </a:extLst>
          </p:cNvPr>
          <p:cNvSpPr txBox="1"/>
          <p:nvPr/>
        </p:nvSpPr>
        <p:spPr>
          <a:xfrm>
            <a:off x="9305693" y="310376"/>
            <a:ext cx="2743200"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hlinkClick r:id="rId4"/>
              </a:rPr>
              <a:t>EYFS resources</a:t>
            </a:r>
            <a:endParaRPr lang="en-US"/>
          </a:p>
          <a:p>
            <a:r>
              <a:rPr lang="en-US">
                <a:hlinkClick r:id="rId5"/>
              </a:rPr>
              <a:t>Primary resources</a:t>
            </a:r>
            <a:endParaRPr lang="en-US">
              <a:cs typeface="Calibri"/>
            </a:endParaRPr>
          </a:p>
          <a:p>
            <a:r>
              <a:rPr lang="en-GB">
                <a:cs typeface="Calibri"/>
                <a:hlinkClick r:id="rId6"/>
              </a:rPr>
              <a:t>Secondary</a:t>
            </a:r>
            <a:r>
              <a:rPr lang="en-US">
                <a:cs typeface="Calibri"/>
                <a:hlinkClick r:id="rId6"/>
              </a:rPr>
              <a:t> resources</a:t>
            </a:r>
          </a:p>
          <a:p>
            <a:endParaRPr lang="en-US">
              <a:cs typeface="Calibri"/>
            </a:endParaRPr>
          </a:p>
        </p:txBody>
      </p:sp>
      <p:pic>
        <p:nvPicPr>
          <p:cNvPr id="8" name="Picture 8" descr="Image of Primary action plan">
            <a:extLst>
              <a:ext uri="{FF2B5EF4-FFF2-40B4-BE49-F238E27FC236}">
                <a16:creationId xmlns:a16="http://schemas.microsoft.com/office/drawing/2014/main" id="{CBE6596B-1040-4E5D-BF1A-2D8131EDF0CC}"/>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123474" y="1669945"/>
            <a:ext cx="2207742" cy="1573670"/>
          </a:xfrm>
          <a:prstGeom prst="rect">
            <a:avLst/>
          </a:prstGeom>
          <a:ln w="6350">
            <a:solidFill>
              <a:schemeClr val="tx1"/>
            </a:solidFill>
          </a:ln>
        </p:spPr>
      </p:pic>
      <p:pic>
        <p:nvPicPr>
          <p:cNvPr id="5" name="Picture 5" descr="Image of secondary action plan">
            <a:extLst>
              <a:ext uri="{FF2B5EF4-FFF2-40B4-BE49-F238E27FC236}">
                <a16:creationId xmlns:a16="http://schemas.microsoft.com/office/drawing/2014/main" id="{D01A1AF8-1A3D-477F-9ABE-A04BAF0B8B78}"/>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9467180" y="1665464"/>
            <a:ext cx="2207741" cy="1590789"/>
          </a:xfrm>
          <a:prstGeom prst="rect">
            <a:avLst/>
          </a:prstGeom>
          <a:ln w="6350">
            <a:solidFill>
              <a:schemeClr val="tx1"/>
            </a:solidFill>
          </a:ln>
        </p:spPr>
      </p:pic>
      <p:sp>
        <p:nvSpPr>
          <p:cNvPr id="11" name="Title 1">
            <a:extLst>
              <a:ext uri="{FF2B5EF4-FFF2-40B4-BE49-F238E27FC236}">
                <a16:creationId xmlns:a16="http://schemas.microsoft.com/office/drawing/2014/main" id="{F685D74B-3B8D-4901-97D9-85DF14DDFC35}"/>
              </a:ext>
            </a:extLst>
          </p:cNvPr>
          <p:cNvSpPr txBox="1">
            <a:spLocks/>
          </p:cNvSpPr>
          <p:nvPr/>
        </p:nvSpPr>
        <p:spPr>
          <a:xfrm>
            <a:off x="552450" y="185208"/>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a:cs typeface="Calibri Light"/>
              </a:rPr>
              <a:t>Eco-Schools model  - </a:t>
            </a:r>
            <a:r>
              <a:rPr lang="en-US" b="1">
                <a:ea typeface="+mj-lt"/>
                <a:cs typeface="+mj-lt"/>
              </a:rPr>
              <a:t>7 steps</a:t>
            </a:r>
            <a:endParaRPr lang="en-US" b="1"/>
          </a:p>
        </p:txBody>
      </p:sp>
      <p:pic>
        <p:nvPicPr>
          <p:cNvPr id="13" name="Picture 7" descr="A picture containing drawing, food&#10;&#10;Description generated with very high confidence">
            <a:extLst>
              <a:ext uri="{FF2B5EF4-FFF2-40B4-BE49-F238E27FC236}">
                <a16:creationId xmlns:a16="http://schemas.microsoft.com/office/drawing/2014/main" id="{F7459998-D5D2-4352-B729-00FC3BACB373}"/>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t="-358"/>
          <a:stretch/>
        </p:blipFill>
        <p:spPr>
          <a:xfrm>
            <a:off x="8341477" y="291470"/>
            <a:ext cx="857854" cy="941574"/>
          </a:xfrm>
          <a:prstGeom prst="rect">
            <a:avLst/>
          </a:prstGeom>
        </p:spPr>
      </p:pic>
      <p:sp>
        <p:nvSpPr>
          <p:cNvPr id="6" name="Title 1" hidden="1">
            <a:extLst>
              <a:ext uri="{FF2B5EF4-FFF2-40B4-BE49-F238E27FC236}">
                <a16:creationId xmlns:a16="http://schemas.microsoft.com/office/drawing/2014/main" id="{767181BB-BC1B-4DE2-9354-E180E45571B6}"/>
              </a:ext>
            </a:extLst>
          </p:cNvPr>
          <p:cNvSpPr txBox="1">
            <a:spLocks/>
          </p:cNvSpPr>
          <p:nvPr/>
        </p:nvSpPr>
        <p:spPr>
          <a:xfrm>
            <a:off x="704850" y="337608"/>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a:cs typeface="Calibri Light"/>
              </a:rPr>
              <a:t>Step 3</a:t>
            </a:r>
            <a:endParaRPr lang="en-US"/>
          </a:p>
        </p:txBody>
      </p:sp>
      <p:sp>
        <p:nvSpPr>
          <p:cNvPr id="2" name="Title 1" hidden="1">
            <a:extLst>
              <a:ext uri="{FF2B5EF4-FFF2-40B4-BE49-F238E27FC236}">
                <a16:creationId xmlns:a16="http://schemas.microsoft.com/office/drawing/2014/main" id="{2320EABD-77F6-4F8C-9AD6-1AE1761FCBF4}"/>
              </a:ext>
            </a:extLst>
          </p:cNvPr>
          <p:cNvSpPr>
            <a:spLocks noGrp="1"/>
          </p:cNvSpPr>
          <p:nvPr>
            <p:ph type="title"/>
          </p:nvPr>
        </p:nvSpPr>
        <p:spPr/>
        <p:txBody>
          <a:bodyPr/>
          <a:lstStyle/>
          <a:p>
            <a:r>
              <a:rPr lang="en-GB" dirty="0"/>
              <a:t>Step 3</a:t>
            </a:r>
          </a:p>
        </p:txBody>
      </p:sp>
    </p:spTree>
    <p:extLst>
      <p:ext uri="{BB962C8B-B14F-4D97-AF65-F5344CB8AC3E}">
        <p14:creationId xmlns:p14="http://schemas.microsoft.com/office/powerpoint/2010/main" val="26847609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DD866C9-3CB0-457E-A746-8E627B5A038C}"/>
              </a:ext>
            </a:extLst>
          </p:cNvPr>
          <p:cNvSpPr>
            <a:spLocks noGrp="1"/>
          </p:cNvSpPr>
          <p:nvPr>
            <p:ph idx="1"/>
          </p:nvPr>
        </p:nvSpPr>
        <p:spPr>
          <a:xfrm>
            <a:off x="429825" y="1691760"/>
            <a:ext cx="6530546" cy="4788094"/>
          </a:xfrm>
        </p:spPr>
        <p:txBody>
          <a:bodyPr vert="horz" lIns="91440" tIns="45720" rIns="91440" bIns="45720" rtlCol="0" anchor="t">
            <a:normAutofit/>
          </a:bodyPr>
          <a:lstStyle/>
          <a:p>
            <a:r>
              <a:rPr lang="en-US">
                <a:ea typeface="+mn-lt"/>
                <a:cs typeface="+mn-lt"/>
              </a:rPr>
              <a:t>Step 4 – Curriculum Links – making links between the school's environmental activity and the curriculum</a:t>
            </a:r>
          </a:p>
          <a:p>
            <a:endParaRPr lang="en-US">
              <a:cs typeface="Calibri"/>
            </a:endParaRPr>
          </a:p>
          <a:p>
            <a:pPr lvl="1"/>
            <a:r>
              <a:rPr lang="en-US">
                <a:cs typeface="Calibri"/>
              </a:rPr>
              <a:t>Environmental issues are covered in at least three areas in your school curriculum, evident in schemes of work, pupils work and/or lesson plans </a:t>
            </a:r>
            <a:r>
              <a:rPr lang="en-US" i="1">
                <a:cs typeface="Calibri"/>
              </a:rPr>
              <a:t>(for first green flag this can be the same year group)</a:t>
            </a:r>
          </a:p>
          <a:p>
            <a:pPr lvl="1"/>
            <a:endParaRPr lang="en-US">
              <a:cs typeface="Calibri"/>
            </a:endParaRPr>
          </a:p>
          <a:p>
            <a:pPr lvl="1"/>
            <a:r>
              <a:rPr lang="en-US" i="1">
                <a:cs typeface="Calibri"/>
              </a:rPr>
              <a:t>They do not need to be the same topics as your Action plan</a:t>
            </a:r>
            <a:r>
              <a:rPr lang="en-US">
                <a:cs typeface="Calibri"/>
              </a:rPr>
              <a:t> </a:t>
            </a:r>
          </a:p>
          <a:p>
            <a:pPr lvl="1"/>
            <a:endParaRPr lang="en-US">
              <a:cs typeface="Calibri"/>
            </a:endParaRPr>
          </a:p>
          <a:p>
            <a:pPr lvl="1"/>
            <a:endParaRPr lang="en-US">
              <a:cs typeface="Calibri"/>
            </a:endParaRPr>
          </a:p>
        </p:txBody>
      </p:sp>
      <p:sp>
        <p:nvSpPr>
          <p:cNvPr id="7" name="TextBox 6">
            <a:extLst>
              <a:ext uri="{FF2B5EF4-FFF2-40B4-BE49-F238E27FC236}">
                <a16:creationId xmlns:a16="http://schemas.microsoft.com/office/drawing/2014/main" id="{4F95A927-C31F-4234-B7B2-D702452FC5D0}"/>
              </a:ext>
            </a:extLst>
          </p:cNvPr>
          <p:cNvSpPr txBox="1"/>
          <p:nvPr/>
        </p:nvSpPr>
        <p:spPr>
          <a:xfrm>
            <a:off x="9305693" y="310376"/>
            <a:ext cx="2743200"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hlinkClick r:id="rId3"/>
              </a:rPr>
              <a:t>EYFS resources</a:t>
            </a:r>
            <a:endParaRPr lang="en-US"/>
          </a:p>
          <a:p>
            <a:r>
              <a:rPr lang="en-US">
                <a:hlinkClick r:id="rId4"/>
              </a:rPr>
              <a:t>Primary resources</a:t>
            </a:r>
            <a:endParaRPr lang="en-US">
              <a:cs typeface="Calibri"/>
            </a:endParaRPr>
          </a:p>
          <a:p>
            <a:r>
              <a:rPr lang="en-GB">
                <a:cs typeface="Calibri"/>
                <a:hlinkClick r:id="rId5"/>
              </a:rPr>
              <a:t>Secondary</a:t>
            </a:r>
            <a:r>
              <a:rPr lang="en-US">
                <a:cs typeface="Calibri"/>
                <a:hlinkClick r:id="rId5"/>
              </a:rPr>
              <a:t> resources</a:t>
            </a:r>
          </a:p>
          <a:p>
            <a:endParaRPr lang="en-US">
              <a:cs typeface="Calibri"/>
            </a:endParaRPr>
          </a:p>
        </p:txBody>
      </p:sp>
      <p:pic>
        <p:nvPicPr>
          <p:cNvPr id="5" name="Picture 5" descr="Eco School Video - Curriculum Links" title="Eco School Video - Curriculum Links">
            <a:hlinkClick r:id="" action="ppaction://media"/>
            <a:extLst>
              <a:ext uri="{FF2B5EF4-FFF2-40B4-BE49-F238E27FC236}">
                <a16:creationId xmlns:a16="http://schemas.microsoft.com/office/drawing/2014/main" id="{D6F7396E-5640-4C49-B691-31E490C6566C}"/>
              </a:ext>
            </a:extLst>
          </p:cNvPr>
          <p:cNvPicPr>
            <a:picLocks noRot="1" noChangeAspect="1"/>
          </p:cNvPicPr>
          <p:nvPr>
            <a:videoFile r:link="rId1"/>
          </p:nvPr>
        </p:nvPicPr>
        <p:blipFill>
          <a:blip r:embed="rId6"/>
          <a:stretch>
            <a:fillRect/>
          </a:stretch>
        </p:blipFill>
        <p:spPr>
          <a:xfrm>
            <a:off x="7249297" y="3131666"/>
            <a:ext cx="4572000" cy="3405831"/>
          </a:xfrm>
          <a:prstGeom prst="rect">
            <a:avLst/>
          </a:prstGeom>
        </p:spPr>
      </p:pic>
      <p:pic>
        <p:nvPicPr>
          <p:cNvPr id="9" name="Picture 9" descr="Image of example curriculum links">
            <a:extLst>
              <a:ext uri="{FF2B5EF4-FFF2-40B4-BE49-F238E27FC236}">
                <a16:creationId xmlns:a16="http://schemas.microsoft.com/office/drawing/2014/main" id="{65A8F131-FC80-4003-A61A-8F79210C3B3F}"/>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9890340" y="1291222"/>
            <a:ext cx="1922719" cy="1719884"/>
          </a:xfrm>
          <a:prstGeom prst="rect">
            <a:avLst/>
          </a:prstGeom>
          <a:ln w="6350">
            <a:solidFill>
              <a:schemeClr val="tx1"/>
            </a:solidFill>
          </a:ln>
        </p:spPr>
      </p:pic>
      <p:pic>
        <p:nvPicPr>
          <p:cNvPr id="11" name="Picture 11" descr="Image of example curriculum links">
            <a:extLst>
              <a:ext uri="{FF2B5EF4-FFF2-40B4-BE49-F238E27FC236}">
                <a16:creationId xmlns:a16="http://schemas.microsoft.com/office/drawing/2014/main" id="{40BF1ACB-B490-45C3-AE9C-3CEDEFC4B836}"/>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7270746" y="1292243"/>
            <a:ext cx="2446717" cy="1719784"/>
          </a:xfrm>
          <a:prstGeom prst="rect">
            <a:avLst/>
          </a:prstGeom>
          <a:ln w="6350">
            <a:solidFill>
              <a:schemeClr val="tx1"/>
            </a:solidFill>
          </a:ln>
        </p:spPr>
      </p:pic>
      <p:sp>
        <p:nvSpPr>
          <p:cNvPr id="8" name="Title 1">
            <a:extLst>
              <a:ext uri="{FF2B5EF4-FFF2-40B4-BE49-F238E27FC236}">
                <a16:creationId xmlns:a16="http://schemas.microsoft.com/office/drawing/2014/main" id="{FBDE5E2D-6D9E-41BB-A434-1ADAD01D541B}"/>
              </a:ext>
            </a:extLst>
          </p:cNvPr>
          <p:cNvSpPr txBox="1">
            <a:spLocks/>
          </p:cNvSpPr>
          <p:nvPr/>
        </p:nvSpPr>
        <p:spPr>
          <a:xfrm>
            <a:off x="552450" y="216958"/>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a:cs typeface="Calibri Light"/>
              </a:rPr>
              <a:t>Eco-Schools model  - </a:t>
            </a:r>
            <a:r>
              <a:rPr lang="en-US" b="1">
                <a:ea typeface="+mj-lt"/>
                <a:cs typeface="+mj-lt"/>
              </a:rPr>
              <a:t>7 steps</a:t>
            </a:r>
            <a:endParaRPr lang="en-US" b="1"/>
          </a:p>
        </p:txBody>
      </p:sp>
      <p:pic>
        <p:nvPicPr>
          <p:cNvPr id="4" name="Picture 7" descr="Eco school logo">
            <a:extLst>
              <a:ext uri="{FF2B5EF4-FFF2-40B4-BE49-F238E27FC236}">
                <a16:creationId xmlns:a16="http://schemas.microsoft.com/office/drawing/2014/main" id="{B1254E0A-6C59-483A-B036-43AD64B2242E}"/>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t="-358"/>
          <a:stretch/>
        </p:blipFill>
        <p:spPr>
          <a:xfrm>
            <a:off x="8341477" y="291470"/>
            <a:ext cx="857854" cy="941574"/>
          </a:xfrm>
          <a:prstGeom prst="rect">
            <a:avLst/>
          </a:prstGeom>
        </p:spPr>
      </p:pic>
      <p:sp>
        <p:nvSpPr>
          <p:cNvPr id="13" name="Title 1" hidden="1">
            <a:extLst>
              <a:ext uri="{FF2B5EF4-FFF2-40B4-BE49-F238E27FC236}">
                <a16:creationId xmlns:a16="http://schemas.microsoft.com/office/drawing/2014/main" id="{472A9C1F-1981-40B7-9D2A-7BF95F0FF439}"/>
              </a:ext>
            </a:extLst>
          </p:cNvPr>
          <p:cNvSpPr txBox="1">
            <a:spLocks/>
          </p:cNvSpPr>
          <p:nvPr/>
        </p:nvSpPr>
        <p:spPr>
          <a:xfrm>
            <a:off x="552450" y="185208"/>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a:cs typeface="Calibri Light"/>
              </a:rPr>
              <a:t>Step</a:t>
            </a:r>
            <a:r>
              <a:rPr lang="en-US" b="1">
                <a:ea typeface="+mj-lt"/>
                <a:cs typeface="+mj-lt"/>
              </a:rPr>
              <a:t> 4</a:t>
            </a:r>
            <a:endParaRPr lang="en-US"/>
          </a:p>
        </p:txBody>
      </p:sp>
      <p:sp>
        <p:nvSpPr>
          <p:cNvPr id="2" name="Title 1" hidden="1">
            <a:extLst>
              <a:ext uri="{FF2B5EF4-FFF2-40B4-BE49-F238E27FC236}">
                <a16:creationId xmlns:a16="http://schemas.microsoft.com/office/drawing/2014/main" id="{363A7DD6-165E-4560-99F2-56505F615A07}"/>
              </a:ext>
            </a:extLst>
          </p:cNvPr>
          <p:cNvSpPr>
            <a:spLocks noGrp="1"/>
          </p:cNvSpPr>
          <p:nvPr>
            <p:ph type="title"/>
          </p:nvPr>
        </p:nvSpPr>
        <p:spPr/>
        <p:txBody>
          <a:bodyPr/>
          <a:lstStyle/>
          <a:p>
            <a:r>
              <a:rPr lang="en-GB" dirty="0"/>
              <a:t>Step 4</a:t>
            </a:r>
          </a:p>
        </p:txBody>
      </p:sp>
    </p:spTree>
    <p:extLst>
      <p:ext uri="{BB962C8B-B14F-4D97-AF65-F5344CB8AC3E}">
        <p14:creationId xmlns:p14="http://schemas.microsoft.com/office/powerpoint/2010/main" val="3014596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DD866C9-3CB0-457E-A746-8E627B5A038C}"/>
              </a:ext>
            </a:extLst>
          </p:cNvPr>
          <p:cNvSpPr>
            <a:spLocks noGrp="1"/>
          </p:cNvSpPr>
          <p:nvPr>
            <p:ph idx="1"/>
          </p:nvPr>
        </p:nvSpPr>
        <p:spPr>
          <a:xfrm>
            <a:off x="265068" y="1578490"/>
            <a:ext cx="6530546" cy="5385337"/>
          </a:xfrm>
        </p:spPr>
        <p:txBody>
          <a:bodyPr vert="horz" lIns="91440" tIns="45720" rIns="91440" bIns="45720" rtlCol="0" anchor="t">
            <a:normAutofit lnSpcReduction="10000"/>
          </a:bodyPr>
          <a:lstStyle/>
          <a:p>
            <a:r>
              <a:rPr lang="en-US">
                <a:ea typeface="+mn-lt"/>
                <a:cs typeface="+mn-lt"/>
              </a:rPr>
              <a:t>Step 5 – Informing and involving – Let the whole school and wider community know what the Eco-Committee is doing</a:t>
            </a:r>
            <a:endParaRPr lang="en-US">
              <a:cs typeface="Calibri"/>
            </a:endParaRPr>
          </a:p>
          <a:p>
            <a:endParaRPr lang="en-US">
              <a:cs typeface="Calibri"/>
            </a:endParaRPr>
          </a:p>
          <a:p>
            <a:pPr lvl="1"/>
            <a:r>
              <a:rPr lang="en-US">
                <a:cs typeface="Calibri"/>
              </a:rPr>
              <a:t>A prominent noticeboard in school</a:t>
            </a:r>
          </a:p>
          <a:p>
            <a:pPr lvl="2"/>
            <a:r>
              <a:rPr lang="en-US">
                <a:cs typeface="Calibri"/>
              </a:rPr>
              <a:t>Covering the 7 steps and 3/5 topics</a:t>
            </a:r>
          </a:p>
          <a:p>
            <a:pPr lvl="2"/>
            <a:r>
              <a:rPr lang="en-US">
                <a:cs typeface="Calibri"/>
              </a:rPr>
              <a:t>Members of the committee</a:t>
            </a:r>
          </a:p>
          <a:p>
            <a:pPr lvl="2"/>
            <a:r>
              <a:rPr lang="en-US">
                <a:cs typeface="Calibri"/>
              </a:rPr>
              <a:t>Environmental review</a:t>
            </a:r>
          </a:p>
          <a:p>
            <a:pPr lvl="2"/>
            <a:r>
              <a:rPr lang="en-US">
                <a:cs typeface="Calibri"/>
              </a:rPr>
              <a:t>Environmental action</a:t>
            </a:r>
          </a:p>
          <a:p>
            <a:pPr lvl="2"/>
            <a:r>
              <a:rPr lang="en-US">
                <a:cs typeface="Calibri"/>
              </a:rPr>
              <a:t>Examples of monitoring and evaluation</a:t>
            </a:r>
          </a:p>
          <a:p>
            <a:pPr lvl="2"/>
            <a:r>
              <a:rPr lang="en-US">
                <a:cs typeface="Calibri"/>
              </a:rPr>
              <a:t>Eco-code</a:t>
            </a:r>
          </a:p>
          <a:p>
            <a:pPr lvl="2"/>
            <a:endParaRPr lang="en-US">
              <a:cs typeface="Calibri"/>
            </a:endParaRPr>
          </a:p>
          <a:p>
            <a:pPr lvl="1"/>
            <a:r>
              <a:rPr lang="en-US">
                <a:cs typeface="Calibri"/>
              </a:rPr>
              <a:t>Variety of mediums to communicate </a:t>
            </a:r>
          </a:p>
          <a:p>
            <a:pPr lvl="1"/>
            <a:r>
              <a:rPr lang="en-US">
                <a:cs typeface="Calibri"/>
              </a:rPr>
              <a:t>The whole school and wider community is informed</a:t>
            </a:r>
          </a:p>
          <a:p>
            <a:pPr lvl="1"/>
            <a:endParaRPr lang="en-US">
              <a:cs typeface="Calibri"/>
            </a:endParaRPr>
          </a:p>
          <a:p>
            <a:pPr lvl="1"/>
            <a:endParaRPr lang="en-US">
              <a:cs typeface="Calibri"/>
            </a:endParaRPr>
          </a:p>
        </p:txBody>
      </p:sp>
      <p:sp>
        <p:nvSpPr>
          <p:cNvPr id="7" name="TextBox 6">
            <a:extLst>
              <a:ext uri="{FF2B5EF4-FFF2-40B4-BE49-F238E27FC236}">
                <a16:creationId xmlns:a16="http://schemas.microsoft.com/office/drawing/2014/main" id="{4F95A927-C31F-4234-B7B2-D702452FC5D0}"/>
              </a:ext>
            </a:extLst>
          </p:cNvPr>
          <p:cNvSpPr txBox="1"/>
          <p:nvPr/>
        </p:nvSpPr>
        <p:spPr>
          <a:xfrm>
            <a:off x="9305693" y="310376"/>
            <a:ext cx="2743200"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hlinkClick r:id="rId3"/>
              </a:rPr>
              <a:t>EYFS resources</a:t>
            </a:r>
            <a:endParaRPr lang="en-US"/>
          </a:p>
          <a:p>
            <a:r>
              <a:rPr lang="en-US">
                <a:hlinkClick r:id="rId4"/>
              </a:rPr>
              <a:t>Primary resources</a:t>
            </a:r>
            <a:endParaRPr lang="en-US">
              <a:cs typeface="Calibri"/>
            </a:endParaRPr>
          </a:p>
          <a:p>
            <a:r>
              <a:rPr lang="en-GB">
                <a:cs typeface="Calibri"/>
                <a:hlinkClick r:id="rId5"/>
              </a:rPr>
              <a:t>Secondary</a:t>
            </a:r>
            <a:r>
              <a:rPr lang="en-US">
                <a:cs typeface="Calibri"/>
                <a:hlinkClick r:id="rId5"/>
              </a:rPr>
              <a:t> resources</a:t>
            </a:r>
          </a:p>
          <a:p>
            <a:endParaRPr lang="en-US">
              <a:cs typeface="Calibri"/>
            </a:endParaRPr>
          </a:p>
        </p:txBody>
      </p:sp>
      <p:pic>
        <p:nvPicPr>
          <p:cNvPr id="4" name="Picture 5" descr="Eco Schools Video - Informing and Involving" title="Eco Schools Video - Informing and Involving">
            <a:hlinkClick r:id="" action="ppaction://media"/>
            <a:extLst>
              <a:ext uri="{FF2B5EF4-FFF2-40B4-BE49-F238E27FC236}">
                <a16:creationId xmlns:a16="http://schemas.microsoft.com/office/drawing/2014/main" id="{249580B6-A7FC-4FA3-A314-E9C54EB9A6D5}"/>
              </a:ext>
            </a:extLst>
          </p:cNvPr>
          <p:cNvPicPr>
            <a:picLocks noRot="1" noChangeAspect="1"/>
          </p:cNvPicPr>
          <p:nvPr>
            <a:videoFile r:link="rId1"/>
          </p:nvPr>
        </p:nvPicPr>
        <p:blipFill>
          <a:blip r:embed="rId6"/>
          <a:stretch>
            <a:fillRect/>
          </a:stretch>
        </p:blipFill>
        <p:spPr>
          <a:xfrm>
            <a:off x="7324099" y="3548026"/>
            <a:ext cx="4373632" cy="3040957"/>
          </a:xfrm>
          <a:prstGeom prst="rect">
            <a:avLst/>
          </a:prstGeom>
        </p:spPr>
      </p:pic>
      <p:pic>
        <p:nvPicPr>
          <p:cNvPr id="8" name="Picture 9" descr="Screen shot of an example twitter post">
            <a:extLst>
              <a:ext uri="{FF2B5EF4-FFF2-40B4-BE49-F238E27FC236}">
                <a16:creationId xmlns:a16="http://schemas.microsoft.com/office/drawing/2014/main" id="{60F1DDC6-38C7-488B-B3CA-845E2F1C45DB}"/>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9553249" y="1751886"/>
            <a:ext cx="2124975" cy="1620396"/>
          </a:xfrm>
          <a:prstGeom prst="rect">
            <a:avLst/>
          </a:prstGeom>
          <a:ln>
            <a:solidFill>
              <a:schemeClr val="tx1"/>
            </a:solidFill>
          </a:ln>
        </p:spPr>
      </p:pic>
      <p:pic>
        <p:nvPicPr>
          <p:cNvPr id="12" name="Picture 12" descr="Screen shot of an example instagram post">
            <a:extLst>
              <a:ext uri="{FF2B5EF4-FFF2-40B4-BE49-F238E27FC236}">
                <a16:creationId xmlns:a16="http://schemas.microsoft.com/office/drawing/2014/main" id="{9130E181-64BD-4BB5-8A01-10BFF00DC745}"/>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b="-864"/>
          <a:stretch/>
        </p:blipFill>
        <p:spPr>
          <a:xfrm>
            <a:off x="7340496" y="1755737"/>
            <a:ext cx="2059639" cy="1625947"/>
          </a:xfrm>
          <a:prstGeom prst="rect">
            <a:avLst/>
          </a:prstGeom>
          <a:ln>
            <a:solidFill>
              <a:schemeClr val="tx1"/>
            </a:solidFill>
          </a:ln>
        </p:spPr>
      </p:pic>
      <p:sp>
        <p:nvSpPr>
          <p:cNvPr id="9" name="Title 1">
            <a:extLst>
              <a:ext uri="{FF2B5EF4-FFF2-40B4-BE49-F238E27FC236}">
                <a16:creationId xmlns:a16="http://schemas.microsoft.com/office/drawing/2014/main" id="{9F900DEE-FE85-4A55-94BC-134A99D2703B}"/>
              </a:ext>
            </a:extLst>
          </p:cNvPr>
          <p:cNvSpPr txBox="1">
            <a:spLocks/>
          </p:cNvSpPr>
          <p:nvPr/>
        </p:nvSpPr>
        <p:spPr>
          <a:xfrm>
            <a:off x="552450" y="185208"/>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a:cs typeface="Calibri Light"/>
              </a:rPr>
              <a:t>Eco-Schools model  - </a:t>
            </a:r>
            <a:r>
              <a:rPr lang="en-US" b="1">
                <a:ea typeface="+mj-lt"/>
                <a:cs typeface="+mj-lt"/>
              </a:rPr>
              <a:t>7 steps</a:t>
            </a:r>
            <a:endParaRPr lang="en-US" b="1"/>
          </a:p>
        </p:txBody>
      </p:sp>
      <p:pic>
        <p:nvPicPr>
          <p:cNvPr id="11" name="Picture 7" descr="Eco school logo">
            <a:extLst>
              <a:ext uri="{FF2B5EF4-FFF2-40B4-BE49-F238E27FC236}">
                <a16:creationId xmlns:a16="http://schemas.microsoft.com/office/drawing/2014/main" id="{12BFD5B6-F977-475E-9029-C220088D555C}"/>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t="-358"/>
          <a:stretch/>
        </p:blipFill>
        <p:spPr>
          <a:xfrm>
            <a:off x="8341477" y="291470"/>
            <a:ext cx="857854" cy="941574"/>
          </a:xfrm>
          <a:prstGeom prst="rect">
            <a:avLst/>
          </a:prstGeom>
        </p:spPr>
      </p:pic>
      <p:sp>
        <p:nvSpPr>
          <p:cNvPr id="10" name="Title 1" hidden="1">
            <a:extLst>
              <a:ext uri="{FF2B5EF4-FFF2-40B4-BE49-F238E27FC236}">
                <a16:creationId xmlns:a16="http://schemas.microsoft.com/office/drawing/2014/main" id="{77040342-B0E0-4168-A581-4DE22CD052E5}"/>
              </a:ext>
            </a:extLst>
          </p:cNvPr>
          <p:cNvSpPr txBox="1">
            <a:spLocks/>
          </p:cNvSpPr>
          <p:nvPr/>
        </p:nvSpPr>
        <p:spPr>
          <a:xfrm>
            <a:off x="704850" y="337608"/>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a:cs typeface="Calibri Light"/>
              </a:rPr>
              <a:t>Step 5</a:t>
            </a:r>
            <a:endParaRPr lang="en-US"/>
          </a:p>
        </p:txBody>
      </p:sp>
      <p:sp>
        <p:nvSpPr>
          <p:cNvPr id="2" name="Title 1" hidden="1">
            <a:extLst>
              <a:ext uri="{FF2B5EF4-FFF2-40B4-BE49-F238E27FC236}">
                <a16:creationId xmlns:a16="http://schemas.microsoft.com/office/drawing/2014/main" id="{1830BC9E-CF25-4B80-A40E-4DDCD9AE3C75}"/>
              </a:ext>
            </a:extLst>
          </p:cNvPr>
          <p:cNvSpPr>
            <a:spLocks noGrp="1"/>
          </p:cNvSpPr>
          <p:nvPr>
            <p:ph type="title"/>
          </p:nvPr>
        </p:nvSpPr>
        <p:spPr/>
        <p:txBody>
          <a:bodyPr/>
          <a:lstStyle/>
          <a:p>
            <a:r>
              <a:rPr lang="en-GB" dirty="0"/>
              <a:t>Step 5</a:t>
            </a:r>
          </a:p>
        </p:txBody>
      </p:sp>
    </p:spTree>
    <p:extLst>
      <p:ext uri="{BB962C8B-B14F-4D97-AF65-F5344CB8AC3E}">
        <p14:creationId xmlns:p14="http://schemas.microsoft.com/office/powerpoint/2010/main" val="31611485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DD866C9-3CB0-457E-A746-8E627B5A038C}"/>
              </a:ext>
            </a:extLst>
          </p:cNvPr>
          <p:cNvSpPr>
            <a:spLocks noGrp="1"/>
          </p:cNvSpPr>
          <p:nvPr>
            <p:ph idx="1"/>
          </p:nvPr>
        </p:nvSpPr>
        <p:spPr>
          <a:xfrm>
            <a:off x="265068" y="1578490"/>
            <a:ext cx="7250212" cy="5385337"/>
          </a:xfrm>
        </p:spPr>
        <p:txBody>
          <a:bodyPr vert="horz" lIns="91440" tIns="45720" rIns="91440" bIns="45720" rtlCol="0" anchor="t">
            <a:normAutofit fontScale="92500" lnSpcReduction="20000"/>
          </a:bodyPr>
          <a:lstStyle/>
          <a:p>
            <a:r>
              <a:rPr lang="en-US">
                <a:ea typeface="+mn-lt"/>
                <a:cs typeface="+mn-lt"/>
              </a:rPr>
              <a:t>Step 6 – Monitoring and Evaluation – Measuring change and finding out what works and what doesn't</a:t>
            </a:r>
            <a:endParaRPr lang="en-US">
              <a:cs typeface="Calibri"/>
            </a:endParaRPr>
          </a:p>
          <a:p>
            <a:pPr marL="0" indent="0">
              <a:buNone/>
            </a:pPr>
            <a:endParaRPr lang="en-US">
              <a:cs typeface="Calibri"/>
            </a:endParaRPr>
          </a:p>
          <a:p>
            <a:pPr lvl="1">
              <a:lnSpc>
                <a:spcPct val="110000"/>
              </a:lnSpc>
            </a:pPr>
            <a:r>
              <a:rPr lang="en-US">
                <a:cs typeface="Calibri"/>
              </a:rPr>
              <a:t>The committee monitors the effectiveness of the topics via data collections, surveys, before and after photographs</a:t>
            </a:r>
          </a:p>
          <a:p>
            <a:pPr lvl="1">
              <a:lnSpc>
                <a:spcPct val="110000"/>
              </a:lnSpc>
            </a:pPr>
            <a:endParaRPr lang="en-US">
              <a:cs typeface="Calibri"/>
            </a:endParaRPr>
          </a:p>
          <a:p>
            <a:pPr lvl="1">
              <a:lnSpc>
                <a:spcPct val="110000"/>
              </a:lnSpc>
            </a:pPr>
            <a:r>
              <a:rPr lang="en-US">
                <a:cs typeface="Calibri"/>
              </a:rPr>
              <a:t>It is communicated with the whole school</a:t>
            </a:r>
          </a:p>
          <a:p>
            <a:pPr lvl="1">
              <a:lnSpc>
                <a:spcPct val="110000"/>
              </a:lnSpc>
            </a:pPr>
            <a:endParaRPr lang="en-US">
              <a:cs typeface="Calibri"/>
            </a:endParaRPr>
          </a:p>
          <a:p>
            <a:pPr lvl="1">
              <a:lnSpc>
                <a:spcPct val="110000"/>
              </a:lnSpc>
            </a:pPr>
            <a:r>
              <a:rPr lang="en-US">
                <a:cs typeface="Calibri"/>
              </a:rPr>
              <a:t>Data has been </a:t>
            </a:r>
            <a:r>
              <a:rPr lang="en-US" err="1">
                <a:cs typeface="Calibri"/>
              </a:rPr>
              <a:t>analysed</a:t>
            </a:r>
            <a:r>
              <a:rPr lang="en-US">
                <a:cs typeface="Calibri"/>
              </a:rPr>
              <a:t> to help pupils develop further topic actions</a:t>
            </a:r>
          </a:p>
          <a:p>
            <a:pPr lvl="1">
              <a:lnSpc>
                <a:spcPct val="110000"/>
              </a:lnSpc>
            </a:pPr>
            <a:endParaRPr lang="en-US">
              <a:cs typeface="Calibri"/>
            </a:endParaRPr>
          </a:p>
          <a:p>
            <a:pPr lvl="1">
              <a:lnSpc>
                <a:spcPct val="110000"/>
              </a:lnSpc>
            </a:pPr>
            <a:r>
              <a:rPr lang="en-US">
                <a:cs typeface="Calibri"/>
              </a:rPr>
              <a:t>Data has been used in the curriculum e.g. graphs and charts in math </a:t>
            </a:r>
          </a:p>
          <a:p>
            <a:pPr lvl="1"/>
            <a:endParaRPr lang="en-US">
              <a:cs typeface="Calibri"/>
            </a:endParaRPr>
          </a:p>
        </p:txBody>
      </p:sp>
      <p:sp>
        <p:nvSpPr>
          <p:cNvPr id="7" name="TextBox 6">
            <a:extLst>
              <a:ext uri="{FF2B5EF4-FFF2-40B4-BE49-F238E27FC236}">
                <a16:creationId xmlns:a16="http://schemas.microsoft.com/office/drawing/2014/main" id="{4F95A927-C31F-4234-B7B2-D702452FC5D0}"/>
              </a:ext>
            </a:extLst>
          </p:cNvPr>
          <p:cNvSpPr txBox="1"/>
          <p:nvPr/>
        </p:nvSpPr>
        <p:spPr>
          <a:xfrm>
            <a:off x="9305693" y="310376"/>
            <a:ext cx="2743200"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hlinkClick r:id="rId3"/>
              </a:rPr>
              <a:t>EYFS resources</a:t>
            </a:r>
            <a:endParaRPr lang="en-US"/>
          </a:p>
          <a:p>
            <a:r>
              <a:rPr lang="en-US">
                <a:hlinkClick r:id="rId3"/>
              </a:rPr>
              <a:t>Primary resources</a:t>
            </a:r>
            <a:endParaRPr lang="en-US">
              <a:cs typeface="Calibri"/>
            </a:endParaRPr>
          </a:p>
          <a:p>
            <a:r>
              <a:rPr lang="en-GB">
                <a:cs typeface="Calibri"/>
                <a:hlinkClick r:id="rId4"/>
              </a:rPr>
              <a:t>Secondary</a:t>
            </a:r>
            <a:r>
              <a:rPr lang="en-US">
                <a:cs typeface="Calibri"/>
                <a:hlinkClick r:id="rId4"/>
              </a:rPr>
              <a:t> resources</a:t>
            </a:r>
          </a:p>
          <a:p>
            <a:endParaRPr lang="en-US">
              <a:cs typeface="Calibri"/>
            </a:endParaRPr>
          </a:p>
        </p:txBody>
      </p:sp>
      <p:pic>
        <p:nvPicPr>
          <p:cNvPr id="5" name="Picture 5" descr="Eco Schools Video - Monitoring and evaluating" title="Eco Schools Video - Monitoring and evaluating">
            <a:hlinkClick r:id="" action="ppaction://media"/>
            <a:extLst>
              <a:ext uri="{FF2B5EF4-FFF2-40B4-BE49-F238E27FC236}">
                <a16:creationId xmlns:a16="http://schemas.microsoft.com/office/drawing/2014/main" id="{FB154D3C-28C3-4FB6-9B97-DA386B32EED8}"/>
              </a:ext>
            </a:extLst>
          </p:cNvPr>
          <p:cNvPicPr>
            <a:picLocks noRot="1" noChangeAspect="1"/>
          </p:cNvPicPr>
          <p:nvPr>
            <a:videoFile r:link="rId1"/>
          </p:nvPr>
        </p:nvPicPr>
        <p:blipFill>
          <a:blip r:embed="rId5"/>
          <a:stretch>
            <a:fillRect/>
          </a:stretch>
        </p:blipFill>
        <p:spPr>
          <a:xfrm>
            <a:off x="7681784" y="3780396"/>
            <a:ext cx="4139514" cy="2860074"/>
          </a:xfrm>
          <a:prstGeom prst="rect">
            <a:avLst/>
          </a:prstGeom>
        </p:spPr>
      </p:pic>
      <p:pic>
        <p:nvPicPr>
          <p:cNvPr id="4" name="Picture 5" descr="Image of an example eco-board">
            <a:extLst>
              <a:ext uri="{FF2B5EF4-FFF2-40B4-BE49-F238E27FC236}">
                <a16:creationId xmlns:a16="http://schemas.microsoft.com/office/drawing/2014/main" id="{444A230C-5882-4F0B-A976-9A0ACAB344F2}"/>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rot="5460000">
            <a:off x="9122145" y="852096"/>
            <a:ext cx="2131042" cy="3261883"/>
          </a:xfrm>
          <a:prstGeom prst="rect">
            <a:avLst/>
          </a:prstGeom>
        </p:spPr>
      </p:pic>
      <p:sp>
        <p:nvSpPr>
          <p:cNvPr id="11" name="Title 1">
            <a:extLst>
              <a:ext uri="{FF2B5EF4-FFF2-40B4-BE49-F238E27FC236}">
                <a16:creationId xmlns:a16="http://schemas.microsoft.com/office/drawing/2014/main" id="{028C0ECA-6241-4D5D-A848-518EF4079959}"/>
              </a:ext>
            </a:extLst>
          </p:cNvPr>
          <p:cNvSpPr txBox="1">
            <a:spLocks/>
          </p:cNvSpPr>
          <p:nvPr/>
        </p:nvSpPr>
        <p:spPr>
          <a:xfrm>
            <a:off x="552450" y="185208"/>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a:cs typeface="Calibri Light"/>
              </a:rPr>
              <a:t>Eco-Schools model  - </a:t>
            </a:r>
            <a:r>
              <a:rPr lang="en-US" b="1">
                <a:ea typeface="+mj-lt"/>
                <a:cs typeface="+mj-lt"/>
              </a:rPr>
              <a:t>7 steps</a:t>
            </a:r>
            <a:endParaRPr lang="en-US" b="1"/>
          </a:p>
        </p:txBody>
      </p:sp>
      <p:pic>
        <p:nvPicPr>
          <p:cNvPr id="13" name="Picture 7" descr="Eco school logo">
            <a:extLst>
              <a:ext uri="{FF2B5EF4-FFF2-40B4-BE49-F238E27FC236}">
                <a16:creationId xmlns:a16="http://schemas.microsoft.com/office/drawing/2014/main" id="{1D61457F-F056-4ED8-8301-D1AEA88E199E}"/>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t="-358"/>
          <a:stretch/>
        </p:blipFill>
        <p:spPr>
          <a:xfrm>
            <a:off x="8341477" y="291470"/>
            <a:ext cx="857854" cy="941574"/>
          </a:xfrm>
          <a:prstGeom prst="rect">
            <a:avLst/>
          </a:prstGeom>
        </p:spPr>
      </p:pic>
      <p:sp>
        <p:nvSpPr>
          <p:cNvPr id="6" name="Title 1" hidden="1">
            <a:extLst>
              <a:ext uri="{FF2B5EF4-FFF2-40B4-BE49-F238E27FC236}">
                <a16:creationId xmlns:a16="http://schemas.microsoft.com/office/drawing/2014/main" id="{BCCDEF53-8D16-48F1-B625-774C9075B9AC}"/>
              </a:ext>
            </a:extLst>
          </p:cNvPr>
          <p:cNvSpPr txBox="1">
            <a:spLocks/>
          </p:cNvSpPr>
          <p:nvPr/>
        </p:nvSpPr>
        <p:spPr>
          <a:xfrm>
            <a:off x="704850" y="337608"/>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a:cs typeface="Calibri Light"/>
              </a:rPr>
              <a:t>Step6</a:t>
            </a:r>
            <a:endParaRPr lang="en-US"/>
          </a:p>
        </p:txBody>
      </p:sp>
      <p:sp>
        <p:nvSpPr>
          <p:cNvPr id="2" name="Title 1" hidden="1">
            <a:extLst>
              <a:ext uri="{FF2B5EF4-FFF2-40B4-BE49-F238E27FC236}">
                <a16:creationId xmlns:a16="http://schemas.microsoft.com/office/drawing/2014/main" id="{E78806AE-1C79-4F35-8F39-33845399D6D3}"/>
              </a:ext>
            </a:extLst>
          </p:cNvPr>
          <p:cNvSpPr>
            <a:spLocks noGrp="1"/>
          </p:cNvSpPr>
          <p:nvPr>
            <p:ph type="title"/>
          </p:nvPr>
        </p:nvSpPr>
        <p:spPr/>
        <p:txBody>
          <a:bodyPr/>
          <a:lstStyle/>
          <a:p>
            <a:r>
              <a:rPr lang="en-GB" dirty="0"/>
              <a:t>Step 6</a:t>
            </a:r>
          </a:p>
        </p:txBody>
      </p:sp>
    </p:spTree>
    <p:extLst>
      <p:ext uri="{BB962C8B-B14F-4D97-AF65-F5344CB8AC3E}">
        <p14:creationId xmlns:p14="http://schemas.microsoft.com/office/powerpoint/2010/main" val="36668723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4075EC-8E43-4435-9D90-294C456417DF}"/>
              </a:ext>
            </a:extLst>
          </p:cNvPr>
          <p:cNvSpPr>
            <a:spLocks noGrp="1"/>
          </p:cNvSpPr>
          <p:nvPr>
            <p:ph type="title"/>
          </p:nvPr>
        </p:nvSpPr>
        <p:spPr>
          <a:xfrm>
            <a:off x="552450" y="185208"/>
            <a:ext cx="10515600" cy="1325563"/>
          </a:xfrm>
        </p:spPr>
        <p:txBody>
          <a:bodyPr/>
          <a:lstStyle/>
          <a:p>
            <a:r>
              <a:rPr lang="en-US" b="1">
                <a:cs typeface="Calibri Light"/>
              </a:rPr>
              <a:t>Eco-Schools model  - </a:t>
            </a:r>
            <a:r>
              <a:rPr lang="en-US" b="1">
                <a:ea typeface="+mj-lt"/>
                <a:cs typeface="+mj-lt"/>
              </a:rPr>
              <a:t>7 steps</a:t>
            </a:r>
            <a:endParaRPr lang="en-US" b="1"/>
          </a:p>
        </p:txBody>
      </p:sp>
      <p:sp>
        <p:nvSpPr>
          <p:cNvPr id="3" name="Content Placeholder 2">
            <a:extLst>
              <a:ext uri="{FF2B5EF4-FFF2-40B4-BE49-F238E27FC236}">
                <a16:creationId xmlns:a16="http://schemas.microsoft.com/office/drawing/2014/main" id="{6DD866C9-3CB0-457E-A746-8E627B5A038C}"/>
              </a:ext>
            </a:extLst>
          </p:cNvPr>
          <p:cNvSpPr>
            <a:spLocks noGrp="1"/>
          </p:cNvSpPr>
          <p:nvPr>
            <p:ph idx="1"/>
          </p:nvPr>
        </p:nvSpPr>
        <p:spPr>
          <a:xfrm>
            <a:off x="265068" y="1578490"/>
            <a:ext cx="7165546" cy="5385337"/>
          </a:xfrm>
        </p:spPr>
        <p:txBody>
          <a:bodyPr vert="horz" lIns="91440" tIns="45720" rIns="91440" bIns="45720" rtlCol="0" anchor="t">
            <a:normAutofit/>
          </a:bodyPr>
          <a:lstStyle/>
          <a:p>
            <a:r>
              <a:rPr lang="en-US">
                <a:ea typeface="+mn-lt"/>
                <a:cs typeface="+mn-lt"/>
              </a:rPr>
              <a:t>Step 7 – Eco-Code – Creating a call to action that the whole school can get behind</a:t>
            </a:r>
            <a:endParaRPr lang="en-US">
              <a:cs typeface="Calibri"/>
            </a:endParaRPr>
          </a:p>
          <a:p>
            <a:endParaRPr lang="en-US">
              <a:cs typeface="Calibri"/>
            </a:endParaRPr>
          </a:p>
          <a:p>
            <a:pPr lvl="1"/>
            <a:r>
              <a:rPr lang="en-US">
                <a:cs typeface="Calibri"/>
              </a:rPr>
              <a:t>There is an agreement statement for your school drawn up by pupils</a:t>
            </a:r>
          </a:p>
          <a:p>
            <a:pPr lvl="1"/>
            <a:endParaRPr lang="en-US">
              <a:cs typeface="Calibri"/>
            </a:endParaRPr>
          </a:p>
          <a:p>
            <a:pPr lvl="1"/>
            <a:r>
              <a:rPr lang="en-US">
                <a:cs typeface="Calibri"/>
              </a:rPr>
              <a:t>It reflects the topic actions you are working on</a:t>
            </a:r>
          </a:p>
          <a:p>
            <a:pPr lvl="1"/>
            <a:endParaRPr lang="en-US">
              <a:cs typeface="Calibri"/>
            </a:endParaRPr>
          </a:p>
          <a:p>
            <a:pPr lvl="1"/>
            <a:r>
              <a:rPr lang="en-US">
                <a:cs typeface="Calibri"/>
              </a:rPr>
              <a:t>It is displayed around school e.g. classrooms, hall and the office</a:t>
            </a:r>
          </a:p>
          <a:p>
            <a:pPr lvl="1"/>
            <a:endParaRPr lang="en-US">
              <a:cs typeface="Calibri"/>
            </a:endParaRPr>
          </a:p>
          <a:p>
            <a:pPr lvl="1"/>
            <a:r>
              <a:rPr lang="en-US">
                <a:cs typeface="Calibri"/>
              </a:rPr>
              <a:t>The majority of pupils and students understand is</a:t>
            </a:r>
          </a:p>
          <a:p>
            <a:endParaRPr lang="en-US">
              <a:cs typeface="Calibri"/>
            </a:endParaRPr>
          </a:p>
          <a:p>
            <a:pPr lvl="1"/>
            <a:endParaRPr lang="en-US">
              <a:cs typeface="Calibri"/>
            </a:endParaRPr>
          </a:p>
        </p:txBody>
      </p:sp>
      <p:sp>
        <p:nvSpPr>
          <p:cNvPr id="7" name="TextBox 6">
            <a:extLst>
              <a:ext uri="{FF2B5EF4-FFF2-40B4-BE49-F238E27FC236}">
                <a16:creationId xmlns:a16="http://schemas.microsoft.com/office/drawing/2014/main" id="{4F95A927-C31F-4234-B7B2-D702452FC5D0}"/>
              </a:ext>
            </a:extLst>
          </p:cNvPr>
          <p:cNvSpPr txBox="1"/>
          <p:nvPr/>
        </p:nvSpPr>
        <p:spPr>
          <a:xfrm>
            <a:off x="9305693" y="310376"/>
            <a:ext cx="2743200"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hlinkClick r:id="rId3"/>
              </a:rPr>
              <a:t>EYFS resources</a:t>
            </a:r>
            <a:endParaRPr lang="en-US"/>
          </a:p>
          <a:p>
            <a:r>
              <a:rPr lang="en-US">
                <a:hlinkClick r:id="rId4"/>
              </a:rPr>
              <a:t>Primary resources</a:t>
            </a:r>
            <a:endParaRPr lang="en-US">
              <a:cs typeface="Calibri"/>
            </a:endParaRPr>
          </a:p>
          <a:p>
            <a:r>
              <a:rPr lang="en-GB">
                <a:cs typeface="Calibri"/>
                <a:hlinkClick r:id="rId5"/>
              </a:rPr>
              <a:t>Secondary</a:t>
            </a:r>
            <a:r>
              <a:rPr lang="en-US">
                <a:cs typeface="Calibri"/>
                <a:hlinkClick r:id="rId5"/>
              </a:rPr>
              <a:t> resources</a:t>
            </a:r>
          </a:p>
          <a:p>
            <a:endParaRPr lang="en-US">
              <a:cs typeface="Calibri"/>
            </a:endParaRPr>
          </a:p>
        </p:txBody>
      </p:sp>
      <p:pic>
        <p:nvPicPr>
          <p:cNvPr id="6" name="Picture 7" descr="Eco Schools Video - Eco Code" title="Eco Schools Video - Eco Code">
            <a:hlinkClick r:id="" action="ppaction://media"/>
            <a:extLst>
              <a:ext uri="{FF2B5EF4-FFF2-40B4-BE49-F238E27FC236}">
                <a16:creationId xmlns:a16="http://schemas.microsoft.com/office/drawing/2014/main" id="{CC20BD44-651F-4CAF-BA43-8984F9C8A375}"/>
              </a:ext>
            </a:extLst>
          </p:cNvPr>
          <p:cNvPicPr>
            <a:picLocks noRot="1" noChangeAspect="1"/>
          </p:cNvPicPr>
          <p:nvPr>
            <a:videoFile r:link="rId1"/>
          </p:nvPr>
        </p:nvPicPr>
        <p:blipFill>
          <a:blip r:embed="rId6"/>
          <a:stretch>
            <a:fillRect/>
          </a:stretch>
        </p:blipFill>
        <p:spPr>
          <a:xfrm>
            <a:off x="8032750" y="3709458"/>
            <a:ext cx="3905250" cy="2857500"/>
          </a:xfrm>
          <a:prstGeom prst="rect">
            <a:avLst/>
          </a:prstGeom>
        </p:spPr>
      </p:pic>
      <p:pic>
        <p:nvPicPr>
          <p:cNvPr id="9" name="Picture 9" descr="Example of eco - code">
            <a:extLst>
              <a:ext uri="{FF2B5EF4-FFF2-40B4-BE49-F238E27FC236}">
                <a16:creationId xmlns:a16="http://schemas.microsoft.com/office/drawing/2014/main" id="{5577408F-7885-4895-8AC4-E61AC4E4A569}"/>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0524066" y="1316393"/>
            <a:ext cx="1529911" cy="2211385"/>
          </a:xfrm>
          <a:prstGeom prst="rect">
            <a:avLst/>
          </a:prstGeom>
          <a:ln w="6350">
            <a:solidFill>
              <a:schemeClr val="tx1"/>
            </a:solidFill>
          </a:ln>
        </p:spPr>
      </p:pic>
      <p:pic>
        <p:nvPicPr>
          <p:cNvPr id="11" name="Picture 11" descr="Example of eco - code">
            <a:extLst>
              <a:ext uri="{FF2B5EF4-FFF2-40B4-BE49-F238E27FC236}">
                <a16:creationId xmlns:a16="http://schemas.microsoft.com/office/drawing/2014/main" id="{4ED29D3C-6D76-4977-991F-3079AE43939E}"/>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8961632" y="1325472"/>
            <a:ext cx="1445746" cy="2191628"/>
          </a:xfrm>
          <a:prstGeom prst="rect">
            <a:avLst/>
          </a:prstGeom>
          <a:ln w="6350">
            <a:solidFill>
              <a:schemeClr val="tx1"/>
            </a:solidFill>
          </a:ln>
        </p:spPr>
      </p:pic>
      <p:pic>
        <p:nvPicPr>
          <p:cNvPr id="13" name="Picture 13" descr="Example of eco - code">
            <a:extLst>
              <a:ext uri="{FF2B5EF4-FFF2-40B4-BE49-F238E27FC236}">
                <a16:creationId xmlns:a16="http://schemas.microsoft.com/office/drawing/2014/main" id="{B2C29E44-2A95-4A91-8D25-0B6EE23DF53F}"/>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7384821" y="1311097"/>
            <a:ext cx="1454611" cy="2192427"/>
          </a:xfrm>
          <a:prstGeom prst="rect">
            <a:avLst/>
          </a:prstGeom>
          <a:ln w="6350">
            <a:solidFill>
              <a:schemeClr val="tx1"/>
            </a:solidFill>
          </a:ln>
        </p:spPr>
      </p:pic>
      <p:pic>
        <p:nvPicPr>
          <p:cNvPr id="16" name="Picture 7" descr="Eco school logo">
            <a:extLst>
              <a:ext uri="{FF2B5EF4-FFF2-40B4-BE49-F238E27FC236}">
                <a16:creationId xmlns:a16="http://schemas.microsoft.com/office/drawing/2014/main" id="{0F54C539-B956-48F2-857E-D1E0D48DAE13}"/>
              </a:ext>
            </a:extLst>
          </p:cNvPr>
          <p:cNvPicPr>
            <a:picLocks noChangeAspect="1"/>
          </p:cNvPicPr>
          <p:nvPr/>
        </p:nvPicPr>
        <p:blipFill rotWithShape="1">
          <a:blip r:embed="rId10" cstate="email">
            <a:extLst>
              <a:ext uri="{28A0092B-C50C-407E-A947-70E740481C1C}">
                <a14:useLocalDpi xmlns:a14="http://schemas.microsoft.com/office/drawing/2010/main"/>
              </a:ext>
            </a:extLst>
          </a:blip>
          <a:srcRect t="-358"/>
          <a:stretch/>
        </p:blipFill>
        <p:spPr>
          <a:xfrm>
            <a:off x="8341477" y="291470"/>
            <a:ext cx="857854" cy="941574"/>
          </a:xfrm>
          <a:prstGeom prst="rect">
            <a:avLst/>
          </a:prstGeom>
        </p:spPr>
      </p:pic>
      <p:sp>
        <p:nvSpPr>
          <p:cNvPr id="8" name="Title 1" hidden="1">
            <a:extLst>
              <a:ext uri="{FF2B5EF4-FFF2-40B4-BE49-F238E27FC236}">
                <a16:creationId xmlns:a16="http://schemas.microsoft.com/office/drawing/2014/main" id="{701BF5C4-965C-4AF9-AF24-3F4B58E163D8}"/>
              </a:ext>
            </a:extLst>
          </p:cNvPr>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b="1">
                <a:solidFill>
                  <a:srgbClr val="000000"/>
                </a:solidFill>
              </a:rPr>
              <a:t>Step 7</a:t>
            </a:r>
            <a:endParaRPr lang="en-US"/>
          </a:p>
        </p:txBody>
      </p:sp>
    </p:spTree>
    <p:extLst>
      <p:ext uri="{BB962C8B-B14F-4D97-AF65-F5344CB8AC3E}">
        <p14:creationId xmlns:p14="http://schemas.microsoft.com/office/powerpoint/2010/main" val="14877763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4075EC-8E43-4435-9D90-294C456417DF}"/>
              </a:ext>
            </a:extLst>
          </p:cNvPr>
          <p:cNvSpPr>
            <a:spLocks noGrp="1"/>
          </p:cNvSpPr>
          <p:nvPr>
            <p:ph type="title"/>
          </p:nvPr>
        </p:nvSpPr>
        <p:spPr>
          <a:xfrm>
            <a:off x="552450" y="185208"/>
            <a:ext cx="10515600" cy="1325563"/>
          </a:xfrm>
        </p:spPr>
        <p:txBody>
          <a:bodyPr/>
          <a:lstStyle/>
          <a:p>
            <a:r>
              <a:rPr lang="en-US" b="1" dirty="0">
                <a:cs typeface="Calibri Light"/>
              </a:rPr>
              <a:t>Eco-Schools model 10</a:t>
            </a:r>
            <a:r>
              <a:rPr lang="en-US" b="1" dirty="0">
                <a:ea typeface="+mj-lt"/>
                <a:cs typeface="+mj-lt"/>
              </a:rPr>
              <a:t> topics</a:t>
            </a:r>
            <a:endParaRPr lang="en-US" b="1" dirty="0"/>
          </a:p>
        </p:txBody>
      </p:sp>
      <p:pic>
        <p:nvPicPr>
          <p:cNvPr id="18" name="Picture 18" descr="eco topic logos">
            <a:extLst>
              <a:ext uri="{FF2B5EF4-FFF2-40B4-BE49-F238E27FC236}">
                <a16:creationId xmlns:a16="http://schemas.microsoft.com/office/drawing/2014/main" id="{2DB735F2-399C-4758-83AB-6D47F670306E}"/>
              </a:ext>
            </a:extLst>
          </p:cNvPr>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321204" y="1304660"/>
            <a:ext cx="10967508" cy="4980516"/>
          </a:xfrm>
        </p:spPr>
      </p:pic>
      <p:pic>
        <p:nvPicPr>
          <p:cNvPr id="16" name="Picture 7" descr="Eco school logo">
            <a:extLst>
              <a:ext uri="{FF2B5EF4-FFF2-40B4-BE49-F238E27FC236}">
                <a16:creationId xmlns:a16="http://schemas.microsoft.com/office/drawing/2014/main" id="{0F54C539-B956-48F2-857E-D1E0D48DAE13}"/>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t="-358"/>
          <a:stretch/>
        </p:blipFill>
        <p:spPr>
          <a:xfrm>
            <a:off x="10077144" y="280887"/>
            <a:ext cx="1418770" cy="1555407"/>
          </a:xfrm>
          <a:prstGeom prst="rect">
            <a:avLst/>
          </a:prstGeom>
        </p:spPr>
      </p:pic>
    </p:spTree>
    <p:extLst>
      <p:ext uri="{BB962C8B-B14F-4D97-AF65-F5344CB8AC3E}">
        <p14:creationId xmlns:p14="http://schemas.microsoft.com/office/powerpoint/2010/main" val="22648098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FB937F-8187-4820-AFFA-E644F6B99A55}"/>
              </a:ext>
            </a:extLst>
          </p:cNvPr>
          <p:cNvSpPr>
            <a:spLocks noGrp="1"/>
          </p:cNvSpPr>
          <p:nvPr>
            <p:ph type="title"/>
          </p:nvPr>
        </p:nvSpPr>
        <p:spPr>
          <a:xfrm>
            <a:off x="510117" y="280459"/>
            <a:ext cx="10515600" cy="1325563"/>
          </a:xfrm>
        </p:spPr>
        <p:txBody>
          <a:bodyPr/>
          <a:lstStyle/>
          <a:p>
            <a:r>
              <a:rPr lang="en-US" b="1" dirty="0">
                <a:cs typeface="Calibri Light"/>
              </a:rPr>
              <a:t>Key things to think about in topics</a:t>
            </a:r>
          </a:p>
        </p:txBody>
      </p:sp>
      <p:sp>
        <p:nvSpPr>
          <p:cNvPr id="12" name="TextBox 11">
            <a:extLst>
              <a:ext uri="{FF2B5EF4-FFF2-40B4-BE49-F238E27FC236}">
                <a16:creationId xmlns:a16="http://schemas.microsoft.com/office/drawing/2014/main" id="{216AC0B8-B2D6-4E4E-951F-0D10B9A2873D}"/>
              </a:ext>
            </a:extLst>
          </p:cNvPr>
          <p:cNvSpPr txBox="1"/>
          <p:nvPr/>
        </p:nvSpPr>
        <p:spPr>
          <a:xfrm>
            <a:off x="543983" y="1485900"/>
            <a:ext cx="10295652" cy="504753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lnSpc>
                <a:spcPct val="150000"/>
              </a:lnSpc>
              <a:buFont typeface="Arial"/>
              <a:buChar char="•"/>
            </a:pPr>
            <a:r>
              <a:rPr lang="en-US" sz="2800"/>
              <a:t>Whole school opportunities</a:t>
            </a:r>
            <a:endParaRPr lang="en-US" sz="2800">
              <a:cs typeface="Calibri"/>
            </a:endParaRPr>
          </a:p>
          <a:p>
            <a:pPr marL="285750" indent="-285750">
              <a:lnSpc>
                <a:spcPct val="150000"/>
              </a:lnSpc>
              <a:buFont typeface="Arial"/>
              <a:buChar char="•"/>
            </a:pPr>
            <a:r>
              <a:rPr lang="en-US" sz="2800">
                <a:cs typeface="Calibri"/>
              </a:rPr>
              <a:t>Informing everyone about the work</a:t>
            </a:r>
          </a:p>
          <a:p>
            <a:pPr marL="285750" indent="-285750">
              <a:lnSpc>
                <a:spcPct val="150000"/>
              </a:lnSpc>
              <a:buFont typeface="Arial"/>
              <a:buChar char="•"/>
            </a:pPr>
            <a:r>
              <a:rPr lang="en-US" sz="2800">
                <a:cs typeface="Calibri"/>
              </a:rPr>
              <a:t>Links to curriculum areas e.g. science (materials), DT (mechanic skills), English (persuasive writing) and </a:t>
            </a:r>
            <a:r>
              <a:rPr lang="en-US" sz="2800" err="1">
                <a:cs typeface="Calibri"/>
              </a:rPr>
              <a:t>maths</a:t>
            </a:r>
            <a:r>
              <a:rPr lang="en-US" sz="2800">
                <a:cs typeface="Calibri"/>
              </a:rPr>
              <a:t> (data handling)</a:t>
            </a:r>
          </a:p>
          <a:p>
            <a:pPr marL="285750" indent="-285750">
              <a:lnSpc>
                <a:spcPct val="150000"/>
              </a:lnSpc>
              <a:buFont typeface="Arial"/>
              <a:buChar char="•"/>
            </a:pPr>
            <a:r>
              <a:rPr lang="en-US" sz="2800">
                <a:cs typeface="Calibri"/>
              </a:rPr>
              <a:t>Monitor impact of actions –counting journeys items – however photos before and after projects &amp; surveys are also suitable</a:t>
            </a:r>
            <a:endParaRPr lang="en-US" sz="2800" i="1">
              <a:cs typeface="Calibri"/>
            </a:endParaRPr>
          </a:p>
          <a:p>
            <a:pPr marL="285750" indent="-285750">
              <a:lnSpc>
                <a:spcPct val="150000"/>
              </a:lnSpc>
              <a:buFont typeface="Arial"/>
              <a:buChar char="•"/>
            </a:pPr>
            <a:r>
              <a:rPr lang="en-US" sz="2800">
                <a:cs typeface="Calibri"/>
              </a:rPr>
              <a:t>Reflected in your Eco-code </a:t>
            </a:r>
          </a:p>
          <a:p>
            <a:pPr marL="285750" indent="-285750">
              <a:buFont typeface="Arial"/>
              <a:buChar char="•"/>
            </a:pPr>
            <a:endParaRPr lang="en-US" sz="2800">
              <a:cs typeface="Calibri"/>
            </a:endParaRPr>
          </a:p>
        </p:txBody>
      </p:sp>
      <p:pic>
        <p:nvPicPr>
          <p:cNvPr id="1026" name="Picture 2" descr="Eco schools transport logo">
            <a:extLst>
              <a:ext uri="{FF2B5EF4-FFF2-40B4-BE49-F238E27FC236}">
                <a16:creationId xmlns:a16="http://schemas.microsoft.com/office/drawing/2014/main" id="{09F66C2B-5C2C-4406-B2D2-76E3078C101C}"/>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702133" y="-703791"/>
            <a:ext cx="4762500" cy="4619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254274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1">
            <a:extLst>
              <a:ext uri="{FF2B5EF4-FFF2-40B4-BE49-F238E27FC236}">
                <a16:creationId xmlns:a16="http://schemas.microsoft.com/office/drawing/2014/main" id="{49CD2D09-B1BB-4DF5-9E1C-3D21B21EDE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20431" y="0"/>
            <a:ext cx="6271569"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3">
            <a:extLst>
              <a:ext uri="{FF2B5EF4-FFF2-40B4-BE49-F238E27FC236}">
                <a16:creationId xmlns:a16="http://schemas.microsoft.com/office/drawing/2014/main" id="{83355637-BA71-4F63-94C9-E77BF81BDFC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cstate="email">
            <a:extLst>
              <a:ext uri="{28A0092B-C50C-407E-A947-70E740481C1C}">
                <a14:useLocalDpi xmlns:a14="http://schemas.microsoft.com/office/drawing/2010/main"/>
              </a:ext>
            </a:extLst>
          </a:blip>
          <a:stretch>
            <a:fillRect/>
          </a:stretch>
        </p:blipFill>
        <p:spPr>
          <a:xfrm flipH="1">
            <a:off x="0" y="0"/>
            <a:ext cx="12192000" cy="6858000"/>
          </a:xfrm>
          <a:prstGeom prst="rect">
            <a:avLst/>
          </a:prstGeom>
        </p:spPr>
      </p:pic>
      <p:sp>
        <p:nvSpPr>
          <p:cNvPr id="2" name="Title 1">
            <a:extLst>
              <a:ext uri="{FF2B5EF4-FFF2-40B4-BE49-F238E27FC236}">
                <a16:creationId xmlns:a16="http://schemas.microsoft.com/office/drawing/2014/main" id="{F7253912-4E28-4AD5-8556-AB5B794A6124}"/>
              </a:ext>
            </a:extLst>
          </p:cNvPr>
          <p:cNvSpPr>
            <a:spLocks noGrp="1"/>
          </p:cNvSpPr>
          <p:nvPr>
            <p:ph type="title"/>
          </p:nvPr>
        </p:nvSpPr>
        <p:spPr>
          <a:xfrm>
            <a:off x="325519" y="-24303"/>
            <a:ext cx="7334051" cy="1311664"/>
          </a:xfrm>
        </p:spPr>
        <p:txBody>
          <a:bodyPr>
            <a:normAutofit/>
          </a:bodyPr>
          <a:lstStyle/>
          <a:p>
            <a:r>
              <a:rPr lang="en-GB" b="1" dirty="0">
                <a:solidFill>
                  <a:srgbClr val="000000"/>
                </a:solidFill>
              </a:rPr>
              <a:t>Transport Projects </a:t>
            </a:r>
            <a:endParaRPr lang="en-GB" b="1" dirty="0">
              <a:solidFill>
                <a:srgbClr val="000000"/>
              </a:solidFill>
              <a:cs typeface="Calibri Light"/>
            </a:endParaRPr>
          </a:p>
        </p:txBody>
      </p:sp>
      <p:sp>
        <p:nvSpPr>
          <p:cNvPr id="3" name="Content Placeholder 2">
            <a:extLst>
              <a:ext uri="{FF2B5EF4-FFF2-40B4-BE49-F238E27FC236}">
                <a16:creationId xmlns:a16="http://schemas.microsoft.com/office/drawing/2014/main" id="{24E98E51-A193-4087-9499-CF2F2B23E83F}"/>
              </a:ext>
            </a:extLst>
          </p:cNvPr>
          <p:cNvSpPr>
            <a:spLocks noGrp="1"/>
          </p:cNvSpPr>
          <p:nvPr>
            <p:ph idx="1"/>
          </p:nvPr>
        </p:nvSpPr>
        <p:spPr>
          <a:xfrm>
            <a:off x="657716" y="1311664"/>
            <a:ext cx="5066236" cy="4982150"/>
          </a:xfrm>
        </p:spPr>
        <p:txBody>
          <a:bodyPr vert="horz" lIns="91440" tIns="45720" rIns="91440" bIns="45720" rtlCol="0" anchor="ctr">
            <a:noAutofit/>
          </a:bodyPr>
          <a:lstStyle/>
          <a:p>
            <a:pPr>
              <a:lnSpc>
                <a:spcPct val="60000"/>
              </a:lnSpc>
            </a:pPr>
            <a:r>
              <a:rPr lang="en-GB" sz="2200" dirty="0">
                <a:solidFill>
                  <a:srgbClr val="000000"/>
                </a:solidFill>
                <a:cs typeface="Calibri"/>
              </a:rPr>
              <a:t>#EcoSchoolsAtHome</a:t>
            </a:r>
          </a:p>
          <a:p>
            <a:pPr>
              <a:lnSpc>
                <a:spcPct val="60000"/>
              </a:lnSpc>
            </a:pPr>
            <a:r>
              <a:rPr lang="en-GB" sz="2200" dirty="0">
                <a:solidFill>
                  <a:srgbClr val="000000"/>
                </a:solidFill>
                <a:cs typeface="Calibri"/>
              </a:rPr>
              <a:t>Beat the Street</a:t>
            </a:r>
          </a:p>
          <a:p>
            <a:pPr>
              <a:lnSpc>
                <a:spcPct val="60000"/>
              </a:lnSpc>
            </a:pPr>
            <a:r>
              <a:rPr lang="en-GB" sz="2200" dirty="0">
                <a:solidFill>
                  <a:srgbClr val="000000"/>
                </a:solidFill>
                <a:cs typeface="Calibri"/>
              </a:rPr>
              <a:t>School Run Parking</a:t>
            </a:r>
          </a:p>
          <a:p>
            <a:pPr>
              <a:lnSpc>
                <a:spcPct val="60000"/>
              </a:lnSpc>
            </a:pPr>
            <a:r>
              <a:rPr lang="en-GB" sz="2200" dirty="0">
                <a:solidFill>
                  <a:srgbClr val="000000"/>
                </a:solidFill>
                <a:cs typeface="Calibri"/>
              </a:rPr>
              <a:t>British Cycling</a:t>
            </a:r>
          </a:p>
          <a:p>
            <a:pPr>
              <a:lnSpc>
                <a:spcPct val="60000"/>
              </a:lnSpc>
            </a:pPr>
            <a:r>
              <a:rPr lang="en-GB" sz="2200" dirty="0">
                <a:solidFill>
                  <a:srgbClr val="000000"/>
                </a:solidFill>
                <a:cs typeface="Calibri"/>
              </a:rPr>
              <a:t>National Eco-Schools Winner</a:t>
            </a:r>
          </a:p>
          <a:p>
            <a:pPr>
              <a:lnSpc>
                <a:spcPct val="60000"/>
              </a:lnSpc>
            </a:pPr>
            <a:r>
              <a:rPr lang="en-GB" sz="2200" dirty="0">
                <a:solidFill>
                  <a:srgbClr val="000000"/>
                </a:solidFill>
                <a:cs typeface="Calibri"/>
              </a:rPr>
              <a:t>Bikeability</a:t>
            </a:r>
          </a:p>
          <a:p>
            <a:pPr>
              <a:lnSpc>
                <a:spcPct val="60000"/>
              </a:lnSpc>
            </a:pPr>
            <a:r>
              <a:rPr lang="en-GB" sz="2200" dirty="0">
                <a:solidFill>
                  <a:srgbClr val="000000"/>
                </a:solidFill>
                <a:cs typeface="Calibri"/>
              </a:rPr>
              <a:t>School Ride</a:t>
            </a:r>
          </a:p>
          <a:p>
            <a:pPr>
              <a:lnSpc>
                <a:spcPct val="60000"/>
              </a:lnSpc>
            </a:pPr>
            <a:r>
              <a:rPr lang="en-GB" sz="2200" dirty="0">
                <a:solidFill>
                  <a:srgbClr val="000000"/>
                </a:solidFill>
                <a:cs typeface="Calibri"/>
              </a:rPr>
              <a:t>Play Street Orders </a:t>
            </a:r>
          </a:p>
          <a:p>
            <a:pPr>
              <a:lnSpc>
                <a:spcPct val="60000"/>
              </a:lnSpc>
            </a:pPr>
            <a:r>
              <a:rPr lang="en-GB" sz="2200" dirty="0">
                <a:solidFill>
                  <a:srgbClr val="000000"/>
                </a:solidFill>
                <a:cs typeface="Calibri"/>
              </a:rPr>
              <a:t>Sustrans</a:t>
            </a:r>
          </a:p>
          <a:p>
            <a:pPr>
              <a:lnSpc>
                <a:spcPct val="60000"/>
              </a:lnSpc>
            </a:pPr>
            <a:r>
              <a:rPr lang="en-GB" sz="2200" dirty="0">
                <a:solidFill>
                  <a:srgbClr val="000000"/>
                </a:solidFill>
                <a:cs typeface="Calibri"/>
              </a:rPr>
              <a:t>Living Streets </a:t>
            </a:r>
          </a:p>
          <a:p>
            <a:pPr>
              <a:lnSpc>
                <a:spcPct val="60000"/>
              </a:lnSpc>
            </a:pPr>
            <a:r>
              <a:rPr lang="en-GB" sz="2200" dirty="0">
                <a:solidFill>
                  <a:srgbClr val="000000"/>
                </a:solidFill>
                <a:cs typeface="Calibri"/>
              </a:rPr>
              <a:t>Air Quality Education</a:t>
            </a:r>
          </a:p>
          <a:p>
            <a:pPr>
              <a:lnSpc>
                <a:spcPct val="60000"/>
              </a:lnSpc>
            </a:pPr>
            <a:r>
              <a:rPr lang="en-GB" sz="2200" dirty="0">
                <a:solidFill>
                  <a:srgbClr val="000000"/>
                </a:solidFill>
                <a:cs typeface="Calibri"/>
              </a:rPr>
              <a:t>Clean Air Day</a:t>
            </a:r>
          </a:p>
          <a:p>
            <a:pPr>
              <a:lnSpc>
                <a:spcPct val="60000"/>
              </a:lnSpc>
            </a:pPr>
            <a:r>
              <a:rPr lang="en-GB" sz="2200" dirty="0">
                <a:solidFill>
                  <a:srgbClr val="000000"/>
                </a:solidFill>
                <a:cs typeface="Calibri"/>
              </a:rPr>
              <a:t>Switch of your engine campaign</a:t>
            </a:r>
          </a:p>
          <a:p>
            <a:pPr>
              <a:lnSpc>
                <a:spcPct val="60000"/>
              </a:lnSpc>
            </a:pPr>
            <a:r>
              <a:rPr lang="en-GB" sz="2200" dirty="0">
                <a:solidFill>
                  <a:srgbClr val="000000"/>
                </a:solidFill>
                <a:cs typeface="Calibri"/>
              </a:rPr>
              <a:t>Healthier Air for Leicester Schools Award</a:t>
            </a:r>
          </a:p>
          <a:p>
            <a:pPr>
              <a:lnSpc>
                <a:spcPct val="60000"/>
              </a:lnSpc>
            </a:pPr>
            <a:r>
              <a:rPr lang="en-GB" sz="2200" dirty="0">
                <a:solidFill>
                  <a:srgbClr val="000000"/>
                </a:solidFill>
                <a:cs typeface="Calibri"/>
              </a:rPr>
              <a:t>Walking Maps</a:t>
            </a:r>
          </a:p>
        </p:txBody>
      </p:sp>
      <p:sp>
        <p:nvSpPr>
          <p:cNvPr id="15" name="Freeform 49">
            <a:extLst>
              <a:ext uri="{FF2B5EF4-FFF2-40B4-BE49-F238E27FC236}">
                <a16:creationId xmlns:a16="http://schemas.microsoft.com/office/drawing/2014/main" id="{967C29FE-FD32-4AFB-AD20-DBDF5864B2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713915" y="590635"/>
            <a:ext cx="5478085" cy="6276841"/>
          </a:xfrm>
          <a:custGeom>
            <a:avLst/>
            <a:gdLst>
              <a:gd name="connsiteX0" fmla="*/ 2178155 w 5478085"/>
              <a:gd name="connsiteY0" fmla="*/ 0 h 6276841"/>
              <a:gd name="connsiteX1" fmla="*/ 5478085 w 5478085"/>
              <a:gd name="connsiteY1" fmla="*/ 3299930 h 6276841"/>
              <a:gd name="connsiteX2" fmla="*/ 3751098 w 5478085"/>
              <a:gd name="connsiteY2" fmla="*/ 6201577 h 6276841"/>
              <a:gd name="connsiteX3" fmla="*/ 3594858 w 5478085"/>
              <a:gd name="connsiteY3" fmla="*/ 6276841 h 6276841"/>
              <a:gd name="connsiteX4" fmla="*/ 761453 w 5478085"/>
              <a:gd name="connsiteY4" fmla="*/ 6276841 h 6276841"/>
              <a:gd name="connsiteX5" fmla="*/ 605213 w 5478085"/>
              <a:gd name="connsiteY5" fmla="*/ 6201577 h 6276841"/>
              <a:gd name="connsiteX6" fmla="*/ 79093 w 5478085"/>
              <a:gd name="connsiteY6" fmla="*/ 5846317 h 6276841"/>
              <a:gd name="connsiteX7" fmla="*/ 0 w 5478085"/>
              <a:gd name="connsiteY7" fmla="*/ 5774432 h 6276841"/>
              <a:gd name="connsiteX8" fmla="*/ 0 w 5478085"/>
              <a:gd name="connsiteY8" fmla="*/ 825429 h 6276841"/>
              <a:gd name="connsiteX9" fmla="*/ 79093 w 5478085"/>
              <a:gd name="connsiteY9" fmla="*/ 753544 h 6276841"/>
              <a:gd name="connsiteX10" fmla="*/ 2178155 w 5478085"/>
              <a:gd name="connsiteY10" fmla="*/ 0 h 627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78085" h="6276841">
                <a:moveTo>
                  <a:pt x="2178155" y="0"/>
                </a:moveTo>
                <a:cubicBezTo>
                  <a:pt x="4000656" y="0"/>
                  <a:pt x="5478085" y="1477429"/>
                  <a:pt x="5478085" y="3299930"/>
                </a:cubicBezTo>
                <a:cubicBezTo>
                  <a:pt x="5478085" y="4552900"/>
                  <a:pt x="4779769" y="5642769"/>
                  <a:pt x="3751098" y="6201577"/>
                </a:cubicBezTo>
                <a:lnTo>
                  <a:pt x="3594858" y="6276841"/>
                </a:lnTo>
                <a:lnTo>
                  <a:pt x="761453" y="6276841"/>
                </a:lnTo>
                <a:lnTo>
                  <a:pt x="605213" y="6201577"/>
                </a:lnTo>
                <a:cubicBezTo>
                  <a:pt x="418182" y="6099975"/>
                  <a:pt x="242071" y="5980818"/>
                  <a:pt x="79093" y="5846317"/>
                </a:cubicBezTo>
                <a:lnTo>
                  <a:pt x="0" y="5774432"/>
                </a:lnTo>
                <a:lnTo>
                  <a:pt x="0" y="825429"/>
                </a:lnTo>
                <a:lnTo>
                  <a:pt x="79093" y="753544"/>
                </a:lnTo>
                <a:cubicBezTo>
                  <a:pt x="649516" y="282789"/>
                  <a:pt x="1380811" y="0"/>
                  <a:pt x="2178155"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accent3"/>
                </a:gs>
                <a:gs pos="100000">
                  <a:schemeClr val="accent3"/>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050" name="Picture 2" descr="Eco schools transport logo&#10;">
            <a:extLst>
              <a:ext uri="{FF2B5EF4-FFF2-40B4-BE49-F238E27FC236}">
                <a16:creationId xmlns:a16="http://schemas.microsoft.com/office/drawing/2014/main" id="{1CE3F275-11E0-41B5-B235-BC8B27D18FCF}"/>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106874" y="957705"/>
            <a:ext cx="5473876" cy="53096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22602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7">
            <a:extLst>
              <a:ext uri="{FF2B5EF4-FFF2-40B4-BE49-F238E27FC236}">
                <a16:creationId xmlns:a16="http://schemas.microsoft.com/office/drawing/2014/main" id="{23962611-DFD5-4092-AAFD-559E3DFCE2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5488" y="0"/>
            <a:ext cx="10910292"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9">
            <a:extLst>
              <a:ext uri="{FF2B5EF4-FFF2-40B4-BE49-F238E27FC236}">
                <a16:creationId xmlns:a16="http://schemas.microsoft.com/office/drawing/2014/main" id="{2270F1FA-0425-408F-9861-80BF5AFB276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23749A2C-639D-4222-8B5A-9EEF7D3835E2}"/>
              </a:ext>
            </a:extLst>
          </p:cNvPr>
          <p:cNvSpPr>
            <a:spLocks noGrp="1"/>
          </p:cNvSpPr>
          <p:nvPr>
            <p:ph type="ctrTitle"/>
          </p:nvPr>
        </p:nvSpPr>
        <p:spPr>
          <a:xfrm>
            <a:off x="2878037" y="1146119"/>
            <a:ext cx="6105194" cy="2031055"/>
          </a:xfrm>
        </p:spPr>
        <p:txBody>
          <a:bodyPr>
            <a:normAutofit/>
          </a:bodyPr>
          <a:lstStyle/>
          <a:p>
            <a:r>
              <a:rPr lang="en-GB" sz="5100" dirty="0">
                <a:solidFill>
                  <a:srgbClr val="FFFFFF"/>
                </a:solidFill>
              </a:rPr>
              <a:t>#EcoTeach Webinar </a:t>
            </a:r>
            <a:br>
              <a:rPr lang="en-GB" sz="5100" dirty="0">
                <a:solidFill>
                  <a:srgbClr val="FFFFFF"/>
                </a:solidFill>
                <a:cs typeface="Calibri Light"/>
              </a:rPr>
            </a:br>
            <a:r>
              <a:rPr lang="en-GB" sz="5100" dirty="0">
                <a:solidFill>
                  <a:srgbClr val="FFFFFF"/>
                </a:solidFill>
              </a:rPr>
              <a:t>Transport</a:t>
            </a:r>
          </a:p>
        </p:txBody>
      </p:sp>
      <p:sp>
        <p:nvSpPr>
          <p:cNvPr id="3" name="Subtitle 2">
            <a:extLst>
              <a:ext uri="{FF2B5EF4-FFF2-40B4-BE49-F238E27FC236}">
                <a16:creationId xmlns:a16="http://schemas.microsoft.com/office/drawing/2014/main" id="{3DCFFD74-8732-46D0-A805-FC99D462827D}"/>
              </a:ext>
            </a:extLst>
          </p:cNvPr>
          <p:cNvSpPr>
            <a:spLocks noGrp="1"/>
          </p:cNvSpPr>
          <p:nvPr>
            <p:ph type="subTitle" idx="1"/>
          </p:nvPr>
        </p:nvSpPr>
        <p:spPr>
          <a:xfrm>
            <a:off x="3125266" y="3320051"/>
            <a:ext cx="6105194" cy="1828932"/>
          </a:xfrm>
        </p:spPr>
        <p:txBody>
          <a:bodyPr vert="horz" lIns="91440" tIns="45720" rIns="91440" bIns="45720" rtlCol="0">
            <a:normAutofit lnSpcReduction="10000"/>
          </a:bodyPr>
          <a:lstStyle/>
          <a:p>
            <a:r>
              <a:rPr lang="en-GB" sz="1500" dirty="0">
                <a:solidFill>
                  <a:srgbClr val="FFFFFF"/>
                </a:solidFill>
              </a:rPr>
              <a:t>Lee Jowett, Environmental Education Coordinator, Leicester City Council </a:t>
            </a:r>
            <a:endParaRPr lang="en-GB" sz="1500" dirty="0">
              <a:solidFill>
                <a:srgbClr val="FFFFFF"/>
              </a:solidFill>
              <a:cs typeface="Calibri"/>
            </a:endParaRPr>
          </a:p>
          <a:p>
            <a:r>
              <a:rPr lang="en-GB" sz="1500" dirty="0">
                <a:solidFill>
                  <a:srgbClr val="FFFFFF"/>
                </a:solidFill>
              </a:rPr>
              <a:t>Amy Peace, Graduate Project Officer, Leicester City Council</a:t>
            </a:r>
          </a:p>
          <a:p>
            <a:r>
              <a:rPr lang="en-GB" sz="1500" dirty="0">
                <a:solidFill>
                  <a:srgbClr val="FFFFFF"/>
                </a:solidFill>
                <a:cs typeface="Calibri"/>
              </a:rPr>
              <a:t>Sally Slade, Cycling and Walk Team Leader, Leicester City Council </a:t>
            </a:r>
          </a:p>
          <a:p>
            <a:r>
              <a:rPr lang="en-GB" sz="1500" dirty="0">
                <a:solidFill>
                  <a:srgbClr val="FFFFFF"/>
                </a:solidFill>
                <a:cs typeface="Calibri"/>
              </a:rPr>
              <a:t>Jessie Davidson, Living Streets, School Coordinator </a:t>
            </a:r>
          </a:p>
          <a:p>
            <a:r>
              <a:rPr lang="en-GB" sz="1500" dirty="0">
                <a:solidFill>
                  <a:srgbClr val="FFFFFF"/>
                </a:solidFill>
                <a:cs typeface="Calibri"/>
              </a:rPr>
              <a:t>Chris Dee, Schools Cycling Officer, Sustrans</a:t>
            </a:r>
          </a:p>
          <a:p>
            <a:r>
              <a:rPr lang="en-GB" sz="1500" dirty="0">
                <a:solidFill>
                  <a:srgbClr val="FFFFFF"/>
                </a:solidFill>
                <a:cs typeface="Calibri"/>
              </a:rPr>
              <a:t>Danni Kennell, Education Officer (Air Quality), Leicester City Council</a:t>
            </a:r>
          </a:p>
          <a:p>
            <a:endParaRPr lang="en-GB" sz="1500" dirty="0">
              <a:solidFill>
                <a:srgbClr val="FFFFFF"/>
              </a:solidFill>
              <a:cs typeface="Calibri"/>
            </a:endParaRPr>
          </a:p>
        </p:txBody>
      </p:sp>
    </p:spTree>
    <p:extLst>
      <p:ext uri="{BB962C8B-B14F-4D97-AF65-F5344CB8AC3E}">
        <p14:creationId xmlns:p14="http://schemas.microsoft.com/office/powerpoint/2010/main" val="89948442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93714C-5882-4035-8EBE-99A06D43D17F}"/>
              </a:ext>
            </a:extLst>
          </p:cNvPr>
          <p:cNvSpPr>
            <a:spLocks noGrp="1"/>
          </p:cNvSpPr>
          <p:nvPr>
            <p:ph type="title"/>
          </p:nvPr>
        </p:nvSpPr>
        <p:spPr/>
        <p:txBody>
          <a:bodyPr/>
          <a:lstStyle/>
          <a:p>
            <a:r>
              <a:rPr lang="en-GB" b="1" dirty="0">
                <a:ea typeface="+mj-lt"/>
                <a:cs typeface="+mj-lt"/>
              </a:rPr>
              <a:t>#EcoSchoolsAtHome</a:t>
            </a:r>
            <a:endParaRPr lang="en-US" dirty="0"/>
          </a:p>
        </p:txBody>
      </p:sp>
      <p:sp>
        <p:nvSpPr>
          <p:cNvPr id="5" name="TextBox 4">
            <a:extLst>
              <a:ext uri="{FF2B5EF4-FFF2-40B4-BE49-F238E27FC236}">
                <a16:creationId xmlns:a16="http://schemas.microsoft.com/office/drawing/2014/main" id="{95ABD860-FB5B-4894-9832-20ABFC3B7200}"/>
              </a:ext>
            </a:extLst>
          </p:cNvPr>
          <p:cNvSpPr txBox="1"/>
          <p:nvPr/>
        </p:nvSpPr>
        <p:spPr>
          <a:xfrm>
            <a:off x="770835" y="1532835"/>
            <a:ext cx="6531113" cy="221599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marR="0" lvl="0" indent="-342900" algn="just" defTabSz="914400" rtl="0" eaLnBrk="1" fontAlgn="auto" latinLnBrk="0" hangingPunct="1">
              <a:lnSpc>
                <a:spcPct val="100000"/>
              </a:lnSpc>
              <a:spcBef>
                <a:spcPts val="0"/>
              </a:spcBef>
              <a:spcAft>
                <a:spcPts val="0"/>
              </a:spcAft>
              <a:buClrTx/>
              <a:buSzTx/>
              <a:buFont typeface="Arial"/>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Every Tuesday at 8:00pm Eco-Schools England is publishing </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Calibri"/>
              </a:rPr>
              <a:t>a new Eco-Schools Topic handout that will include 5 different topic related tasks that can be undertaken both at home and in school.</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a:endParaRPr>
          </a:p>
          <a:p>
            <a:pPr marL="342900" marR="0" lvl="0" indent="-342900" algn="just" defTabSz="914400" rtl="0" eaLnBrk="1" fontAlgn="auto" latinLnBrk="0" hangingPunct="1">
              <a:lnSpc>
                <a:spcPct val="100000"/>
              </a:lnSpc>
              <a:spcBef>
                <a:spcPts val="0"/>
              </a:spcBef>
              <a:spcAft>
                <a:spcPts val="0"/>
              </a:spcAft>
              <a:buClrTx/>
              <a:buSzTx/>
              <a:buFont typeface="Arial"/>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Calibri"/>
              </a:rPr>
              <a:t>The topic actions have been designed so that they can be carried out by nursery children and college students alike.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6" name="Picture 6" descr="Eco schools logo">
            <a:extLst>
              <a:ext uri="{FF2B5EF4-FFF2-40B4-BE49-F238E27FC236}">
                <a16:creationId xmlns:a16="http://schemas.microsoft.com/office/drawing/2014/main" id="{55B766A6-1764-413C-A0DD-2CB6BA3EFB17}"/>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9110997" y="271463"/>
            <a:ext cx="2590800" cy="2838450"/>
          </a:xfrm>
          <a:prstGeom prst="rect">
            <a:avLst/>
          </a:prstGeom>
        </p:spPr>
      </p:pic>
      <p:sp>
        <p:nvSpPr>
          <p:cNvPr id="10" name="TextBox 9">
            <a:extLst>
              <a:ext uri="{FF2B5EF4-FFF2-40B4-BE49-F238E27FC236}">
                <a16:creationId xmlns:a16="http://schemas.microsoft.com/office/drawing/2014/main" id="{2CC92AFF-2215-40E2-9FA0-F3D1379C4C28}"/>
              </a:ext>
            </a:extLst>
          </p:cNvPr>
          <p:cNvSpPr txBox="1"/>
          <p:nvPr/>
        </p:nvSpPr>
        <p:spPr>
          <a:xfrm>
            <a:off x="1171468" y="3748826"/>
            <a:ext cx="3483113" cy="31700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marR="0" lvl="0" indent="-342900" algn="l" defTabSz="914400" rtl="0" eaLnBrk="1" fontAlgn="auto" latinLnBrk="0" hangingPunct="1">
              <a:lnSpc>
                <a:spcPct val="100000"/>
              </a:lnSpc>
              <a:spcBef>
                <a:spcPts val="0"/>
              </a:spcBef>
              <a:spcAft>
                <a:spcPts val="0"/>
              </a:spcAft>
              <a:buClrTx/>
              <a:buSzTx/>
              <a:buFont typeface="Arial"/>
              <a:buChar char="•"/>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Calibri"/>
                <a:hlinkClick r:id="rId3"/>
              </a:rPr>
              <a:t>School Grounds</a:t>
            </a: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Calibri"/>
              </a:rPr>
              <a:t> </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a:endParaRPr>
          </a:p>
          <a:p>
            <a:pPr marL="342900" marR="0" lvl="0" indent="-342900" algn="l" defTabSz="914400" rtl="0" eaLnBrk="1" fontAlgn="auto" latinLnBrk="0" hangingPunct="1">
              <a:lnSpc>
                <a:spcPct val="100000"/>
              </a:lnSpc>
              <a:spcBef>
                <a:spcPts val="0"/>
              </a:spcBef>
              <a:spcAft>
                <a:spcPts val="0"/>
              </a:spcAft>
              <a:buClrTx/>
              <a:buSzTx/>
              <a:buFont typeface="Arial"/>
              <a:buChar char="•"/>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lt"/>
                <a:cs typeface="Calibri" panose="020F0502020204030204"/>
                <a:hlinkClick r:id="rId4"/>
              </a:rPr>
              <a:t>Biodiversity work</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a:endParaRPr>
          </a:p>
          <a:p>
            <a:pPr marL="342900" marR="0" lvl="0" indent="-342900" algn="l" defTabSz="914400" rtl="0" eaLnBrk="1" fontAlgn="auto" latinLnBrk="0" hangingPunct="1">
              <a:lnSpc>
                <a:spcPct val="100000"/>
              </a:lnSpc>
              <a:spcBef>
                <a:spcPts val="0"/>
              </a:spcBef>
              <a:spcAft>
                <a:spcPts val="0"/>
              </a:spcAft>
              <a:buClrTx/>
              <a:buSzTx/>
              <a:buFont typeface="Arial"/>
              <a:buChar char="•"/>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lt"/>
                <a:cs typeface="Calibri" panose="020F0502020204030204"/>
                <a:hlinkClick r:id="rId5"/>
              </a:rPr>
              <a:t>Marine work </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a:endParaRPr>
          </a:p>
          <a:p>
            <a:pPr marL="342900" marR="0" lvl="0" indent="-342900" algn="l" defTabSz="914400" rtl="0" eaLnBrk="1" fontAlgn="auto" latinLnBrk="0" hangingPunct="1">
              <a:lnSpc>
                <a:spcPct val="100000"/>
              </a:lnSpc>
              <a:spcBef>
                <a:spcPts val="0"/>
              </a:spcBef>
              <a:spcAft>
                <a:spcPts val="0"/>
              </a:spcAft>
              <a:buClrTx/>
              <a:buSzTx/>
              <a:buFont typeface="Arial"/>
              <a:buChar char="•"/>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lt"/>
                <a:cs typeface="Calibri" panose="020F0502020204030204"/>
                <a:hlinkClick r:id="rId6"/>
              </a:rPr>
              <a:t>Litter work</a:t>
            </a:r>
            <a:endParaRPr kumimoji="0" lang="en-US" sz="1800" b="0" i="0" u="none" strike="noStrike" kern="1200" cap="none" spc="0" normalizeH="0" baseline="0" noProof="0" dirty="0">
              <a:ln>
                <a:noFill/>
              </a:ln>
              <a:solidFill>
                <a:prstClr val="black"/>
              </a:solidFill>
              <a:effectLst/>
              <a:uLnTx/>
              <a:uFillTx/>
              <a:latin typeface="Calibri" panose="020F0502020204030204"/>
              <a:ea typeface="+mn-lt"/>
              <a:cs typeface="Calibri" panose="020F0502020204030204"/>
            </a:endParaRPr>
          </a:p>
          <a:p>
            <a:pPr marL="342900" marR="0" lvl="0" indent="-342900" algn="l" defTabSz="914400" rtl="0" eaLnBrk="1" fontAlgn="auto" latinLnBrk="0" hangingPunct="1">
              <a:lnSpc>
                <a:spcPct val="100000"/>
              </a:lnSpc>
              <a:spcBef>
                <a:spcPts val="0"/>
              </a:spcBef>
              <a:spcAft>
                <a:spcPts val="0"/>
              </a:spcAft>
              <a:buClrTx/>
              <a:buSzTx/>
              <a:buFont typeface="Arial"/>
              <a:buChar char="•"/>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lt"/>
                <a:cs typeface="Calibri" panose="020F0502020204030204"/>
                <a:hlinkClick r:id="rId7"/>
              </a:rPr>
              <a:t>Energy work</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Calibri"/>
            </a:endParaRPr>
          </a:p>
          <a:p>
            <a:pPr marL="342900" marR="0" lvl="0" indent="-342900" algn="l" defTabSz="914400" rtl="0" eaLnBrk="1" fontAlgn="auto" latinLnBrk="0" hangingPunct="1">
              <a:lnSpc>
                <a:spcPct val="100000"/>
              </a:lnSpc>
              <a:spcBef>
                <a:spcPts val="0"/>
              </a:spcBef>
              <a:spcAft>
                <a:spcPts val="0"/>
              </a:spcAft>
              <a:buClrTx/>
              <a:buSzTx/>
              <a:buFont typeface="Arial"/>
              <a:buChar char="•"/>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lt"/>
                <a:cs typeface="Calibri" panose="020F0502020204030204"/>
                <a:hlinkClick r:id="rId8"/>
              </a:rPr>
              <a:t>Global Citizenship Work</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a:endParaRPr>
          </a:p>
          <a:p>
            <a:pPr marL="342900" marR="0" lvl="0" indent="-342900" algn="l" defTabSz="914400" rtl="0" eaLnBrk="1" fontAlgn="auto" latinLnBrk="0" hangingPunct="1">
              <a:lnSpc>
                <a:spcPct val="100000"/>
              </a:lnSpc>
              <a:spcBef>
                <a:spcPts val="0"/>
              </a:spcBef>
              <a:spcAft>
                <a:spcPts val="0"/>
              </a:spcAft>
              <a:buClrTx/>
              <a:buSzTx/>
              <a:buFont typeface="Arial"/>
              <a:buChar char="•"/>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lt"/>
                <a:cs typeface="Calibri" panose="020F0502020204030204"/>
                <a:hlinkClick r:id="rId9"/>
              </a:rPr>
              <a:t>Healthy Living Work</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a:endParaRPr>
          </a:p>
          <a:p>
            <a:pPr marL="342900" marR="0" lvl="0" indent="-342900" algn="l" defTabSz="914400" rtl="0" eaLnBrk="1" fontAlgn="auto" latinLnBrk="0" hangingPunct="1">
              <a:lnSpc>
                <a:spcPct val="100000"/>
              </a:lnSpc>
              <a:spcBef>
                <a:spcPts val="0"/>
              </a:spcBef>
              <a:spcAft>
                <a:spcPts val="0"/>
              </a:spcAft>
              <a:buClrTx/>
              <a:buSzTx/>
              <a:buFont typeface="Arial"/>
              <a:buChar char="•"/>
              <a:tabLst/>
              <a:defRPr/>
            </a:pPr>
            <a:r>
              <a:rPr kumimoji="0" lang="en-US" sz="2000" b="1" i="0" u="none" strike="noStrike" kern="1200" cap="none" spc="0" normalizeH="0" baseline="0" noProof="0" dirty="0">
                <a:ln>
                  <a:noFill/>
                </a:ln>
                <a:solidFill>
                  <a:prstClr val="black"/>
                </a:solidFill>
                <a:effectLst/>
                <a:uLnTx/>
                <a:uFillTx/>
                <a:latin typeface="Calibri" panose="020F0502020204030204"/>
                <a:cs typeface="Calibri"/>
                <a:hlinkClick r:id="rId10"/>
              </a:rPr>
              <a:t>Transport</a:t>
            </a:r>
          </a:p>
          <a:p>
            <a:pPr marL="342900" marR="0" lvl="0" indent="-342900" algn="l" defTabSz="914400" rtl="0" eaLnBrk="1" fontAlgn="auto" latinLnBrk="0" hangingPunct="1">
              <a:lnSpc>
                <a:spcPct val="100000"/>
              </a:lnSpc>
              <a:spcBef>
                <a:spcPts val="0"/>
              </a:spcBef>
              <a:spcAft>
                <a:spcPts val="0"/>
              </a:spcAft>
              <a:buClrTx/>
              <a:buSzTx/>
              <a:buFont typeface="Arial"/>
              <a:buChar char="•"/>
              <a:tabLst/>
              <a:defRPr/>
            </a:pPr>
            <a:r>
              <a:rPr lang="en-US" sz="2000" b="1" dirty="0">
                <a:solidFill>
                  <a:prstClr val="black"/>
                </a:solidFill>
                <a:latin typeface="Calibri" panose="020F0502020204030204"/>
                <a:cs typeface="Calibri"/>
                <a:hlinkClick r:id="rId10"/>
              </a:rPr>
              <a:t>Waste</a:t>
            </a:r>
            <a:endPar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Calibri"/>
              <a:hlinkClick r:id="rId11"/>
            </a:endParaRPr>
          </a:p>
          <a:p>
            <a:pPr marL="0" marR="0" lvl="0" indent="0" algn="l" defTabSz="914400" rtl="0" eaLnBrk="1" fontAlgn="auto" latinLnBrk="0" hangingPunct="1">
              <a:lnSpc>
                <a:spcPct val="100000"/>
              </a:lnSpc>
              <a:spcBef>
                <a:spcPts val="0"/>
              </a:spcBef>
              <a:spcAft>
                <a:spcPts val="0"/>
              </a:spcAft>
              <a:buClrTx/>
              <a:buSzTx/>
              <a:buFontTx/>
              <a:buChar char="•"/>
              <a:tabLst/>
              <a:defRPr/>
            </a:pPr>
            <a:endPar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Calibri"/>
            </a:endParaRPr>
          </a:p>
        </p:txBody>
      </p:sp>
      <p:pic>
        <p:nvPicPr>
          <p:cNvPr id="3" name="Picture 2" descr="Eco Schools at home activity sheet">
            <a:extLst>
              <a:ext uri="{FF2B5EF4-FFF2-40B4-BE49-F238E27FC236}">
                <a16:creationId xmlns:a16="http://schemas.microsoft.com/office/drawing/2014/main" id="{369C006D-3E65-4F43-985F-BAB9AE9DC385}"/>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7510020" y="3360687"/>
            <a:ext cx="2127466" cy="3106994"/>
          </a:xfrm>
          <a:prstGeom prst="rect">
            <a:avLst/>
          </a:prstGeom>
          <a:ln w="3175">
            <a:solidFill>
              <a:schemeClr val="tx1"/>
            </a:solidFill>
          </a:ln>
        </p:spPr>
      </p:pic>
      <p:pic>
        <p:nvPicPr>
          <p:cNvPr id="4" name="Picture 3" descr="Eco Schools at home activity sheet">
            <a:extLst>
              <a:ext uri="{FF2B5EF4-FFF2-40B4-BE49-F238E27FC236}">
                <a16:creationId xmlns:a16="http://schemas.microsoft.com/office/drawing/2014/main" id="{77ECB434-8568-40BC-854C-AD3226A29ED9}"/>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9753042" y="3360686"/>
            <a:ext cx="2100066" cy="3106994"/>
          </a:xfrm>
          <a:prstGeom prst="rect">
            <a:avLst/>
          </a:prstGeom>
          <a:ln w="3175">
            <a:solidFill>
              <a:schemeClr val="tx1"/>
            </a:solidFill>
          </a:ln>
        </p:spPr>
      </p:pic>
    </p:spTree>
    <p:extLst>
      <p:ext uri="{BB962C8B-B14F-4D97-AF65-F5344CB8AC3E}">
        <p14:creationId xmlns:p14="http://schemas.microsoft.com/office/powerpoint/2010/main" val="6369817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70F2D0-BD56-4AA1-9E4A-3C8B0116FDD1}"/>
              </a:ext>
            </a:extLst>
          </p:cNvPr>
          <p:cNvSpPr>
            <a:spLocks noGrp="1"/>
          </p:cNvSpPr>
          <p:nvPr>
            <p:ph type="title"/>
          </p:nvPr>
        </p:nvSpPr>
        <p:spPr>
          <a:xfrm>
            <a:off x="381001" y="24763"/>
            <a:ext cx="10515600" cy="1325563"/>
          </a:xfrm>
        </p:spPr>
        <p:txBody>
          <a:bodyPr/>
          <a:lstStyle/>
          <a:p>
            <a:r>
              <a:rPr lang="en-GB" b="1"/>
              <a:t>Beat the Street</a:t>
            </a:r>
          </a:p>
        </p:txBody>
      </p:sp>
      <p:pic>
        <p:nvPicPr>
          <p:cNvPr id="4" name="Picture 3" descr="A group of children&#10;&#10;">
            <a:extLst>
              <a:ext uri="{FF2B5EF4-FFF2-40B4-BE49-F238E27FC236}">
                <a16:creationId xmlns:a16="http://schemas.microsoft.com/office/drawing/2014/main" id="{814AF83B-0117-46B5-8371-CBABF195BA2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543800" y="365125"/>
            <a:ext cx="4057650" cy="2705100"/>
          </a:xfrm>
          <a:prstGeom prst="rect">
            <a:avLst/>
          </a:prstGeom>
          <a:ln w="3175">
            <a:solidFill>
              <a:schemeClr val="tx1"/>
            </a:solidFill>
          </a:ln>
        </p:spPr>
      </p:pic>
      <p:pic>
        <p:nvPicPr>
          <p:cNvPr id="6" name="Picture 5" descr="Two adults in front of a tree">
            <a:extLst>
              <a:ext uri="{FF2B5EF4-FFF2-40B4-BE49-F238E27FC236}">
                <a16:creationId xmlns:a16="http://schemas.microsoft.com/office/drawing/2014/main" id="{E19ADC4B-61EF-484E-9E37-ED131647AFA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543799" y="3177222"/>
            <a:ext cx="4057649" cy="3246119"/>
          </a:xfrm>
          <a:prstGeom prst="rect">
            <a:avLst/>
          </a:prstGeom>
          <a:ln w="3175">
            <a:solidFill>
              <a:schemeClr val="tx1"/>
            </a:solidFill>
          </a:ln>
        </p:spPr>
      </p:pic>
      <p:pic>
        <p:nvPicPr>
          <p:cNvPr id="8" name="Picture 7" descr="Children checking in on a beat the streets meter">
            <a:extLst>
              <a:ext uri="{FF2B5EF4-FFF2-40B4-BE49-F238E27FC236}">
                <a16:creationId xmlns:a16="http://schemas.microsoft.com/office/drawing/2014/main" id="{4189D881-9D29-4EB7-8637-80A3C6DBB7B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543425" y="365124"/>
            <a:ext cx="2924176" cy="1949451"/>
          </a:xfrm>
          <a:prstGeom prst="rect">
            <a:avLst/>
          </a:prstGeom>
          <a:ln w="3175">
            <a:solidFill>
              <a:schemeClr val="tx1"/>
            </a:solidFill>
          </a:ln>
        </p:spPr>
      </p:pic>
      <p:sp>
        <p:nvSpPr>
          <p:cNvPr id="10" name="TextBox 9">
            <a:extLst>
              <a:ext uri="{FF2B5EF4-FFF2-40B4-BE49-F238E27FC236}">
                <a16:creationId xmlns:a16="http://schemas.microsoft.com/office/drawing/2014/main" id="{603814F7-BB25-420E-B30E-3644FF687D32}"/>
              </a:ext>
            </a:extLst>
          </p:cNvPr>
          <p:cNvSpPr txBox="1"/>
          <p:nvPr/>
        </p:nvSpPr>
        <p:spPr>
          <a:xfrm>
            <a:off x="323849" y="2456795"/>
            <a:ext cx="7038975" cy="4093428"/>
          </a:xfrm>
          <a:prstGeom prst="rect">
            <a:avLst/>
          </a:prstGeom>
          <a:noFill/>
        </p:spPr>
        <p:txBody>
          <a:bodyPr wrap="square" rtlCol="0">
            <a:spAutoFit/>
          </a:bodyPr>
          <a:lstStyle/>
          <a:p>
            <a:pPr marL="342900" indent="-342900">
              <a:buFont typeface="Arial" panose="020B0604020202020204" pitchFamily="34" charset="0"/>
              <a:buChar char="•"/>
            </a:pPr>
            <a:r>
              <a:rPr lang="en-US" sz="2000"/>
              <a:t>Beat the Street Leicester is a fun, free game that has seen Leicester transformed into a giant game!</a:t>
            </a:r>
          </a:p>
          <a:p>
            <a:pPr marL="342900" indent="-342900">
              <a:buFont typeface="Arial" panose="020B0604020202020204" pitchFamily="34" charset="0"/>
              <a:buChar char="•"/>
            </a:pPr>
            <a:endParaRPr lang="en-US" sz="2000"/>
          </a:p>
          <a:p>
            <a:pPr marL="342900" indent="-342900">
              <a:buFont typeface="Arial" panose="020B0604020202020204" pitchFamily="34" charset="0"/>
              <a:buChar char="•"/>
            </a:pPr>
            <a:r>
              <a:rPr lang="en-US" sz="2000"/>
              <a:t>Run over 6 weeks, the game challenges the community to see how far they can walk, cycle or run</a:t>
            </a:r>
          </a:p>
          <a:p>
            <a:pPr marL="342900" indent="-342900">
              <a:buFont typeface="Arial" panose="020B0604020202020204" pitchFamily="34" charset="0"/>
              <a:buChar char="•"/>
            </a:pPr>
            <a:endParaRPr lang="en-US" sz="2000"/>
          </a:p>
          <a:p>
            <a:pPr marL="342900" indent="-342900">
              <a:buFont typeface="Arial" panose="020B0604020202020204" pitchFamily="34" charset="0"/>
              <a:buChar char="•"/>
            </a:pPr>
            <a:r>
              <a:rPr lang="en-US" sz="2000"/>
              <a:t>There is an element of competition which enables individuals and teams to collect points as they participate to battle it out for the top spots on the leader board and be in with a chance of winning some prizes.</a:t>
            </a:r>
          </a:p>
          <a:p>
            <a:pPr marL="342900" indent="-342900">
              <a:buFont typeface="Arial" panose="020B0604020202020204" pitchFamily="34" charset="0"/>
              <a:buChar char="•"/>
            </a:pPr>
            <a:endParaRPr lang="en-US" sz="2000"/>
          </a:p>
          <a:p>
            <a:pPr marL="342900" indent="-342900">
              <a:buFont typeface="Arial" panose="020B0604020202020204" pitchFamily="34" charset="0"/>
              <a:buChar char="•"/>
            </a:pPr>
            <a:r>
              <a:rPr lang="en-US" sz="2000"/>
              <a:t>We previously ran with 20 schools and plan to run a further city wide project in the future</a:t>
            </a:r>
            <a:endParaRPr lang="en-GB" sz="2000"/>
          </a:p>
        </p:txBody>
      </p:sp>
      <p:pic>
        <p:nvPicPr>
          <p:cNvPr id="11" name="Picture 10" descr="Beat the Street logo">
            <a:extLst>
              <a:ext uri="{FF2B5EF4-FFF2-40B4-BE49-F238E27FC236}">
                <a16:creationId xmlns:a16="http://schemas.microsoft.com/office/drawing/2014/main" id="{0EF6C54D-CD17-4F27-99CF-9E80C009809E}"/>
              </a:ext>
            </a:extLst>
          </p:cNvPr>
          <p:cNvPicPr/>
          <p:nvPr/>
        </p:nvPicPr>
        <p:blipFill>
          <a:blip r:embed="rId5" cstate="email">
            <a:extLst>
              <a:ext uri="{28A0092B-C50C-407E-A947-70E740481C1C}">
                <a14:useLocalDpi xmlns:a14="http://schemas.microsoft.com/office/drawing/2010/main"/>
              </a:ext>
            </a:extLst>
          </a:blip>
          <a:stretch>
            <a:fillRect/>
          </a:stretch>
        </p:blipFill>
        <p:spPr>
          <a:xfrm>
            <a:off x="381001" y="1054894"/>
            <a:ext cx="1352550" cy="1325562"/>
          </a:xfrm>
          <a:prstGeom prst="rect">
            <a:avLst/>
          </a:prstGeom>
        </p:spPr>
      </p:pic>
    </p:spTree>
    <p:extLst>
      <p:ext uri="{BB962C8B-B14F-4D97-AF65-F5344CB8AC3E}">
        <p14:creationId xmlns:p14="http://schemas.microsoft.com/office/powerpoint/2010/main" val="369942178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E509C9-95FD-4FD0-A8C2-44E1410DD683}"/>
              </a:ext>
            </a:extLst>
          </p:cNvPr>
          <p:cNvSpPr>
            <a:spLocks noGrp="1"/>
          </p:cNvSpPr>
          <p:nvPr>
            <p:ph type="title"/>
          </p:nvPr>
        </p:nvSpPr>
        <p:spPr/>
        <p:txBody>
          <a:bodyPr/>
          <a:lstStyle/>
          <a:p>
            <a:r>
              <a:rPr lang="en-GB" dirty="0"/>
              <a:t>Beat the Bug</a:t>
            </a:r>
          </a:p>
        </p:txBody>
      </p:sp>
      <p:pic>
        <p:nvPicPr>
          <p:cNvPr id="1026" name="Picture 2">
            <a:extLst>
              <a:ext uri="{FF2B5EF4-FFF2-40B4-BE49-F238E27FC236}">
                <a16:creationId xmlns:a16="http://schemas.microsoft.com/office/drawing/2014/main" id="{E828F172-961E-415A-B4B3-C8F8F6C8096F}"/>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769743" y="365125"/>
            <a:ext cx="1673172" cy="1673172"/>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75C78B0E-867F-4B14-B7A7-4AB052077455}"/>
              </a:ext>
            </a:extLst>
          </p:cNvPr>
          <p:cNvSpPr/>
          <p:nvPr/>
        </p:nvSpPr>
        <p:spPr>
          <a:xfrm>
            <a:off x="838200" y="2137400"/>
            <a:ext cx="6096000" cy="3539430"/>
          </a:xfrm>
          <a:prstGeom prst="rect">
            <a:avLst/>
          </a:prstGeom>
        </p:spPr>
        <p:txBody>
          <a:bodyPr>
            <a:spAutoFit/>
          </a:bodyPr>
          <a:lstStyle/>
          <a:p>
            <a:pPr marL="285750" indent="-285750">
              <a:buFont typeface="Arial" panose="020B0604020202020204" pitchFamily="34" charset="0"/>
              <a:buChar char="•"/>
            </a:pPr>
            <a:r>
              <a:rPr lang="en-GB" sz="1600" dirty="0">
                <a:solidFill>
                  <a:srgbClr val="050505"/>
                </a:solidFill>
              </a:rPr>
              <a:t>Beat the Bug is a health &amp; wellbeing programme designed to help you, and your family stay active and well during the Coronavirus outbreak, protecting the NHS.</a:t>
            </a:r>
          </a:p>
          <a:p>
            <a:pPr marL="285750" indent="-285750">
              <a:buFont typeface="Arial" panose="020B0604020202020204" pitchFamily="34" charset="0"/>
              <a:buChar char="•"/>
            </a:pPr>
            <a:endParaRPr lang="en-GB" sz="1600" dirty="0">
              <a:solidFill>
                <a:srgbClr val="050505"/>
              </a:solidFill>
            </a:endParaRPr>
          </a:p>
          <a:p>
            <a:pPr marL="285750" indent="-285750" fontAlgn="base">
              <a:buFont typeface="Arial" panose="020B0604020202020204" pitchFamily="34" charset="0"/>
              <a:buChar char="•"/>
            </a:pPr>
            <a:r>
              <a:rPr lang="en-GB" sz="1600" dirty="0"/>
              <a:t>Beat the Bug is brought to you by the expert team at Intelligent Health, founded by Dr William Bird MBE, a frontline NHS doctor, global expert in physical fitness and advisor to the World Health Organisation and Public Health England.</a:t>
            </a:r>
          </a:p>
          <a:p>
            <a:pPr marL="285750" indent="-285750" fontAlgn="base">
              <a:buFont typeface="Arial" panose="020B0604020202020204" pitchFamily="34" charset="0"/>
              <a:buChar char="•"/>
            </a:pPr>
            <a:endParaRPr lang="en-GB" sz="1600" dirty="0"/>
          </a:p>
          <a:p>
            <a:pPr marL="285750" indent="-285750" fontAlgn="base">
              <a:buFont typeface="Arial" panose="020B0604020202020204" pitchFamily="34" charset="0"/>
              <a:buChar char="•"/>
            </a:pPr>
            <a:r>
              <a:rPr lang="en-GB" sz="1600" dirty="0"/>
              <a:t>Intelligent Health also produce Beat the Street, the global walking and activity game, GP training and education, and patient health testing solutions.</a:t>
            </a:r>
          </a:p>
          <a:p>
            <a:pPr marL="285750" indent="-285750">
              <a:buFont typeface="Arial" panose="020B0604020202020204" pitchFamily="34" charset="0"/>
              <a:buChar char="•"/>
            </a:pPr>
            <a:endParaRPr lang="en-GB" sz="1600" dirty="0">
              <a:solidFill>
                <a:srgbClr val="050505"/>
              </a:solidFill>
            </a:endParaRPr>
          </a:p>
          <a:p>
            <a:pPr marL="285750" indent="-285750">
              <a:buFont typeface="Arial" panose="020B0604020202020204" pitchFamily="34" charset="0"/>
              <a:buChar char="•"/>
            </a:pPr>
            <a:r>
              <a:rPr lang="en-GB" sz="1600" dirty="0">
                <a:solidFill>
                  <a:srgbClr val="050505"/>
                </a:solidFill>
              </a:rPr>
              <a:t>Subscribe to a free weekly </a:t>
            </a:r>
            <a:r>
              <a:rPr lang="en-GB" sz="1600" dirty="0">
                <a:solidFill>
                  <a:srgbClr val="050505"/>
                </a:solidFill>
                <a:hlinkClick r:id="rId3"/>
              </a:rPr>
              <a:t>newsletter</a:t>
            </a:r>
            <a:r>
              <a:rPr lang="en-GB" sz="1600" dirty="0">
                <a:solidFill>
                  <a:srgbClr val="050505"/>
                </a:solidFill>
              </a:rPr>
              <a:t>. </a:t>
            </a:r>
            <a:endParaRPr lang="en-GB" sz="1600" dirty="0"/>
          </a:p>
        </p:txBody>
      </p:sp>
      <p:pic>
        <p:nvPicPr>
          <p:cNvPr id="6" name="Picture 5">
            <a:extLst>
              <a:ext uri="{FF2B5EF4-FFF2-40B4-BE49-F238E27FC236}">
                <a16:creationId xmlns:a16="http://schemas.microsoft.com/office/drawing/2014/main" id="{9DD88028-525B-470A-894B-54B8581BCBD6}"/>
              </a:ext>
            </a:extLst>
          </p:cNvPr>
          <p:cNvPicPr>
            <a:picLocks noChangeAspect="1"/>
          </p:cNvPicPr>
          <p:nvPr/>
        </p:nvPicPr>
        <p:blipFill>
          <a:blip r:embed="rId4"/>
          <a:stretch>
            <a:fillRect/>
          </a:stretch>
        </p:blipFill>
        <p:spPr>
          <a:xfrm>
            <a:off x="7960912" y="2171459"/>
            <a:ext cx="3482004" cy="4321416"/>
          </a:xfrm>
          <a:prstGeom prst="rect">
            <a:avLst/>
          </a:prstGeom>
        </p:spPr>
      </p:pic>
      <p:pic>
        <p:nvPicPr>
          <p:cNvPr id="7" name="Picture 6">
            <a:extLst>
              <a:ext uri="{FF2B5EF4-FFF2-40B4-BE49-F238E27FC236}">
                <a16:creationId xmlns:a16="http://schemas.microsoft.com/office/drawing/2014/main" id="{A2B59AA2-31DF-4D41-B6F6-9831D6DE11C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900300" y="588481"/>
            <a:ext cx="3801614" cy="1325563"/>
          </a:xfrm>
          <a:prstGeom prst="rect">
            <a:avLst/>
          </a:prstGeom>
        </p:spPr>
      </p:pic>
      <p:sp>
        <p:nvSpPr>
          <p:cNvPr id="8" name="Rectangle 7">
            <a:extLst>
              <a:ext uri="{FF2B5EF4-FFF2-40B4-BE49-F238E27FC236}">
                <a16:creationId xmlns:a16="http://schemas.microsoft.com/office/drawing/2014/main" id="{C84EE0D8-E8A7-45B0-B428-87D527C7B1F4}"/>
              </a:ext>
            </a:extLst>
          </p:cNvPr>
          <p:cNvSpPr/>
          <p:nvPr/>
        </p:nvSpPr>
        <p:spPr>
          <a:xfrm>
            <a:off x="1037080" y="6123543"/>
            <a:ext cx="2258247" cy="369332"/>
          </a:xfrm>
          <a:prstGeom prst="rect">
            <a:avLst/>
          </a:prstGeom>
        </p:spPr>
        <p:txBody>
          <a:bodyPr wrap="none">
            <a:spAutoFit/>
          </a:bodyPr>
          <a:lstStyle/>
          <a:p>
            <a:r>
              <a:rPr lang="en-GB" dirty="0">
                <a:hlinkClick r:id="rId6"/>
              </a:rPr>
              <a:t>www.beatthebug.me/</a:t>
            </a:r>
            <a:endParaRPr lang="en-GB" dirty="0"/>
          </a:p>
        </p:txBody>
      </p:sp>
    </p:spTree>
    <p:extLst>
      <p:ext uri="{BB962C8B-B14F-4D97-AF65-F5344CB8AC3E}">
        <p14:creationId xmlns:p14="http://schemas.microsoft.com/office/powerpoint/2010/main" val="282159086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D53102-E138-45A0-B1EC-9D929AC9A982}"/>
              </a:ext>
            </a:extLst>
          </p:cNvPr>
          <p:cNvSpPr>
            <a:spLocks noGrp="1"/>
          </p:cNvSpPr>
          <p:nvPr>
            <p:ph type="title"/>
          </p:nvPr>
        </p:nvSpPr>
        <p:spPr>
          <a:xfrm>
            <a:off x="429928" y="230439"/>
            <a:ext cx="10515600" cy="1325563"/>
          </a:xfrm>
        </p:spPr>
        <p:txBody>
          <a:bodyPr/>
          <a:lstStyle/>
          <a:p>
            <a:r>
              <a:rPr lang="en-GB" b="1" dirty="0">
                <a:cs typeface="Calibri Light"/>
              </a:rPr>
              <a:t>British Cycling</a:t>
            </a:r>
            <a:endParaRPr lang="en-GB" b="1" dirty="0"/>
          </a:p>
        </p:txBody>
      </p:sp>
      <p:pic>
        <p:nvPicPr>
          <p:cNvPr id="3" name="Picture 3" descr="See the source image">
            <a:extLst>
              <a:ext uri="{FF2B5EF4-FFF2-40B4-BE49-F238E27FC236}">
                <a16:creationId xmlns:a16="http://schemas.microsoft.com/office/drawing/2014/main" id="{7C4AA3C2-525C-4173-B0AF-3FE3CC524B87}"/>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035833" y="275334"/>
            <a:ext cx="2822491" cy="1325563"/>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C12CA1B6-2BA0-4DAE-8659-E094B686422C}"/>
              </a:ext>
            </a:extLst>
          </p:cNvPr>
          <p:cNvSpPr/>
          <p:nvPr/>
        </p:nvSpPr>
        <p:spPr>
          <a:xfrm>
            <a:off x="429929" y="4664895"/>
            <a:ext cx="6096000" cy="1477328"/>
          </a:xfrm>
          <a:prstGeom prst="rect">
            <a:avLst/>
          </a:prstGeom>
        </p:spPr>
        <p:txBody>
          <a:bodyPr>
            <a:spAutoFit/>
          </a:bodyPr>
          <a:lstStyle/>
          <a:p>
            <a:pPr lvl="0" algn="just" eaLnBrk="0" fontAlgn="base" hangingPunct="0">
              <a:spcBef>
                <a:spcPct val="0"/>
              </a:spcBef>
              <a:spcAft>
                <a:spcPct val="0"/>
              </a:spcAft>
            </a:pPr>
            <a:r>
              <a:rPr lang="en-GB" altLang="en-US" b="1">
                <a:latin typeface="Calibri" panose="020F0502020204030204" pitchFamily="34" charset="0"/>
                <a:ea typeface="Calibri" panose="020F0502020204030204" pitchFamily="34" charset="0"/>
                <a:cs typeface="Times New Roman" panose="02020603050405020304" pitchFamily="18" charset="0"/>
              </a:rPr>
              <a:t>Tiffany Fletcher </a:t>
            </a:r>
          </a:p>
          <a:p>
            <a:pPr lvl="0" algn="just" eaLnBrk="0" fontAlgn="base" hangingPunct="0">
              <a:spcBef>
                <a:spcPct val="0"/>
              </a:spcBef>
              <a:spcAft>
                <a:spcPct val="0"/>
              </a:spcAft>
            </a:pPr>
            <a:r>
              <a:rPr lang="en-GB" altLang="en-US" b="1">
                <a:latin typeface="Calibri" panose="020F0502020204030204" pitchFamily="34" charset="0"/>
                <a:ea typeface="Calibri" panose="020F0502020204030204" pitchFamily="34" charset="0"/>
                <a:cs typeface="Times New Roman" panose="02020603050405020304" pitchFamily="18" charset="0"/>
              </a:rPr>
              <a:t>Free cycle coaching in school</a:t>
            </a:r>
          </a:p>
          <a:p>
            <a:pPr lvl="0" algn="just" eaLnBrk="0" fontAlgn="base" hangingPunct="0">
              <a:spcBef>
                <a:spcPct val="0"/>
              </a:spcBef>
              <a:spcAft>
                <a:spcPct val="0"/>
              </a:spcAft>
            </a:pPr>
            <a:r>
              <a:rPr lang="en-GB" altLang="en-US">
                <a:latin typeface="Calibri" panose="020F0502020204030204" pitchFamily="34" charset="0"/>
                <a:ea typeface="Calibri" panose="020F0502020204030204" pitchFamily="34" charset="0"/>
                <a:cs typeface="Times New Roman" panose="02020603050405020304" pitchFamily="18" charset="0"/>
              </a:rPr>
              <a:t>Tiffany can provide all the relevant kit including bikes</a:t>
            </a:r>
          </a:p>
          <a:p>
            <a:pPr lvl="0" eaLnBrk="0" fontAlgn="base" hangingPunct="0">
              <a:spcBef>
                <a:spcPct val="0"/>
              </a:spcBef>
              <a:spcAft>
                <a:spcPct val="0"/>
              </a:spcAft>
            </a:pPr>
            <a:r>
              <a:rPr lang="en-GB" altLang="en-US" u="sng">
                <a:latin typeface="Calibri" panose="020F0502020204030204" pitchFamily="34" charset="0"/>
                <a:ea typeface="Calibri" panose="020F0502020204030204" pitchFamily="34" charset="0"/>
                <a:cs typeface="Times New Roman" panose="02020603050405020304" pitchFamily="18" charset="0"/>
                <a:hlinkClick r:id="rId3"/>
              </a:rPr>
              <a:t>tiffanyfletcher@britishcycling.org.uk</a:t>
            </a:r>
            <a:r>
              <a:rPr lang="en-GB" altLang="en-US" u="sng">
                <a:latin typeface="Calibri" panose="020F0502020204030204" pitchFamily="34" charset="0"/>
                <a:ea typeface="Calibri" panose="020F0502020204030204" pitchFamily="34" charset="0"/>
                <a:cs typeface="Times New Roman" panose="02020603050405020304" pitchFamily="18" charset="0"/>
              </a:rPr>
              <a:t>  </a:t>
            </a:r>
          </a:p>
          <a:p>
            <a:pPr lvl="0" eaLnBrk="0" fontAlgn="base" hangingPunct="0">
              <a:spcBef>
                <a:spcPct val="0"/>
              </a:spcBef>
              <a:spcAft>
                <a:spcPct val="0"/>
              </a:spcAft>
            </a:pPr>
            <a:r>
              <a:rPr lang="en-GB" altLang="en-US" b="1">
                <a:latin typeface="Calibri" panose="020F0502020204030204" pitchFamily="34" charset="0"/>
                <a:ea typeface="Calibri" panose="020F0502020204030204" pitchFamily="34" charset="0"/>
                <a:cs typeface="Times New Roman" panose="02020603050405020304" pitchFamily="18" charset="0"/>
              </a:rPr>
              <a:t>07384 214096 </a:t>
            </a:r>
            <a:endParaRPr lang="en-GB" altLang="en-US" sz="3200" b="1">
              <a:latin typeface="Arial" panose="020B0604020202020204" pitchFamily="34" charset="0"/>
            </a:endParaRPr>
          </a:p>
        </p:txBody>
      </p:sp>
      <p:pic>
        <p:nvPicPr>
          <p:cNvPr id="5" name="Picture 4">
            <a:extLst>
              <a:ext uri="{FF2B5EF4-FFF2-40B4-BE49-F238E27FC236}">
                <a16:creationId xmlns:a16="http://schemas.microsoft.com/office/drawing/2014/main" id="{8E0CE795-81F0-4097-895A-455A8B2AD23F}"/>
              </a:ext>
              <a:ext uri="{C183D7F6-B498-43B3-948B-1728B52AA6E4}">
                <adec:decorative xmlns:adec="http://schemas.microsoft.com/office/drawing/2017/decorative" val="1"/>
              </a:ext>
            </a:extLst>
          </p:cNvPr>
          <p:cNvPicPr/>
          <p:nvPr/>
        </p:nvPicPr>
        <p:blipFill>
          <a:blip r:embed="rId4" cstate="print">
            <a:extLst>
              <a:ext uri="{28A0092B-C50C-407E-A947-70E740481C1C}">
                <a14:useLocalDpi xmlns:a14="http://schemas.microsoft.com/office/drawing/2010/main"/>
              </a:ext>
            </a:extLst>
          </a:blip>
          <a:stretch>
            <a:fillRect/>
          </a:stretch>
        </p:blipFill>
        <p:spPr>
          <a:xfrm>
            <a:off x="8181474" y="4387896"/>
            <a:ext cx="3580597" cy="2105272"/>
          </a:xfrm>
          <a:prstGeom prst="rect">
            <a:avLst/>
          </a:prstGeom>
        </p:spPr>
      </p:pic>
      <p:sp>
        <p:nvSpPr>
          <p:cNvPr id="6" name="TextBox 5">
            <a:extLst>
              <a:ext uri="{FF2B5EF4-FFF2-40B4-BE49-F238E27FC236}">
                <a16:creationId xmlns:a16="http://schemas.microsoft.com/office/drawing/2014/main" id="{E99D5318-5F16-4F0A-946F-3EFE202517C0}"/>
              </a:ext>
            </a:extLst>
          </p:cNvPr>
          <p:cNvSpPr txBox="1"/>
          <p:nvPr/>
        </p:nvSpPr>
        <p:spPr>
          <a:xfrm>
            <a:off x="429929" y="1525574"/>
            <a:ext cx="5160915" cy="3139321"/>
          </a:xfrm>
          <a:prstGeom prst="rect">
            <a:avLst/>
          </a:prstGeom>
          <a:noFill/>
        </p:spPr>
        <p:txBody>
          <a:bodyPr wrap="square" rtlCol="0">
            <a:spAutoFit/>
          </a:bodyPr>
          <a:lstStyle/>
          <a:p>
            <a:pPr algn="just"/>
            <a:r>
              <a:rPr lang="en-GB"/>
              <a:t>Ready Set Ride - Reception and Year 1</a:t>
            </a:r>
          </a:p>
          <a:p>
            <a:pPr marL="285750" indent="-285750" algn="just">
              <a:buFont typeface="Arial" panose="020B0604020202020204" pitchFamily="34" charset="0"/>
              <a:buChar char="•"/>
            </a:pPr>
            <a:r>
              <a:rPr lang="en-GB"/>
              <a:t>5-week programme in school. All equipment provided.</a:t>
            </a:r>
          </a:p>
          <a:p>
            <a:pPr marL="285750" indent="-285750" algn="just">
              <a:buFont typeface="Arial" panose="020B0604020202020204" pitchFamily="34" charset="0"/>
              <a:buChar char="•"/>
            </a:pPr>
            <a:r>
              <a:rPr lang="en-GB"/>
              <a:t>10 children for roughly 20 – 30 minutes depending on school size. </a:t>
            </a:r>
          </a:p>
          <a:p>
            <a:pPr marL="285750" indent="-285750" algn="just">
              <a:buFont typeface="Arial" panose="020B0604020202020204" pitchFamily="34" charset="0"/>
              <a:buChar char="•"/>
            </a:pPr>
            <a:r>
              <a:rPr lang="en-GB"/>
              <a:t>Developing the children’s balance and coordination and building throughout the weeks to hopefully getting them onto a pedal bike. </a:t>
            </a:r>
          </a:p>
          <a:p>
            <a:pPr marL="285750" indent="-285750" algn="just">
              <a:buFont typeface="Arial" panose="020B0604020202020204" pitchFamily="34" charset="0"/>
              <a:buChar char="•"/>
            </a:pPr>
            <a:r>
              <a:rPr lang="en-GB"/>
              <a:t>Based on the playground but would need indoor space in case bad weather.  </a:t>
            </a:r>
          </a:p>
          <a:p>
            <a:endParaRPr lang="en-GB"/>
          </a:p>
        </p:txBody>
      </p:sp>
      <p:sp>
        <p:nvSpPr>
          <p:cNvPr id="7" name="Rectangle 6">
            <a:extLst>
              <a:ext uri="{FF2B5EF4-FFF2-40B4-BE49-F238E27FC236}">
                <a16:creationId xmlns:a16="http://schemas.microsoft.com/office/drawing/2014/main" id="{5A9688D6-C939-46FE-89FB-94ADE4CEC7DA}"/>
              </a:ext>
            </a:extLst>
          </p:cNvPr>
          <p:cNvSpPr/>
          <p:nvPr/>
        </p:nvSpPr>
        <p:spPr>
          <a:xfrm>
            <a:off x="6096001" y="1511106"/>
            <a:ext cx="5762324" cy="2862322"/>
          </a:xfrm>
          <a:prstGeom prst="rect">
            <a:avLst/>
          </a:prstGeom>
        </p:spPr>
        <p:txBody>
          <a:bodyPr wrap="square">
            <a:spAutoFit/>
          </a:bodyPr>
          <a:lstStyle/>
          <a:p>
            <a:pPr algn="just"/>
            <a:r>
              <a:rPr lang="en-GB" b="1"/>
              <a:t>Go Ride – Year 5 or 6 </a:t>
            </a:r>
          </a:p>
          <a:p>
            <a:pPr marL="285750" indent="-285750" algn="just">
              <a:buFont typeface="Arial" panose="020B0604020202020204" pitchFamily="34" charset="0"/>
              <a:buChar char="•"/>
            </a:pPr>
            <a:r>
              <a:rPr lang="en-GB"/>
              <a:t>5-week programme in schools. </a:t>
            </a:r>
          </a:p>
          <a:p>
            <a:pPr marL="285750" indent="-285750" algn="just">
              <a:buFont typeface="Arial" panose="020B0604020202020204" pitchFamily="34" charset="0"/>
              <a:buChar char="•"/>
            </a:pPr>
            <a:r>
              <a:rPr lang="en-GB"/>
              <a:t>15 children for 45 minutes each. </a:t>
            </a:r>
          </a:p>
          <a:p>
            <a:pPr marL="285750" indent="-285750" algn="just">
              <a:buFont typeface="Arial" panose="020B0604020202020204" pitchFamily="34" charset="0"/>
              <a:buChar char="•"/>
            </a:pPr>
            <a:r>
              <a:rPr lang="en-GB"/>
              <a:t>Either a full day or half a day. Working on skills on the bike, basics to start with and progressing through the weeks. This is brilliant to work towards School Games or just to give the children a chance to ride the bike and learn skills.</a:t>
            </a:r>
          </a:p>
          <a:p>
            <a:pPr marL="285750" indent="-285750" algn="just">
              <a:buFont typeface="Arial" panose="020B0604020202020204" pitchFamily="34" charset="0"/>
              <a:buChar char="•"/>
            </a:pPr>
            <a:r>
              <a:rPr lang="en-GB"/>
              <a:t>This is based on a school field ideally but also a playground. </a:t>
            </a:r>
            <a:endParaRPr lang="en-GB" b="1" i="1"/>
          </a:p>
        </p:txBody>
      </p:sp>
    </p:spTree>
    <p:extLst>
      <p:ext uri="{BB962C8B-B14F-4D97-AF65-F5344CB8AC3E}">
        <p14:creationId xmlns:p14="http://schemas.microsoft.com/office/powerpoint/2010/main" val="325595469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D53102-E138-45A0-B1EC-9D929AC9A982}"/>
              </a:ext>
            </a:extLst>
          </p:cNvPr>
          <p:cNvSpPr>
            <a:spLocks noGrp="1"/>
          </p:cNvSpPr>
          <p:nvPr>
            <p:ph type="title"/>
          </p:nvPr>
        </p:nvSpPr>
        <p:spPr>
          <a:xfrm>
            <a:off x="356088" y="142288"/>
            <a:ext cx="10515600" cy="1325563"/>
          </a:xfrm>
        </p:spPr>
        <p:txBody>
          <a:bodyPr/>
          <a:lstStyle/>
          <a:p>
            <a:r>
              <a:rPr lang="en-GB" b="1" dirty="0">
                <a:cs typeface="Calibri Light"/>
              </a:rPr>
              <a:t>School Run </a:t>
            </a:r>
            <a:r>
              <a:rPr lang="en-GB" b="1" dirty="0">
                <a:ea typeface="+mj-lt"/>
                <a:cs typeface="+mj-lt"/>
              </a:rPr>
              <a:t>Parking </a:t>
            </a:r>
          </a:p>
        </p:txBody>
      </p:sp>
      <p:pic>
        <p:nvPicPr>
          <p:cNvPr id="3" name="Picture 2" descr="A group pf children stood in front of pencil shaped bollards">
            <a:extLst>
              <a:ext uri="{FF2B5EF4-FFF2-40B4-BE49-F238E27FC236}">
                <a16:creationId xmlns:a16="http://schemas.microsoft.com/office/drawing/2014/main" id="{267B0702-47DD-422B-BED8-9BA735C1465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0" y="3068638"/>
            <a:ext cx="5714999" cy="3424237"/>
          </a:xfrm>
          <a:prstGeom prst="rect">
            <a:avLst/>
          </a:prstGeom>
          <a:ln w="3175">
            <a:solidFill>
              <a:schemeClr val="tx1"/>
            </a:solidFill>
          </a:ln>
        </p:spPr>
      </p:pic>
      <p:pic>
        <p:nvPicPr>
          <p:cNvPr id="4" name="Picture 3" descr="A group pf children stood in front of pencil shaped bollards">
            <a:extLst>
              <a:ext uri="{FF2B5EF4-FFF2-40B4-BE49-F238E27FC236}">
                <a16:creationId xmlns:a16="http://schemas.microsoft.com/office/drawing/2014/main" id="{47A862B0-6CB3-40E3-B89D-E4688E3909E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56088" y="1508782"/>
            <a:ext cx="3320173" cy="4984093"/>
          </a:xfrm>
          <a:prstGeom prst="rect">
            <a:avLst/>
          </a:prstGeom>
          <a:ln w="3175">
            <a:solidFill>
              <a:schemeClr val="tx1"/>
            </a:solidFill>
          </a:ln>
        </p:spPr>
      </p:pic>
      <p:pic>
        <p:nvPicPr>
          <p:cNvPr id="5" name="Picture 4" descr="School parking safety features">
            <a:extLst>
              <a:ext uri="{FF2B5EF4-FFF2-40B4-BE49-F238E27FC236}">
                <a16:creationId xmlns:a16="http://schemas.microsoft.com/office/drawing/2014/main" id="{460E12DD-AF29-4F13-9186-2DE08F4426F3}"/>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944206" y="340301"/>
            <a:ext cx="3866794" cy="2571575"/>
          </a:xfrm>
          <a:prstGeom prst="rect">
            <a:avLst/>
          </a:prstGeom>
          <a:ln w="3175">
            <a:solidFill>
              <a:schemeClr val="tx1"/>
            </a:solidFill>
          </a:ln>
        </p:spPr>
      </p:pic>
      <p:pic>
        <p:nvPicPr>
          <p:cNvPr id="6" name="Picture 5" descr="School parking safety features">
            <a:extLst>
              <a:ext uri="{FF2B5EF4-FFF2-40B4-BE49-F238E27FC236}">
                <a16:creationId xmlns:a16="http://schemas.microsoft.com/office/drawing/2014/main" id="{3755B417-9FDB-40C8-A6BB-136BC484620D}"/>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270800" y="1043126"/>
            <a:ext cx="2491666" cy="1868750"/>
          </a:xfrm>
          <a:prstGeom prst="rect">
            <a:avLst/>
          </a:prstGeom>
          <a:ln w="3175">
            <a:solidFill>
              <a:schemeClr val="tx1"/>
            </a:solidFill>
          </a:ln>
        </p:spPr>
      </p:pic>
      <p:pic>
        <p:nvPicPr>
          <p:cNvPr id="7" name="Picture 6" descr="School parking safety features">
            <a:extLst>
              <a:ext uri="{FF2B5EF4-FFF2-40B4-BE49-F238E27FC236}">
                <a16:creationId xmlns:a16="http://schemas.microsoft.com/office/drawing/2014/main" id="{96F8F628-D8B8-4E21-820E-8983D4B65E62}"/>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3796305" y="3030922"/>
            <a:ext cx="2162116" cy="3461953"/>
          </a:xfrm>
          <a:prstGeom prst="rect">
            <a:avLst/>
          </a:prstGeom>
          <a:ln w="3175">
            <a:solidFill>
              <a:schemeClr val="tx1"/>
            </a:solidFill>
          </a:ln>
        </p:spPr>
      </p:pic>
    </p:spTree>
    <p:extLst>
      <p:ext uri="{BB962C8B-B14F-4D97-AF65-F5344CB8AC3E}">
        <p14:creationId xmlns:p14="http://schemas.microsoft.com/office/powerpoint/2010/main" val="277017730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D53102-E138-45A0-B1EC-9D929AC9A982}"/>
              </a:ext>
            </a:extLst>
          </p:cNvPr>
          <p:cNvSpPr>
            <a:spLocks noGrp="1"/>
          </p:cNvSpPr>
          <p:nvPr>
            <p:ph type="title"/>
          </p:nvPr>
        </p:nvSpPr>
        <p:spPr>
          <a:xfrm>
            <a:off x="272727" y="0"/>
            <a:ext cx="10515600" cy="1325563"/>
          </a:xfrm>
        </p:spPr>
        <p:txBody>
          <a:bodyPr>
            <a:normAutofit/>
          </a:bodyPr>
          <a:lstStyle/>
          <a:p>
            <a:r>
              <a:rPr lang="en-GB" sz="4000" b="1" dirty="0">
                <a:cs typeface="Calibri Light"/>
              </a:rPr>
              <a:t>National Eco-Schools Winner</a:t>
            </a:r>
            <a:endParaRPr lang="en-GB" sz="4000" b="1" dirty="0"/>
          </a:p>
        </p:txBody>
      </p:sp>
      <p:pic>
        <p:nvPicPr>
          <p:cNvPr id="1026" name="Picture 2" descr="Decorative">
            <a:extLst>
              <a:ext uri="{FF2B5EF4-FFF2-40B4-BE49-F238E27FC236}">
                <a16:creationId xmlns:a16="http://schemas.microsoft.com/office/drawing/2014/main" id="{ECAADDBA-45DA-441F-B2C3-694FA4016A7B}"/>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181480" y="4767942"/>
            <a:ext cx="6033966" cy="2090057"/>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88EB7389-F617-481B-8D21-ED777EEB9C9C}"/>
              </a:ext>
            </a:extLst>
          </p:cNvPr>
          <p:cNvSpPr/>
          <p:nvPr/>
        </p:nvSpPr>
        <p:spPr>
          <a:xfrm>
            <a:off x="468668" y="1307993"/>
            <a:ext cx="5428279" cy="5078313"/>
          </a:xfrm>
          <a:prstGeom prst="rect">
            <a:avLst/>
          </a:prstGeom>
        </p:spPr>
        <p:txBody>
          <a:bodyPr wrap="square">
            <a:spAutoFit/>
          </a:bodyPr>
          <a:lstStyle/>
          <a:p>
            <a:r>
              <a:rPr lang="en-GB"/>
              <a:t>To encourage everyone to travel sustainably to school selected pupils at Avenue have been appointed ‘Walk to School Champions’ and tasked with the responsibility of monitoring how their classmates travel to school. </a:t>
            </a:r>
          </a:p>
          <a:p>
            <a:endParaRPr lang="en-GB"/>
          </a:p>
          <a:p>
            <a:r>
              <a:rPr lang="en-GB"/>
              <a:t>The Walk to School Champions then provide recognition to those who have walked or cycled to school by awarding badges and class trophies in their monthly assemblies. </a:t>
            </a:r>
          </a:p>
          <a:p>
            <a:endParaRPr lang="en-GB"/>
          </a:p>
          <a:p>
            <a:r>
              <a:rPr lang="en-GB"/>
              <a:t>In addition to their ongoing work, on 21st May 2019 the whole school participated in Happy Shoes Day, which included a whole school walk (or bike) to school. </a:t>
            </a:r>
          </a:p>
          <a:p>
            <a:endParaRPr lang="en-GB"/>
          </a:p>
          <a:p>
            <a:r>
              <a:rPr lang="en-GB"/>
              <a:t>On the day they found that in 8 of their classes none of the children had travelled to school by car – in fact, 92% of children in the whole school had walked, biked, scooted or parked and strode. </a:t>
            </a:r>
          </a:p>
        </p:txBody>
      </p:sp>
      <p:pic>
        <p:nvPicPr>
          <p:cNvPr id="5" name="Picture 4" descr="Photos of children with campaign posters">
            <a:extLst>
              <a:ext uri="{FF2B5EF4-FFF2-40B4-BE49-F238E27FC236}">
                <a16:creationId xmlns:a16="http://schemas.microsoft.com/office/drawing/2014/main" id="{5E0285F5-6966-4797-A9D3-AF92AE1B9CC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506111" y="336140"/>
            <a:ext cx="5620575" cy="3837735"/>
          </a:xfrm>
          <a:prstGeom prst="rect">
            <a:avLst/>
          </a:prstGeom>
        </p:spPr>
      </p:pic>
    </p:spTree>
    <p:extLst>
      <p:ext uri="{BB962C8B-B14F-4D97-AF65-F5344CB8AC3E}">
        <p14:creationId xmlns:p14="http://schemas.microsoft.com/office/powerpoint/2010/main" val="124380497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D0B4E89-B9E7-49E6-BE8B-0450E6CA2AA3}"/>
              </a:ext>
            </a:extLst>
          </p:cNvPr>
          <p:cNvSpPr>
            <a:spLocks noGrp="1"/>
          </p:cNvSpPr>
          <p:nvPr>
            <p:ph type="title"/>
          </p:nvPr>
        </p:nvSpPr>
        <p:spPr>
          <a:xfrm>
            <a:off x="615058" y="856180"/>
            <a:ext cx="4560584" cy="1128068"/>
          </a:xfrm>
        </p:spPr>
        <p:txBody>
          <a:bodyPr vert="horz" lIns="91440" tIns="45720" rIns="91440" bIns="45720" rtlCol="0" anchor="ctr">
            <a:normAutofit/>
          </a:bodyPr>
          <a:lstStyle/>
          <a:p>
            <a:r>
              <a:rPr lang="en-US" sz="4000" b="1"/>
              <a:t>Bikeability</a:t>
            </a:r>
          </a:p>
        </p:txBody>
      </p:sp>
      <p:grpSp>
        <p:nvGrpSpPr>
          <p:cNvPr id="11" name="Group 10">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12" name="Rectangle 11">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Rectangle 14">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090569"/>
            <a:ext cx="429768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3">
            <a:extLst>
              <a:ext uri="{FF2B5EF4-FFF2-40B4-BE49-F238E27FC236}">
                <a16:creationId xmlns:a16="http://schemas.microsoft.com/office/drawing/2014/main" id="{1ABD21C4-1212-4490-A2EB-257CCD5B1313}"/>
              </a:ext>
            </a:extLst>
          </p:cNvPr>
          <p:cNvSpPr>
            <a:spLocks noGrp="1"/>
          </p:cNvSpPr>
          <p:nvPr>
            <p:ph idx="1"/>
          </p:nvPr>
        </p:nvSpPr>
        <p:spPr>
          <a:xfrm>
            <a:off x="590719" y="2330505"/>
            <a:ext cx="4559425" cy="3979585"/>
          </a:xfrm>
        </p:spPr>
        <p:txBody>
          <a:bodyPr vert="horz" lIns="91440" tIns="45720" rIns="91440" bIns="45720" rtlCol="0" anchor="ctr">
            <a:normAutofit fontScale="92500" lnSpcReduction="10000"/>
          </a:bodyPr>
          <a:lstStyle/>
          <a:p>
            <a:r>
              <a:rPr lang="en-US" sz="2800"/>
              <a:t>50 schools</a:t>
            </a:r>
          </a:p>
          <a:p>
            <a:r>
              <a:rPr lang="en-US" sz="2800"/>
              <a:t>2500 pupils</a:t>
            </a:r>
          </a:p>
          <a:p>
            <a:r>
              <a:rPr lang="en-US" sz="2800"/>
              <a:t>Level 1 with Year 5/6 - playground</a:t>
            </a:r>
          </a:p>
          <a:p>
            <a:r>
              <a:rPr lang="en-US" sz="2800"/>
              <a:t>Level 2 with Year 6 - roads around the school</a:t>
            </a:r>
          </a:p>
          <a:p>
            <a:r>
              <a:rPr lang="en-US" sz="2800"/>
              <a:t>Level 3 - longer journeys</a:t>
            </a:r>
          </a:p>
          <a:p>
            <a:r>
              <a:rPr lang="en-US" sz="2800"/>
              <a:t>Contact Colin Cheney</a:t>
            </a:r>
          </a:p>
          <a:p>
            <a:r>
              <a:rPr lang="en-US" sz="2800">
                <a:hlinkClick r:id="rId2"/>
              </a:rPr>
              <a:t>Colin.cheney@leicester.gov.uk</a:t>
            </a:r>
            <a:r>
              <a:rPr lang="en-US" sz="2800"/>
              <a:t> </a:t>
            </a:r>
          </a:p>
          <a:p>
            <a:endParaRPr lang="en-US" sz="2000"/>
          </a:p>
        </p:txBody>
      </p:sp>
      <p:sp>
        <p:nvSpPr>
          <p:cNvPr id="17" name="Rectangle 16">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513853"/>
            <a:ext cx="6009366"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3" descr="Bikeability logo">
            <a:extLst>
              <a:ext uri="{FF2B5EF4-FFF2-40B4-BE49-F238E27FC236}">
                <a16:creationId xmlns:a16="http://schemas.microsoft.com/office/drawing/2014/main" id="{0100E76A-9381-49AC-AADA-1325E3D9788D}"/>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6213505" y="799352"/>
            <a:ext cx="5038428" cy="5139435"/>
          </a:xfrm>
          <a:prstGeom prst="rect">
            <a:avLst/>
          </a:prstGeom>
        </p:spPr>
      </p:pic>
    </p:spTree>
    <p:extLst>
      <p:ext uri="{BB962C8B-B14F-4D97-AF65-F5344CB8AC3E}">
        <p14:creationId xmlns:p14="http://schemas.microsoft.com/office/powerpoint/2010/main" val="355269819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FB5EC1-481E-49E0-971F-5DB2B33BC0F0}"/>
              </a:ext>
            </a:extLst>
          </p:cNvPr>
          <p:cNvSpPr>
            <a:spLocks noGrp="1"/>
          </p:cNvSpPr>
          <p:nvPr>
            <p:ph type="title"/>
          </p:nvPr>
        </p:nvSpPr>
        <p:spPr>
          <a:xfrm>
            <a:off x="539029" y="177310"/>
            <a:ext cx="10515600" cy="1325563"/>
          </a:xfrm>
        </p:spPr>
        <p:txBody>
          <a:bodyPr/>
          <a:lstStyle/>
          <a:p>
            <a:r>
              <a:rPr lang="en-GB" b="1"/>
              <a:t>Schools Ride </a:t>
            </a:r>
          </a:p>
        </p:txBody>
      </p:sp>
      <p:pic>
        <p:nvPicPr>
          <p:cNvPr id="13" name="Picture 12" descr="Children cycling">
            <a:extLst>
              <a:ext uri="{FF2B5EF4-FFF2-40B4-BE49-F238E27FC236}">
                <a16:creationId xmlns:a16="http://schemas.microsoft.com/office/drawing/2014/main" id="{99078A61-02CB-422F-93FF-87A4F5EF385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989498" y="2379835"/>
            <a:ext cx="1971740" cy="1312080"/>
          </a:xfrm>
          <a:prstGeom prst="rect">
            <a:avLst/>
          </a:prstGeom>
          <a:ln w="3175">
            <a:solidFill>
              <a:schemeClr val="tx1"/>
            </a:solidFill>
          </a:ln>
          <a:effectLst/>
        </p:spPr>
      </p:pic>
      <p:pic>
        <p:nvPicPr>
          <p:cNvPr id="14" name="Picture 13" descr="People on bikes ">
            <a:extLst>
              <a:ext uri="{FF2B5EF4-FFF2-40B4-BE49-F238E27FC236}">
                <a16:creationId xmlns:a16="http://schemas.microsoft.com/office/drawing/2014/main" id="{1E84B84E-2A5E-41FA-B4A6-9157AD609101}"/>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8869496" y="419033"/>
            <a:ext cx="1103717" cy="1788419"/>
          </a:xfrm>
          <a:prstGeom prst="rect">
            <a:avLst/>
          </a:prstGeom>
          <a:ln w="3175">
            <a:solidFill>
              <a:schemeClr val="tx1"/>
            </a:solidFill>
          </a:ln>
          <a:effectLst/>
        </p:spPr>
      </p:pic>
      <p:pic>
        <p:nvPicPr>
          <p:cNvPr id="15" name="Picture 14" descr="A row of bikes">
            <a:extLst>
              <a:ext uri="{FF2B5EF4-FFF2-40B4-BE49-F238E27FC236}">
                <a16:creationId xmlns:a16="http://schemas.microsoft.com/office/drawing/2014/main" id="{B97D752E-10D5-4763-A78C-40D792E8464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097005" y="1233328"/>
            <a:ext cx="1863566" cy="1240436"/>
          </a:xfrm>
          <a:prstGeom prst="rect">
            <a:avLst/>
          </a:prstGeom>
          <a:ln w="3175">
            <a:solidFill>
              <a:schemeClr val="tx1"/>
            </a:solidFill>
          </a:ln>
          <a:effectLst/>
        </p:spPr>
      </p:pic>
      <p:pic>
        <p:nvPicPr>
          <p:cNvPr id="16" name="Picture 15" descr="Person on bike in front of crowd">
            <a:extLst>
              <a:ext uri="{FF2B5EF4-FFF2-40B4-BE49-F238E27FC236}">
                <a16:creationId xmlns:a16="http://schemas.microsoft.com/office/drawing/2014/main" id="{F4DDA474-BCC7-4377-A7CA-637830E1A5A4}"/>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6289690" y="419789"/>
            <a:ext cx="2415837" cy="1797646"/>
          </a:xfrm>
          <a:prstGeom prst="rect">
            <a:avLst/>
          </a:prstGeom>
          <a:ln w="3175">
            <a:solidFill>
              <a:schemeClr val="tx1"/>
            </a:solidFill>
          </a:ln>
          <a:effectLst/>
        </p:spPr>
      </p:pic>
      <p:pic>
        <p:nvPicPr>
          <p:cNvPr id="17" name="Picture 16" descr="Filbert the Fox with children">
            <a:extLst>
              <a:ext uri="{FF2B5EF4-FFF2-40B4-BE49-F238E27FC236}">
                <a16:creationId xmlns:a16="http://schemas.microsoft.com/office/drawing/2014/main" id="{EA4FE2F1-F973-4F08-90BE-45CDEA2E80C9}"/>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6279688" y="2384172"/>
            <a:ext cx="1527527" cy="1315839"/>
          </a:xfrm>
          <a:prstGeom prst="rect">
            <a:avLst/>
          </a:prstGeom>
          <a:ln w="3175">
            <a:solidFill>
              <a:schemeClr val="tx1"/>
            </a:solidFill>
          </a:ln>
          <a:effectLst/>
        </p:spPr>
      </p:pic>
      <p:pic>
        <p:nvPicPr>
          <p:cNvPr id="19" name="Picture 18" descr="Choose how you move logo">
            <a:extLst>
              <a:ext uri="{FF2B5EF4-FFF2-40B4-BE49-F238E27FC236}">
                <a16:creationId xmlns:a16="http://schemas.microsoft.com/office/drawing/2014/main" id="{7C0CBD5F-1825-4E31-AECE-AD8A4A319213}"/>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0043727" y="383326"/>
            <a:ext cx="2153303" cy="657005"/>
          </a:xfrm>
          <a:prstGeom prst="rect">
            <a:avLst/>
          </a:prstGeom>
        </p:spPr>
      </p:pic>
      <p:pic>
        <p:nvPicPr>
          <p:cNvPr id="20" name="Picture 19" descr="Children celebrate with Filbert Fox">
            <a:extLst>
              <a:ext uri="{FF2B5EF4-FFF2-40B4-BE49-F238E27FC236}">
                <a16:creationId xmlns:a16="http://schemas.microsoft.com/office/drawing/2014/main" id="{3F463181-8705-4842-846D-1D64017CFEBB}"/>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0082659" y="2669304"/>
            <a:ext cx="1884271" cy="1234226"/>
          </a:xfrm>
          <a:prstGeom prst="rect">
            <a:avLst/>
          </a:prstGeom>
          <a:ln w="3175">
            <a:solidFill>
              <a:schemeClr val="tx1"/>
            </a:solidFill>
          </a:ln>
          <a:effectLst/>
        </p:spPr>
      </p:pic>
      <p:pic>
        <p:nvPicPr>
          <p:cNvPr id="21" name="Picture 20" descr="Children celebrating the bike pedal">
            <a:extLst>
              <a:ext uri="{FF2B5EF4-FFF2-40B4-BE49-F238E27FC236}">
                <a16:creationId xmlns:a16="http://schemas.microsoft.com/office/drawing/2014/main" id="{C2CCA060-A7C0-4F20-9640-EF1F71E718C2}"/>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10086451" y="4055094"/>
            <a:ext cx="1890137" cy="2575834"/>
          </a:xfrm>
          <a:prstGeom prst="rect">
            <a:avLst/>
          </a:prstGeom>
          <a:ln w="3175">
            <a:solidFill>
              <a:schemeClr val="tx1"/>
            </a:solidFill>
          </a:ln>
          <a:effectLst/>
        </p:spPr>
      </p:pic>
      <p:pic>
        <p:nvPicPr>
          <p:cNvPr id="23" name="Picture 22" descr="Children and adults cycling">
            <a:extLst>
              <a:ext uri="{FF2B5EF4-FFF2-40B4-BE49-F238E27FC236}">
                <a16:creationId xmlns:a16="http://schemas.microsoft.com/office/drawing/2014/main" id="{82F5A448-C3BA-47B5-AFCF-F9BB5219692D}"/>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6292286" y="3836594"/>
            <a:ext cx="3686200" cy="2785773"/>
          </a:xfrm>
          <a:prstGeom prst="rect">
            <a:avLst/>
          </a:prstGeom>
          <a:ln w="3175">
            <a:solidFill>
              <a:schemeClr val="tx1"/>
            </a:solidFill>
          </a:ln>
          <a:effectLst/>
        </p:spPr>
      </p:pic>
      <p:sp>
        <p:nvSpPr>
          <p:cNvPr id="3" name="Rectangle 2">
            <a:extLst>
              <a:ext uri="{FF2B5EF4-FFF2-40B4-BE49-F238E27FC236}">
                <a16:creationId xmlns:a16="http://schemas.microsoft.com/office/drawing/2014/main" id="{EFDAEE29-4D9B-4507-B1B4-491D1B6D0794}"/>
              </a:ext>
            </a:extLst>
          </p:cNvPr>
          <p:cNvSpPr/>
          <p:nvPr/>
        </p:nvSpPr>
        <p:spPr>
          <a:xfrm>
            <a:off x="539029" y="1502873"/>
            <a:ext cx="5143890" cy="4801314"/>
          </a:xfrm>
          <a:prstGeom prst="rect">
            <a:avLst/>
          </a:prstGeom>
        </p:spPr>
        <p:txBody>
          <a:bodyPr wrap="square" anchor="t">
            <a:spAutoFit/>
          </a:bodyPr>
          <a:lstStyle/>
          <a:p>
            <a:pPr algn="just"/>
            <a:r>
              <a:rPr lang="en-US"/>
              <a:t>Around 400 schoolchildren and adults from 11 schools took part in a mass ride into the city on Friday 5 July 2019</a:t>
            </a:r>
          </a:p>
          <a:p>
            <a:pPr algn="just"/>
            <a:endParaRPr lang="en-US">
              <a:solidFill>
                <a:prstClr val="black"/>
              </a:solidFill>
            </a:endParaRPr>
          </a:p>
          <a:p>
            <a:pPr algn="just"/>
            <a:r>
              <a:rPr lang="en-US"/>
              <a:t>Leicester City mascot Filbert Fox lead the young cyclists as part of the annual schools’ bike ride</a:t>
            </a:r>
            <a:endParaRPr lang="en-US">
              <a:cs typeface="Calibri"/>
            </a:endParaRPr>
          </a:p>
          <a:p>
            <a:pPr algn="just"/>
            <a:endParaRPr lang="en-US">
              <a:solidFill>
                <a:prstClr val="black"/>
              </a:solidFill>
            </a:endParaRPr>
          </a:p>
          <a:p>
            <a:pPr algn="just"/>
            <a:r>
              <a:rPr lang="en-US"/>
              <a:t>Year 5 &amp; 6 schoolchildren from across the city and county the chance to put into practice the Bikeability skills</a:t>
            </a:r>
            <a:endParaRPr lang="en-US">
              <a:cs typeface="Calibri"/>
            </a:endParaRPr>
          </a:p>
          <a:p>
            <a:pPr algn="just"/>
            <a:endParaRPr lang="en-US">
              <a:solidFill>
                <a:prstClr val="black"/>
              </a:solidFill>
            </a:endParaRPr>
          </a:p>
          <a:p>
            <a:pPr algn="just"/>
            <a:r>
              <a:rPr lang="en-US"/>
              <a:t>Once there, they watched a demonstration from mountain bike stunt rider Danny Butler</a:t>
            </a:r>
            <a:endParaRPr lang="en-US">
              <a:cs typeface="Calibri"/>
            </a:endParaRPr>
          </a:p>
          <a:p>
            <a:pPr algn="just"/>
            <a:endParaRPr lang="en-US">
              <a:solidFill>
                <a:prstClr val="black"/>
              </a:solidFill>
            </a:endParaRPr>
          </a:p>
          <a:p>
            <a:pPr algn="just"/>
            <a:r>
              <a:rPr lang="en-US"/>
              <a:t>Photos of the day can be found on the Choose How You Move Facebook </a:t>
            </a:r>
            <a:endParaRPr lang="en-US">
              <a:cs typeface="Calibri"/>
            </a:endParaRPr>
          </a:p>
          <a:p>
            <a:pPr algn="just"/>
            <a:r>
              <a:rPr lang="en-GB">
                <a:hlinkClick r:id="rId11"/>
              </a:rPr>
              <a:t>www.facebook.com/ChooseHowYouMove</a:t>
            </a:r>
            <a:endParaRPr lang="en-US">
              <a:cs typeface="Calibri"/>
            </a:endParaRPr>
          </a:p>
        </p:txBody>
      </p:sp>
    </p:spTree>
    <p:extLst>
      <p:ext uri="{BB962C8B-B14F-4D97-AF65-F5344CB8AC3E}">
        <p14:creationId xmlns:p14="http://schemas.microsoft.com/office/powerpoint/2010/main" val="85317010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728FEF-AD66-4872-B91F-E2BA9857EAA9}"/>
              </a:ext>
            </a:extLst>
          </p:cNvPr>
          <p:cNvSpPr>
            <a:spLocks noGrp="1"/>
          </p:cNvSpPr>
          <p:nvPr>
            <p:ph type="title"/>
          </p:nvPr>
        </p:nvSpPr>
        <p:spPr>
          <a:xfrm>
            <a:off x="838200" y="365125"/>
            <a:ext cx="10515600" cy="1325563"/>
          </a:xfrm>
        </p:spPr>
        <p:txBody>
          <a:bodyPr vert="horz" lIns="91440" tIns="45720" rIns="91440" bIns="45720" rtlCol="0" anchor="ctr">
            <a:normAutofit/>
          </a:bodyPr>
          <a:lstStyle/>
          <a:p>
            <a:r>
              <a:rPr lang="en-US" b="1"/>
              <a:t>Play Street Orders</a:t>
            </a:r>
          </a:p>
        </p:txBody>
      </p:sp>
      <p:pic>
        <p:nvPicPr>
          <p:cNvPr id="7" name="Picture 7" descr="A person riding a passenger bike down the street&#10;&#10;">
            <a:extLst>
              <a:ext uri="{FF2B5EF4-FFF2-40B4-BE49-F238E27FC236}">
                <a16:creationId xmlns:a16="http://schemas.microsoft.com/office/drawing/2014/main" id="{CDD325BB-58D4-4507-B6A8-FD35166FFCF0}"/>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1014413" y="1866900"/>
            <a:ext cx="2857500" cy="4268788"/>
          </a:xfrm>
          <a:ln w="3175">
            <a:solidFill>
              <a:schemeClr val="tx1"/>
            </a:solidFill>
          </a:ln>
        </p:spPr>
      </p:pic>
      <p:pic>
        <p:nvPicPr>
          <p:cNvPr id="8" name="Picture 8" descr="A group of people walking down the street&#10;">
            <a:extLst>
              <a:ext uri="{FF2B5EF4-FFF2-40B4-BE49-F238E27FC236}">
                <a16:creationId xmlns:a16="http://schemas.microsoft.com/office/drawing/2014/main" id="{245A4A10-5543-4DFE-996A-473EAD37DE3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305800" y="1866900"/>
            <a:ext cx="2863850" cy="4268788"/>
          </a:xfrm>
          <a:prstGeom prst="rect">
            <a:avLst/>
          </a:prstGeom>
        </p:spPr>
      </p:pic>
      <p:pic>
        <p:nvPicPr>
          <p:cNvPr id="3" name="Picture 3" descr="A group of people behind a road closed sign&#10;">
            <a:extLst>
              <a:ext uri="{FF2B5EF4-FFF2-40B4-BE49-F238E27FC236}">
                <a16:creationId xmlns:a16="http://schemas.microsoft.com/office/drawing/2014/main" id="{D26B065F-3F0F-48C3-AA0B-569451CDA4E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954463" y="1866900"/>
            <a:ext cx="4268788" cy="4268788"/>
          </a:xfrm>
          <a:prstGeom prst="rect">
            <a:avLst/>
          </a:prstGeom>
        </p:spPr>
      </p:pic>
    </p:spTree>
    <p:extLst>
      <p:ext uri="{BB962C8B-B14F-4D97-AF65-F5344CB8AC3E}">
        <p14:creationId xmlns:p14="http://schemas.microsoft.com/office/powerpoint/2010/main" val="204185663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ustrans schools cycling project leaflet"/>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52722" y="0"/>
            <a:ext cx="9679683" cy="6858000"/>
          </a:xfrm>
          <a:prstGeom prst="rect">
            <a:avLst/>
          </a:prstGeom>
        </p:spPr>
      </p:pic>
      <p:sp>
        <p:nvSpPr>
          <p:cNvPr id="2" name="Title 1" hidden="1">
            <a:extLst>
              <a:ext uri="{FF2B5EF4-FFF2-40B4-BE49-F238E27FC236}">
                <a16:creationId xmlns:a16="http://schemas.microsoft.com/office/drawing/2014/main" id="{59A48291-3BF7-4A13-A06F-6EB94CD81283}"/>
              </a:ext>
            </a:extLst>
          </p:cNvPr>
          <p:cNvSpPr>
            <a:spLocks noGrp="1"/>
          </p:cNvSpPr>
          <p:nvPr>
            <p:ph type="title" idx="4294967295"/>
          </p:nvPr>
        </p:nvSpPr>
        <p:spPr>
          <a:xfrm>
            <a:off x="838200" y="365125"/>
            <a:ext cx="10515600" cy="1325563"/>
          </a:xfrm>
          <a:prstGeom prst="rect">
            <a:avLst/>
          </a:prstGeom>
        </p:spPr>
        <p:txBody>
          <a:bodyPr/>
          <a:lstStyle/>
          <a:p>
            <a:r>
              <a:rPr lang="en-GB" dirty="0" err="1"/>
              <a:t>Sustrans</a:t>
            </a:r>
            <a:r>
              <a:rPr lang="en-GB" dirty="0"/>
              <a:t> Schools Cycling Projects </a:t>
            </a:r>
          </a:p>
        </p:txBody>
      </p:sp>
    </p:spTree>
    <p:extLst>
      <p:ext uri="{BB962C8B-B14F-4D97-AF65-F5344CB8AC3E}">
        <p14:creationId xmlns:p14="http://schemas.microsoft.com/office/powerpoint/2010/main" val="30625615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7">
            <a:extLst>
              <a:ext uri="{FF2B5EF4-FFF2-40B4-BE49-F238E27FC236}">
                <a16:creationId xmlns:a16="http://schemas.microsoft.com/office/drawing/2014/main" id="{3B854194-185D-494D-905C-7C7CB2E3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211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9">
            <a:extLst>
              <a:ext uri="{FF2B5EF4-FFF2-40B4-BE49-F238E27FC236}">
                <a16:creationId xmlns:a16="http://schemas.microsoft.com/office/drawing/2014/main" id="{B4F5FA0D-0104-4987-8241-EFF7C85B88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998"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1">
            <a:extLst>
              <a:ext uri="{FF2B5EF4-FFF2-40B4-BE49-F238E27FC236}">
                <a16:creationId xmlns:a16="http://schemas.microsoft.com/office/drawing/2014/main" id="{2897127E-6CEF-446C-BE87-93B7C46E49D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45568680-1F6E-4073-8B45-306811ED2065}"/>
              </a:ext>
            </a:extLst>
          </p:cNvPr>
          <p:cNvSpPr>
            <a:spLocks noGrp="1"/>
          </p:cNvSpPr>
          <p:nvPr>
            <p:ph type="title"/>
          </p:nvPr>
        </p:nvSpPr>
        <p:spPr>
          <a:xfrm>
            <a:off x="640079" y="2053641"/>
            <a:ext cx="3669161" cy="2760098"/>
          </a:xfrm>
        </p:spPr>
        <p:txBody>
          <a:bodyPr>
            <a:normAutofit/>
          </a:bodyPr>
          <a:lstStyle/>
          <a:p>
            <a:r>
              <a:rPr lang="en-GB" sz="4100">
                <a:solidFill>
                  <a:srgbClr val="FFFFFF"/>
                </a:solidFill>
              </a:rPr>
              <a:t>#EcoTeachMeet Webinar Series </a:t>
            </a:r>
          </a:p>
        </p:txBody>
      </p:sp>
      <p:sp>
        <p:nvSpPr>
          <p:cNvPr id="3" name="Content Placeholder 2">
            <a:extLst>
              <a:ext uri="{FF2B5EF4-FFF2-40B4-BE49-F238E27FC236}">
                <a16:creationId xmlns:a16="http://schemas.microsoft.com/office/drawing/2014/main" id="{DD2D824A-FFCF-4A60-8009-B0A78D08C93B}"/>
              </a:ext>
            </a:extLst>
          </p:cNvPr>
          <p:cNvSpPr>
            <a:spLocks noGrp="1"/>
          </p:cNvSpPr>
          <p:nvPr>
            <p:ph idx="1"/>
          </p:nvPr>
        </p:nvSpPr>
        <p:spPr>
          <a:xfrm>
            <a:off x="6090574" y="801866"/>
            <a:ext cx="5306084" cy="5230634"/>
          </a:xfrm>
        </p:spPr>
        <p:txBody>
          <a:bodyPr anchor="ctr">
            <a:normAutofit/>
          </a:bodyPr>
          <a:lstStyle/>
          <a:p>
            <a:r>
              <a:rPr lang="en-GB" sz="2400" dirty="0">
                <a:solidFill>
                  <a:srgbClr val="000000"/>
                </a:solidFill>
              </a:rPr>
              <a:t>Overview of #EcoTeach format and dates/times of webinars</a:t>
            </a:r>
            <a:endParaRPr lang="en-GB" sz="2400" dirty="0">
              <a:solidFill>
                <a:srgbClr val="000000"/>
              </a:solidFill>
              <a:cs typeface="Calibri"/>
            </a:endParaRPr>
          </a:p>
          <a:p>
            <a:r>
              <a:rPr lang="en-GB" sz="2400" dirty="0">
                <a:solidFill>
                  <a:srgbClr val="000000"/>
                </a:solidFill>
              </a:rPr>
              <a:t>What Environmental Education Leicester is</a:t>
            </a:r>
            <a:endParaRPr lang="en-GB" sz="2400" dirty="0">
              <a:solidFill>
                <a:srgbClr val="000000"/>
              </a:solidFill>
              <a:cs typeface="Calibri"/>
            </a:endParaRPr>
          </a:p>
          <a:p>
            <a:r>
              <a:rPr lang="en-GB" sz="2400" dirty="0">
                <a:solidFill>
                  <a:srgbClr val="000000"/>
                </a:solidFill>
              </a:rPr>
              <a:t>Eco-Schools – and how it fits into the big picture</a:t>
            </a:r>
            <a:endParaRPr lang="en-GB" sz="2400" dirty="0">
              <a:solidFill>
                <a:srgbClr val="000000"/>
              </a:solidFill>
              <a:cs typeface="Calibri"/>
            </a:endParaRPr>
          </a:p>
          <a:p>
            <a:r>
              <a:rPr lang="en-GB" sz="2400" dirty="0">
                <a:solidFill>
                  <a:srgbClr val="000000"/>
                </a:solidFill>
              </a:rPr>
              <a:t>Travel and transport projects </a:t>
            </a:r>
            <a:endParaRPr lang="en-GB" sz="2400" dirty="0">
              <a:solidFill>
                <a:srgbClr val="000000"/>
              </a:solidFill>
              <a:cs typeface="Calibri"/>
            </a:endParaRPr>
          </a:p>
          <a:p>
            <a:r>
              <a:rPr lang="en-GB" sz="2400" dirty="0">
                <a:solidFill>
                  <a:srgbClr val="000000"/>
                </a:solidFill>
              </a:rPr>
              <a:t>Q &amp; As</a:t>
            </a:r>
            <a:endParaRPr lang="en-GB" sz="2400" dirty="0">
              <a:solidFill>
                <a:srgbClr val="000000"/>
              </a:solidFill>
              <a:cs typeface="Calibri"/>
            </a:endParaRPr>
          </a:p>
          <a:p>
            <a:r>
              <a:rPr lang="en-GB" sz="2400" dirty="0">
                <a:solidFill>
                  <a:srgbClr val="000000"/>
                </a:solidFill>
              </a:rPr>
              <a:t>Other opportunities coming up </a:t>
            </a:r>
            <a:endParaRPr lang="en-GB" sz="2400" dirty="0">
              <a:solidFill>
                <a:srgbClr val="000000"/>
              </a:solidFill>
              <a:cs typeface="Calibri"/>
            </a:endParaRPr>
          </a:p>
        </p:txBody>
      </p:sp>
    </p:spTree>
    <p:extLst>
      <p:ext uri="{BB962C8B-B14F-4D97-AF65-F5344CB8AC3E}">
        <p14:creationId xmlns:p14="http://schemas.microsoft.com/office/powerpoint/2010/main" val="10602477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ustrans school cycling projects leaflet"/>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68443" y="0"/>
            <a:ext cx="9694506" cy="6858000"/>
          </a:xfrm>
          <a:prstGeom prst="rect">
            <a:avLst/>
          </a:prstGeom>
        </p:spPr>
      </p:pic>
      <p:sp>
        <p:nvSpPr>
          <p:cNvPr id="2" name="Title 1" hidden="1">
            <a:extLst>
              <a:ext uri="{FF2B5EF4-FFF2-40B4-BE49-F238E27FC236}">
                <a16:creationId xmlns:a16="http://schemas.microsoft.com/office/drawing/2014/main" id="{1A60B51A-59C6-459C-A4A8-8CE4B7BB4AE8}"/>
              </a:ext>
            </a:extLst>
          </p:cNvPr>
          <p:cNvSpPr>
            <a:spLocks noGrp="1"/>
          </p:cNvSpPr>
          <p:nvPr>
            <p:ph type="title" idx="4294967295"/>
          </p:nvPr>
        </p:nvSpPr>
        <p:spPr>
          <a:xfrm>
            <a:off x="838200" y="365125"/>
            <a:ext cx="10515600" cy="1325563"/>
          </a:xfrm>
          <a:prstGeom prst="rect">
            <a:avLst/>
          </a:prstGeom>
        </p:spPr>
        <p:txBody>
          <a:bodyPr/>
          <a:lstStyle/>
          <a:p>
            <a:r>
              <a:rPr lang="en-GB" dirty="0" err="1"/>
              <a:t>Sustrans</a:t>
            </a:r>
            <a:r>
              <a:rPr lang="en-GB" dirty="0"/>
              <a:t> Schools</a:t>
            </a:r>
            <a:r>
              <a:rPr lang="en-GB" baseline="0" dirty="0"/>
              <a:t> Cycling Projects 2</a:t>
            </a:r>
            <a:endParaRPr lang="en-GB" dirty="0"/>
          </a:p>
        </p:txBody>
      </p:sp>
    </p:spTree>
    <p:extLst>
      <p:ext uri="{BB962C8B-B14F-4D97-AF65-F5344CB8AC3E}">
        <p14:creationId xmlns:p14="http://schemas.microsoft.com/office/powerpoint/2010/main" val="24269148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ustrans schools cycling project leaflet"/>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44968" y="0"/>
            <a:ext cx="9706131" cy="6858000"/>
          </a:xfrm>
          <a:prstGeom prst="rect">
            <a:avLst/>
          </a:prstGeom>
        </p:spPr>
      </p:pic>
      <p:sp>
        <p:nvSpPr>
          <p:cNvPr id="2" name="Title 1" hidden="1">
            <a:extLst>
              <a:ext uri="{FF2B5EF4-FFF2-40B4-BE49-F238E27FC236}">
                <a16:creationId xmlns:a16="http://schemas.microsoft.com/office/drawing/2014/main" id="{DAB46507-2C22-4347-8FA0-BCB46CE26EED}"/>
              </a:ext>
            </a:extLst>
          </p:cNvPr>
          <p:cNvSpPr>
            <a:spLocks noGrp="1"/>
          </p:cNvSpPr>
          <p:nvPr>
            <p:ph type="title" idx="4294967295"/>
          </p:nvPr>
        </p:nvSpPr>
        <p:spPr>
          <a:xfrm>
            <a:off x="838200" y="365125"/>
            <a:ext cx="10515600" cy="1325563"/>
          </a:xfrm>
          <a:prstGeom prst="rect">
            <a:avLst/>
          </a:prstGeom>
        </p:spPr>
        <p:txBody>
          <a:bodyPr/>
          <a:lstStyle/>
          <a:p>
            <a:r>
              <a:rPr lang="en-GB" dirty="0" err="1"/>
              <a:t>Sustrans</a:t>
            </a:r>
            <a:r>
              <a:rPr lang="en-GB" dirty="0"/>
              <a:t> Schools Cycling Projects 3</a:t>
            </a:r>
          </a:p>
        </p:txBody>
      </p:sp>
    </p:spTree>
    <p:extLst>
      <p:ext uri="{BB962C8B-B14F-4D97-AF65-F5344CB8AC3E}">
        <p14:creationId xmlns:p14="http://schemas.microsoft.com/office/powerpoint/2010/main" val="267928542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ustrans schools cycling project leaflet"/>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52722" y="0"/>
            <a:ext cx="9679683" cy="6858000"/>
          </a:xfrm>
          <a:prstGeom prst="rect">
            <a:avLst/>
          </a:prstGeom>
        </p:spPr>
      </p:pic>
      <p:sp>
        <p:nvSpPr>
          <p:cNvPr id="2" name="Title 1" hidden="1">
            <a:extLst>
              <a:ext uri="{FF2B5EF4-FFF2-40B4-BE49-F238E27FC236}">
                <a16:creationId xmlns:a16="http://schemas.microsoft.com/office/drawing/2014/main" id="{59A48291-3BF7-4A13-A06F-6EB94CD81283}"/>
              </a:ext>
            </a:extLst>
          </p:cNvPr>
          <p:cNvSpPr>
            <a:spLocks noGrp="1"/>
          </p:cNvSpPr>
          <p:nvPr>
            <p:ph type="title" idx="4294967295"/>
          </p:nvPr>
        </p:nvSpPr>
        <p:spPr>
          <a:xfrm>
            <a:off x="838200" y="365125"/>
            <a:ext cx="10515600" cy="1325563"/>
          </a:xfrm>
          <a:prstGeom prst="rect">
            <a:avLst/>
          </a:prstGeom>
        </p:spPr>
        <p:txBody>
          <a:bodyPr/>
          <a:lstStyle/>
          <a:p>
            <a:r>
              <a:rPr lang="en-GB" dirty="0" err="1"/>
              <a:t>Sustrans</a:t>
            </a:r>
            <a:r>
              <a:rPr lang="en-GB" baseline="0" dirty="0"/>
              <a:t> Schools Cycling Projects 4</a:t>
            </a:r>
            <a:endParaRPr lang="en-GB" dirty="0"/>
          </a:p>
        </p:txBody>
      </p:sp>
    </p:spTree>
    <p:extLst>
      <p:ext uri="{BB962C8B-B14F-4D97-AF65-F5344CB8AC3E}">
        <p14:creationId xmlns:p14="http://schemas.microsoft.com/office/powerpoint/2010/main" val="262943336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ustrans schools cycling project leaflet"/>
          <p:cNvPicPr>
            <a:picLocks noChangeAspect="1"/>
          </p:cNvPicPr>
          <p:nvPr/>
        </p:nvPicPr>
        <p:blipFill rotWithShape="1">
          <a:blip r:embed="rId2" cstate="email">
            <a:extLst>
              <a:ext uri="{28A0092B-C50C-407E-A947-70E740481C1C}">
                <a14:useLocalDpi xmlns:a14="http://schemas.microsoft.com/office/drawing/2010/main"/>
              </a:ext>
            </a:extLst>
          </a:blip>
          <a:srcRect l="1180"/>
          <a:stretch/>
        </p:blipFill>
        <p:spPr>
          <a:xfrm>
            <a:off x="933360" y="0"/>
            <a:ext cx="9681335" cy="6858000"/>
          </a:xfrm>
          <a:prstGeom prst="rect">
            <a:avLst/>
          </a:prstGeom>
        </p:spPr>
      </p:pic>
      <p:sp>
        <p:nvSpPr>
          <p:cNvPr id="2" name="Title 1" hidden="1">
            <a:extLst>
              <a:ext uri="{FF2B5EF4-FFF2-40B4-BE49-F238E27FC236}">
                <a16:creationId xmlns:a16="http://schemas.microsoft.com/office/drawing/2014/main" id="{267B352C-9DD0-4032-B23E-6CF52E62689E}"/>
              </a:ext>
            </a:extLst>
          </p:cNvPr>
          <p:cNvSpPr>
            <a:spLocks noGrp="1"/>
          </p:cNvSpPr>
          <p:nvPr>
            <p:ph type="title" idx="4294967295"/>
          </p:nvPr>
        </p:nvSpPr>
        <p:spPr>
          <a:xfrm>
            <a:off x="838200" y="365125"/>
            <a:ext cx="10515600" cy="1325563"/>
          </a:xfrm>
          <a:prstGeom prst="rect">
            <a:avLst/>
          </a:prstGeom>
        </p:spPr>
        <p:txBody>
          <a:bodyPr/>
          <a:lstStyle/>
          <a:p>
            <a:r>
              <a:rPr lang="en-GB" dirty="0" err="1"/>
              <a:t>Sustrans</a:t>
            </a:r>
            <a:r>
              <a:rPr lang="en-GB" dirty="0"/>
              <a:t> Schools Cycling</a:t>
            </a:r>
            <a:r>
              <a:rPr lang="en-GB" baseline="0" dirty="0"/>
              <a:t> Projects 5</a:t>
            </a:r>
            <a:endParaRPr lang="en-GB" dirty="0"/>
          </a:p>
        </p:txBody>
      </p:sp>
    </p:spTree>
    <p:extLst>
      <p:ext uri="{BB962C8B-B14F-4D97-AF65-F5344CB8AC3E}">
        <p14:creationId xmlns:p14="http://schemas.microsoft.com/office/powerpoint/2010/main" val="30336722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ustrans schools cycling project leaflet"/>
          <p:cNvPicPr>
            <a:picLocks noChangeAspect="1"/>
          </p:cNvPicPr>
          <p:nvPr/>
        </p:nvPicPr>
        <p:blipFill rotWithShape="1">
          <a:blip r:embed="rId2" cstate="email">
            <a:extLst>
              <a:ext uri="{28A0092B-C50C-407E-A947-70E740481C1C}">
                <a14:useLocalDpi xmlns:a14="http://schemas.microsoft.com/office/drawing/2010/main"/>
              </a:ext>
            </a:extLst>
          </a:blip>
          <a:srcRect l="1324"/>
          <a:stretch/>
        </p:blipFill>
        <p:spPr>
          <a:xfrm>
            <a:off x="1038687" y="0"/>
            <a:ext cx="9571572" cy="6858000"/>
          </a:xfrm>
          <a:prstGeom prst="rect">
            <a:avLst/>
          </a:prstGeom>
        </p:spPr>
      </p:pic>
      <p:sp>
        <p:nvSpPr>
          <p:cNvPr id="2" name="Title 1" hidden="1">
            <a:extLst>
              <a:ext uri="{FF2B5EF4-FFF2-40B4-BE49-F238E27FC236}">
                <a16:creationId xmlns:a16="http://schemas.microsoft.com/office/drawing/2014/main" id="{7AC63AA1-2089-49BE-B0D6-BA1ED82F9260}"/>
              </a:ext>
            </a:extLst>
          </p:cNvPr>
          <p:cNvSpPr>
            <a:spLocks noGrp="1"/>
          </p:cNvSpPr>
          <p:nvPr>
            <p:ph type="title" idx="4294967295"/>
          </p:nvPr>
        </p:nvSpPr>
        <p:spPr>
          <a:xfrm>
            <a:off x="838200" y="365125"/>
            <a:ext cx="10515600" cy="1325563"/>
          </a:xfrm>
          <a:prstGeom prst="rect">
            <a:avLst/>
          </a:prstGeom>
        </p:spPr>
        <p:txBody>
          <a:bodyPr/>
          <a:lstStyle/>
          <a:p>
            <a:r>
              <a:rPr lang="en-GB" dirty="0" err="1"/>
              <a:t>Sustrans</a:t>
            </a:r>
            <a:r>
              <a:rPr lang="en-GB" baseline="0" dirty="0"/>
              <a:t> Clean Air Day</a:t>
            </a:r>
            <a:endParaRPr lang="en-GB" dirty="0"/>
          </a:p>
        </p:txBody>
      </p:sp>
    </p:spTree>
    <p:extLst>
      <p:ext uri="{BB962C8B-B14F-4D97-AF65-F5344CB8AC3E}">
        <p14:creationId xmlns:p14="http://schemas.microsoft.com/office/powerpoint/2010/main" val="259740709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ustrans schools cycling project leaflet"/>
          <p:cNvPicPr>
            <a:picLocks noChangeAspect="1"/>
          </p:cNvPicPr>
          <p:nvPr/>
        </p:nvPicPr>
        <p:blipFill rotWithShape="1">
          <a:blip r:embed="rId2" cstate="email">
            <a:extLst>
              <a:ext uri="{28A0092B-C50C-407E-A947-70E740481C1C}">
                <a14:useLocalDpi xmlns:a14="http://schemas.microsoft.com/office/drawing/2010/main"/>
              </a:ext>
            </a:extLst>
          </a:blip>
          <a:srcRect l="1004"/>
          <a:stretch/>
        </p:blipFill>
        <p:spPr>
          <a:xfrm>
            <a:off x="1038687" y="0"/>
            <a:ext cx="9645781" cy="6858000"/>
          </a:xfrm>
          <a:prstGeom prst="rect">
            <a:avLst/>
          </a:prstGeom>
        </p:spPr>
      </p:pic>
      <p:sp>
        <p:nvSpPr>
          <p:cNvPr id="2" name="Title 1" hidden="1">
            <a:extLst>
              <a:ext uri="{FF2B5EF4-FFF2-40B4-BE49-F238E27FC236}">
                <a16:creationId xmlns:a16="http://schemas.microsoft.com/office/drawing/2014/main" id="{73928E30-8D19-451E-AE49-FA0FA328EB3E}"/>
              </a:ext>
            </a:extLst>
          </p:cNvPr>
          <p:cNvSpPr>
            <a:spLocks noGrp="1"/>
          </p:cNvSpPr>
          <p:nvPr>
            <p:ph type="title" idx="4294967295"/>
          </p:nvPr>
        </p:nvSpPr>
        <p:spPr>
          <a:xfrm>
            <a:off x="838200" y="365125"/>
            <a:ext cx="10515600" cy="1325563"/>
          </a:xfrm>
          <a:prstGeom prst="rect">
            <a:avLst/>
          </a:prstGeom>
        </p:spPr>
        <p:txBody>
          <a:bodyPr/>
          <a:lstStyle/>
          <a:p>
            <a:r>
              <a:rPr lang="en-GB" dirty="0" err="1"/>
              <a:t>Sustrans</a:t>
            </a:r>
            <a:r>
              <a:rPr lang="en-GB" dirty="0"/>
              <a:t> School Cycling Projects 6</a:t>
            </a:r>
          </a:p>
        </p:txBody>
      </p:sp>
    </p:spTree>
    <p:extLst>
      <p:ext uri="{BB962C8B-B14F-4D97-AF65-F5344CB8AC3E}">
        <p14:creationId xmlns:p14="http://schemas.microsoft.com/office/powerpoint/2010/main" val="270514229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descr="worked in 71 schools with 27,497 pupils"/>
          <p:cNvSpPr/>
          <p:nvPr/>
        </p:nvSpPr>
        <p:spPr>
          <a:xfrm>
            <a:off x="781010" y="2066749"/>
            <a:ext cx="3487858" cy="1719298"/>
          </a:xfrm>
          <a:prstGeom prst="ellipse">
            <a:avLst/>
          </a:prstGeom>
          <a:solidFill>
            <a:srgbClr val="C0D631"/>
          </a:solidFill>
          <a:ln>
            <a:solidFill>
              <a:srgbClr val="C0D63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2800" b="0" i="0" u="none" strike="noStrike" kern="1200" cap="none" spc="0" normalizeH="0" baseline="0" noProof="0">
                <a:ln>
                  <a:noFill/>
                </a:ln>
                <a:solidFill>
                  <a:schemeClr val="tx1"/>
                </a:solidFill>
                <a:effectLst/>
                <a:uLnTx/>
                <a:uFillTx/>
                <a:latin typeface="Amatic"/>
                <a:ea typeface="Arial" panose="020B0604020202020204" pitchFamily="34" charset="0"/>
                <a:cs typeface="Times New Roman"/>
              </a:rPr>
              <a:t>Worked in 71 schools with 27,497 pupils</a:t>
            </a:r>
          </a:p>
        </p:txBody>
      </p:sp>
      <p:sp>
        <p:nvSpPr>
          <p:cNvPr id="6" name="Oval 5" descr="9 pupil lead workshops​"/>
          <p:cNvSpPr/>
          <p:nvPr/>
        </p:nvSpPr>
        <p:spPr>
          <a:xfrm>
            <a:off x="8375669" y="4910524"/>
            <a:ext cx="3487858" cy="1719298"/>
          </a:xfrm>
          <a:prstGeom prst="ellipse">
            <a:avLst/>
          </a:prstGeom>
          <a:solidFill>
            <a:srgbClr val="F47A2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3500" b="0" i="0" u="none" strike="noStrike" kern="1200" cap="none" spc="0" normalizeH="0" baseline="0" noProof="0">
                <a:ln>
                  <a:noFill/>
                </a:ln>
                <a:solidFill>
                  <a:schemeClr val="tx1"/>
                </a:solidFill>
                <a:effectLst/>
                <a:uLnTx/>
                <a:uFillTx/>
                <a:latin typeface="Amatic"/>
                <a:ea typeface="Arial" panose="020B0604020202020204" pitchFamily="34" charset="0"/>
                <a:cs typeface="Times New Roman"/>
              </a:rPr>
              <a:t>9 pupil lead workshops</a:t>
            </a:r>
            <a:endParaRPr lang="en-GB" sz="3500" b="0" i="0" u="none" strike="noStrike" kern="1200" cap="none" spc="0" normalizeH="0" baseline="0" noProof="0">
              <a:ln>
                <a:noFill/>
              </a:ln>
              <a:solidFill>
                <a:schemeClr val="tx1"/>
              </a:solidFill>
              <a:effectLst/>
              <a:uLnTx/>
              <a:uFillTx/>
              <a:latin typeface="Amatic"/>
              <a:ea typeface="Arial" panose="020B0604020202020204" pitchFamily="34" charset="0"/>
              <a:cs typeface="Times New Roman"/>
            </a:endParaRPr>
          </a:p>
        </p:txBody>
      </p:sp>
      <p:sp>
        <p:nvSpPr>
          <p:cNvPr id="7" name="Oval 6" descr="6 Road Safety Assemblies"/>
          <p:cNvSpPr/>
          <p:nvPr/>
        </p:nvSpPr>
        <p:spPr>
          <a:xfrm>
            <a:off x="4782353" y="3267729"/>
            <a:ext cx="3487858" cy="1719298"/>
          </a:xfrm>
          <a:prstGeom prst="ellipse">
            <a:avLst/>
          </a:prstGeom>
          <a:solidFill>
            <a:srgbClr val="F47A2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3200" b="0" i="0" u="none" strike="noStrike" kern="1200" cap="none" spc="0" normalizeH="0" baseline="0" noProof="0">
                <a:ln>
                  <a:noFill/>
                </a:ln>
                <a:solidFill>
                  <a:schemeClr val="tx1"/>
                </a:solidFill>
                <a:effectLst/>
                <a:uLnTx/>
                <a:uFillTx/>
                <a:latin typeface="Amatic"/>
                <a:ea typeface="Arial" panose="020B0604020202020204" pitchFamily="34" charset="0"/>
                <a:cs typeface="Times New Roman"/>
              </a:rPr>
              <a:t>6 Road Safety Assemblies</a:t>
            </a:r>
            <a:endParaRPr lang="en-GB" sz="3200" b="0" i="0" u="none" strike="noStrike" kern="1200" cap="none" spc="0" normalizeH="0" baseline="0" noProof="0">
              <a:ln>
                <a:noFill/>
              </a:ln>
              <a:solidFill>
                <a:schemeClr val="tx1"/>
              </a:solidFill>
              <a:effectLst/>
              <a:uLnTx/>
              <a:uFillTx/>
              <a:latin typeface="Amatic"/>
              <a:ea typeface="Arial" panose="020B0604020202020204" pitchFamily="34" charset="0"/>
              <a:cs typeface="Times New Roman"/>
            </a:endParaRPr>
          </a:p>
        </p:txBody>
      </p:sp>
      <p:sp>
        <p:nvSpPr>
          <p:cNvPr id="8" name="Oval 7" descr="Helped 150 children learn to ride​"/>
          <p:cNvSpPr/>
          <p:nvPr/>
        </p:nvSpPr>
        <p:spPr>
          <a:xfrm>
            <a:off x="1015331" y="4601429"/>
            <a:ext cx="3487858" cy="1719298"/>
          </a:xfrm>
          <a:prstGeom prst="ellipse">
            <a:avLst/>
          </a:prstGeom>
          <a:solidFill>
            <a:srgbClr val="F47A2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3200" b="0" i="0" u="none" strike="noStrike" kern="1200" cap="none" spc="0" normalizeH="0" baseline="0" noProof="0">
                <a:ln>
                  <a:noFill/>
                </a:ln>
                <a:solidFill>
                  <a:schemeClr val="tx1"/>
                </a:solidFill>
                <a:effectLst/>
                <a:uLnTx/>
                <a:uFillTx/>
                <a:latin typeface="Amatic"/>
                <a:ea typeface="Arial" panose="020B0604020202020204" pitchFamily="34" charset="0"/>
                <a:cs typeface="Times New Roman"/>
              </a:rPr>
              <a:t>Helped 150 children learn to ride</a:t>
            </a:r>
            <a:endParaRPr lang="en-GB" sz="3200" b="0" i="0" u="none" strike="noStrike" kern="1200" cap="none" spc="0" normalizeH="0" baseline="0" noProof="0">
              <a:ln>
                <a:noFill/>
              </a:ln>
              <a:solidFill>
                <a:schemeClr val="tx1"/>
              </a:solidFill>
              <a:effectLst/>
              <a:uLnTx/>
              <a:uFillTx/>
              <a:latin typeface="Amatic"/>
              <a:ea typeface="Arial" panose="020B0604020202020204" pitchFamily="34" charset="0"/>
              <a:cs typeface="Times New Roman"/>
            </a:endParaRPr>
          </a:p>
        </p:txBody>
      </p:sp>
      <p:sp>
        <p:nvSpPr>
          <p:cNvPr id="9" name="Oval 8" descr="20 prize giving events​"/>
          <p:cNvSpPr/>
          <p:nvPr/>
        </p:nvSpPr>
        <p:spPr>
          <a:xfrm>
            <a:off x="8270211" y="2243931"/>
            <a:ext cx="3487858" cy="1719298"/>
          </a:xfrm>
          <a:prstGeom prst="ellipse">
            <a:avLst/>
          </a:prstGeom>
          <a:solidFill>
            <a:srgbClr val="F47A2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3500" b="0" i="0" u="none" strike="noStrike" kern="1200" cap="none" spc="0" normalizeH="0" baseline="0" noProof="0">
                <a:ln>
                  <a:noFill/>
                </a:ln>
                <a:solidFill>
                  <a:schemeClr val="tx1"/>
                </a:solidFill>
                <a:effectLst/>
                <a:uLnTx/>
                <a:uFillTx/>
                <a:latin typeface="Amatic"/>
                <a:ea typeface="Arial" panose="020B0604020202020204" pitchFamily="34" charset="0"/>
                <a:cs typeface="Times New Roman"/>
              </a:rPr>
              <a:t>20 prize giving events</a:t>
            </a:r>
            <a:endParaRPr lang="en-GB" sz="3500" b="0" i="0" u="none" strike="noStrike" kern="1200" cap="none" spc="0" normalizeH="0" baseline="0" noProof="0">
              <a:ln>
                <a:noFill/>
              </a:ln>
              <a:solidFill>
                <a:schemeClr val="tx1"/>
              </a:solidFill>
              <a:effectLst/>
              <a:uLnTx/>
              <a:uFillTx/>
              <a:latin typeface="Amatic"/>
              <a:ea typeface="Arial" panose="020B0604020202020204" pitchFamily="34" charset="0"/>
              <a:cs typeface="Times New Roman"/>
            </a:endParaRPr>
          </a:p>
        </p:txBody>
      </p:sp>
      <p:sp>
        <p:nvSpPr>
          <p:cNvPr id="10" name="Text Placeholder 2">
            <a:extLst>
              <a:ext uri="{FF2B5EF4-FFF2-40B4-BE49-F238E27FC236}">
                <a16:creationId xmlns:a16="http://schemas.microsoft.com/office/drawing/2014/main" id="{9AA02C39-4096-48D9-860B-8650939A25F3}"/>
              </a:ext>
            </a:extLst>
          </p:cNvPr>
          <p:cNvSpPr txBox="1">
            <a:spLocks/>
          </p:cNvSpPr>
          <p:nvPr/>
        </p:nvSpPr>
        <p:spPr>
          <a:xfrm>
            <a:off x="905078" y="-420100"/>
            <a:ext cx="8160000" cy="1508980"/>
          </a:xfrm>
          <a:prstGeom prst="rect">
            <a:avLst/>
          </a:prstGeom>
        </p:spPr>
        <p:txBody>
          <a:bodyPr lIns="0" tIns="0" rIns="0" bIns="0" anchor="b" anchorCtr="0"/>
          <a:lstStyle>
            <a:lvl1pPr marL="0" indent="0" algn="l" defTabSz="414762" rtl="0" eaLnBrk="1" latinLnBrk="0" hangingPunct="1">
              <a:lnSpc>
                <a:spcPct val="100000"/>
              </a:lnSpc>
              <a:spcBef>
                <a:spcPts val="0"/>
              </a:spcBef>
              <a:buFont typeface="Arial" pitchFamily="34" charset="0"/>
              <a:buNone/>
              <a:defRPr sz="5333" b="1" kern="1200">
                <a:solidFill>
                  <a:schemeClr val="accent3"/>
                </a:solidFill>
                <a:latin typeface="+mj-lt"/>
                <a:ea typeface="+mn-ea"/>
                <a:cs typeface="+mn-cs"/>
              </a:defRPr>
            </a:lvl1pPr>
            <a:lvl2pPr marL="207381" indent="0" algn="l" defTabSz="414762" rtl="0" eaLnBrk="1" latinLnBrk="0" hangingPunct="1">
              <a:spcBef>
                <a:spcPct val="20000"/>
              </a:spcBef>
              <a:buFont typeface="Arial" pitchFamily="34" charset="0"/>
              <a:buNone/>
              <a:defRPr sz="5333" b="1" kern="1200">
                <a:solidFill>
                  <a:schemeClr val="accent3"/>
                </a:solidFill>
                <a:latin typeface="+mj-lt"/>
                <a:ea typeface="+mn-ea"/>
                <a:cs typeface="+mn-cs"/>
              </a:defRPr>
            </a:lvl2pPr>
            <a:lvl3pPr marL="414762" indent="0" algn="l" defTabSz="414762" rtl="0" eaLnBrk="1" latinLnBrk="0" hangingPunct="1">
              <a:spcBef>
                <a:spcPct val="20000"/>
              </a:spcBef>
              <a:buFont typeface="Arial" pitchFamily="34" charset="0"/>
              <a:buNone/>
              <a:defRPr sz="5333" b="1" kern="1200">
                <a:solidFill>
                  <a:schemeClr val="accent3"/>
                </a:solidFill>
                <a:latin typeface="+mj-lt"/>
                <a:ea typeface="+mn-ea"/>
                <a:cs typeface="+mn-cs"/>
              </a:defRPr>
            </a:lvl3pPr>
            <a:lvl4pPr marL="622142" indent="0" algn="l" defTabSz="414762" rtl="0" eaLnBrk="1" latinLnBrk="0" hangingPunct="1">
              <a:spcBef>
                <a:spcPct val="20000"/>
              </a:spcBef>
              <a:buFont typeface="Arial" pitchFamily="34" charset="0"/>
              <a:buNone/>
              <a:defRPr sz="5333" b="1" kern="1200">
                <a:solidFill>
                  <a:schemeClr val="accent3"/>
                </a:solidFill>
                <a:latin typeface="+mj-lt"/>
                <a:ea typeface="+mn-ea"/>
                <a:cs typeface="+mn-cs"/>
              </a:defRPr>
            </a:lvl4pPr>
            <a:lvl5pPr marL="829522" indent="0" algn="l" defTabSz="414762" rtl="0" eaLnBrk="1" latinLnBrk="0" hangingPunct="1">
              <a:spcBef>
                <a:spcPct val="20000"/>
              </a:spcBef>
              <a:buFont typeface="Arial" pitchFamily="34" charset="0"/>
              <a:buNone/>
              <a:defRPr sz="5333" b="1" kern="1200">
                <a:solidFill>
                  <a:schemeClr val="accent3"/>
                </a:solidFill>
                <a:latin typeface="+mj-lt"/>
                <a:ea typeface="+mn-ea"/>
                <a:cs typeface="+mn-cs"/>
              </a:defRPr>
            </a:lvl5pPr>
            <a:lvl6pPr marL="1140594" indent="-103691" algn="l" defTabSz="414762" rtl="0" eaLnBrk="1" latinLnBrk="0" hangingPunct="1">
              <a:spcBef>
                <a:spcPct val="20000"/>
              </a:spcBef>
              <a:buFont typeface="Arial" pitchFamily="34" charset="0"/>
              <a:buChar char="•"/>
              <a:defRPr sz="907" kern="1200">
                <a:solidFill>
                  <a:schemeClr val="tx1"/>
                </a:solidFill>
                <a:latin typeface="+mn-lt"/>
                <a:ea typeface="+mn-ea"/>
                <a:cs typeface="+mn-cs"/>
              </a:defRPr>
            </a:lvl6pPr>
            <a:lvl7pPr marL="1347974" indent="-103691" algn="l" defTabSz="414762" rtl="0" eaLnBrk="1" latinLnBrk="0" hangingPunct="1">
              <a:spcBef>
                <a:spcPct val="20000"/>
              </a:spcBef>
              <a:buFont typeface="Arial" pitchFamily="34" charset="0"/>
              <a:buChar char="•"/>
              <a:defRPr sz="907" kern="1200">
                <a:solidFill>
                  <a:schemeClr val="tx1"/>
                </a:solidFill>
                <a:latin typeface="+mn-lt"/>
                <a:ea typeface="+mn-ea"/>
                <a:cs typeface="+mn-cs"/>
              </a:defRPr>
            </a:lvl7pPr>
            <a:lvl8pPr marL="1555356" indent="-103691" algn="l" defTabSz="414762" rtl="0" eaLnBrk="1" latinLnBrk="0" hangingPunct="1">
              <a:spcBef>
                <a:spcPct val="20000"/>
              </a:spcBef>
              <a:buFont typeface="Arial" pitchFamily="34" charset="0"/>
              <a:buChar char="•"/>
              <a:defRPr sz="907" kern="1200">
                <a:solidFill>
                  <a:schemeClr val="tx1"/>
                </a:solidFill>
                <a:latin typeface="+mn-lt"/>
                <a:ea typeface="+mn-ea"/>
                <a:cs typeface="+mn-cs"/>
              </a:defRPr>
            </a:lvl8pPr>
            <a:lvl9pPr marL="1762736" indent="-103691" algn="l" defTabSz="414762" rtl="0" eaLnBrk="1" latinLnBrk="0" hangingPunct="1">
              <a:spcBef>
                <a:spcPct val="20000"/>
              </a:spcBef>
              <a:buFont typeface="Arial" pitchFamily="34" charset="0"/>
              <a:buChar char="•"/>
              <a:defRPr sz="907" kern="1200">
                <a:solidFill>
                  <a:schemeClr val="tx1"/>
                </a:solidFill>
                <a:latin typeface="+mn-lt"/>
                <a:ea typeface="+mn-ea"/>
                <a:cs typeface="+mn-cs"/>
              </a:defRPr>
            </a:lvl9pPr>
          </a:lstStyle>
          <a:p>
            <a:r>
              <a:rPr lang="en-GB"/>
              <a:t>This academic year</a:t>
            </a:r>
          </a:p>
        </p:txBody>
      </p:sp>
      <p:sp>
        <p:nvSpPr>
          <p:cNvPr id="11" name="Text Placeholder 4">
            <a:extLst>
              <a:ext uri="{FF2B5EF4-FFF2-40B4-BE49-F238E27FC236}">
                <a16:creationId xmlns:a16="http://schemas.microsoft.com/office/drawing/2014/main" id="{5B8B37C3-1F3C-49C1-AF09-3449BF96B17D}"/>
              </a:ext>
            </a:extLst>
          </p:cNvPr>
          <p:cNvSpPr txBox="1">
            <a:spLocks/>
          </p:cNvSpPr>
          <p:nvPr/>
        </p:nvSpPr>
        <p:spPr>
          <a:xfrm>
            <a:off x="1015331" y="1252519"/>
            <a:ext cx="8159999" cy="1039960"/>
          </a:xfrm>
          <a:prstGeom prst="rect">
            <a:avLst/>
          </a:prstGeom>
        </p:spPr>
        <p:txBody>
          <a:bodyPr lIns="0" tIns="0" rIns="0" bIns="0"/>
          <a:lstStyle>
            <a:lvl1pPr marL="0" indent="0" algn="l" defTabSz="414762" rtl="0" eaLnBrk="1" latinLnBrk="0" hangingPunct="1">
              <a:lnSpc>
                <a:spcPct val="100000"/>
              </a:lnSpc>
              <a:spcBef>
                <a:spcPct val="20000"/>
              </a:spcBef>
              <a:buFont typeface="Arial" pitchFamily="34" charset="0"/>
              <a:buNone/>
              <a:defRPr sz="2400" b="1" kern="1200">
                <a:solidFill>
                  <a:schemeClr val="accent2"/>
                </a:solidFill>
                <a:latin typeface="+mj-lt"/>
                <a:ea typeface="+mn-ea"/>
                <a:cs typeface="+mn-cs"/>
              </a:defRPr>
            </a:lvl1pPr>
            <a:lvl2pPr marL="207381" indent="0" algn="l" defTabSz="414762" rtl="0" eaLnBrk="1" latinLnBrk="0" hangingPunct="1">
              <a:spcBef>
                <a:spcPct val="20000"/>
              </a:spcBef>
              <a:buFont typeface="Arial" pitchFamily="34" charset="0"/>
              <a:buNone/>
              <a:defRPr sz="3467" b="1" kern="1200">
                <a:solidFill>
                  <a:schemeClr val="accent2"/>
                </a:solidFill>
                <a:latin typeface="+mj-lt"/>
                <a:ea typeface="+mn-ea"/>
                <a:cs typeface="+mn-cs"/>
              </a:defRPr>
            </a:lvl2pPr>
            <a:lvl3pPr marL="414762" indent="0" algn="l" defTabSz="414762" rtl="0" eaLnBrk="1" latinLnBrk="0" hangingPunct="1">
              <a:spcBef>
                <a:spcPct val="20000"/>
              </a:spcBef>
              <a:buFont typeface="Arial" pitchFamily="34" charset="0"/>
              <a:buNone/>
              <a:defRPr sz="3467" b="1" kern="1200">
                <a:solidFill>
                  <a:schemeClr val="accent2"/>
                </a:solidFill>
                <a:latin typeface="+mj-lt"/>
                <a:ea typeface="+mn-ea"/>
                <a:cs typeface="+mn-cs"/>
              </a:defRPr>
            </a:lvl3pPr>
            <a:lvl4pPr marL="622142" indent="0" algn="l" defTabSz="414762" rtl="0" eaLnBrk="1" latinLnBrk="0" hangingPunct="1">
              <a:spcBef>
                <a:spcPct val="20000"/>
              </a:spcBef>
              <a:buFont typeface="Arial" pitchFamily="34" charset="0"/>
              <a:buNone/>
              <a:defRPr sz="3467" b="1" kern="1200">
                <a:solidFill>
                  <a:schemeClr val="accent2"/>
                </a:solidFill>
                <a:latin typeface="+mj-lt"/>
                <a:ea typeface="+mn-ea"/>
                <a:cs typeface="+mn-cs"/>
              </a:defRPr>
            </a:lvl4pPr>
            <a:lvl5pPr marL="829522" indent="0" algn="l" defTabSz="414762" rtl="0" eaLnBrk="1" latinLnBrk="0" hangingPunct="1">
              <a:spcBef>
                <a:spcPct val="20000"/>
              </a:spcBef>
              <a:buFont typeface="Arial" pitchFamily="34" charset="0"/>
              <a:buNone/>
              <a:defRPr sz="3467" b="1" kern="1200">
                <a:solidFill>
                  <a:schemeClr val="accent2"/>
                </a:solidFill>
                <a:latin typeface="+mj-lt"/>
                <a:ea typeface="+mn-ea"/>
                <a:cs typeface="+mn-cs"/>
              </a:defRPr>
            </a:lvl5pPr>
            <a:lvl6pPr marL="1140594" indent="-103691" algn="l" defTabSz="414762" rtl="0" eaLnBrk="1" latinLnBrk="0" hangingPunct="1">
              <a:spcBef>
                <a:spcPct val="20000"/>
              </a:spcBef>
              <a:buFont typeface="Arial" pitchFamily="34" charset="0"/>
              <a:buChar char="•"/>
              <a:defRPr sz="907" kern="1200">
                <a:solidFill>
                  <a:schemeClr val="tx1"/>
                </a:solidFill>
                <a:latin typeface="+mn-lt"/>
                <a:ea typeface="+mn-ea"/>
                <a:cs typeface="+mn-cs"/>
              </a:defRPr>
            </a:lvl6pPr>
            <a:lvl7pPr marL="1347974" indent="-103691" algn="l" defTabSz="414762" rtl="0" eaLnBrk="1" latinLnBrk="0" hangingPunct="1">
              <a:spcBef>
                <a:spcPct val="20000"/>
              </a:spcBef>
              <a:buFont typeface="Arial" pitchFamily="34" charset="0"/>
              <a:buChar char="•"/>
              <a:defRPr sz="907" kern="1200">
                <a:solidFill>
                  <a:schemeClr val="tx1"/>
                </a:solidFill>
                <a:latin typeface="+mn-lt"/>
                <a:ea typeface="+mn-ea"/>
                <a:cs typeface="+mn-cs"/>
              </a:defRPr>
            </a:lvl7pPr>
            <a:lvl8pPr marL="1555356" indent="-103691" algn="l" defTabSz="414762" rtl="0" eaLnBrk="1" latinLnBrk="0" hangingPunct="1">
              <a:spcBef>
                <a:spcPct val="20000"/>
              </a:spcBef>
              <a:buFont typeface="Arial" pitchFamily="34" charset="0"/>
              <a:buChar char="•"/>
              <a:defRPr sz="907" kern="1200">
                <a:solidFill>
                  <a:schemeClr val="tx1"/>
                </a:solidFill>
                <a:latin typeface="+mn-lt"/>
                <a:ea typeface="+mn-ea"/>
                <a:cs typeface="+mn-cs"/>
              </a:defRPr>
            </a:lvl8pPr>
            <a:lvl9pPr marL="1762736" indent="-103691" algn="l" defTabSz="414762" rtl="0" eaLnBrk="1" latinLnBrk="0" hangingPunct="1">
              <a:spcBef>
                <a:spcPct val="20000"/>
              </a:spcBef>
              <a:buFont typeface="Arial" pitchFamily="34" charset="0"/>
              <a:buChar char="•"/>
              <a:defRPr sz="907" kern="1200">
                <a:solidFill>
                  <a:schemeClr val="tx1"/>
                </a:solidFill>
                <a:latin typeface="+mn-lt"/>
                <a:ea typeface="+mn-ea"/>
                <a:cs typeface="+mn-cs"/>
              </a:defRPr>
            </a:lvl9pPr>
          </a:lstStyle>
          <a:p>
            <a:r>
              <a:rPr lang="en-GB"/>
              <a:t>A few highlights</a:t>
            </a:r>
          </a:p>
        </p:txBody>
      </p:sp>
      <p:sp>
        <p:nvSpPr>
          <p:cNvPr id="2" name="Title 1" hidden="1">
            <a:extLst>
              <a:ext uri="{FF2B5EF4-FFF2-40B4-BE49-F238E27FC236}">
                <a16:creationId xmlns:a16="http://schemas.microsoft.com/office/drawing/2014/main" id="{95E250D3-7FCF-4498-816B-3B23B7F3F687}"/>
              </a:ext>
            </a:extLst>
          </p:cNvPr>
          <p:cNvSpPr>
            <a:spLocks noGrp="1"/>
          </p:cNvSpPr>
          <p:nvPr>
            <p:ph type="title" idx="4294967295"/>
          </p:nvPr>
        </p:nvSpPr>
        <p:spPr>
          <a:xfrm>
            <a:off x="838200" y="365125"/>
            <a:ext cx="10515600" cy="1325563"/>
          </a:xfrm>
          <a:prstGeom prst="rect">
            <a:avLst/>
          </a:prstGeom>
        </p:spPr>
        <p:txBody>
          <a:bodyPr/>
          <a:lstStyle/>
          <a:p>
            <a:r>
              <a:rPr lang="en-GB" dirty="0" err="1"/>
              <a:t>Sustrans</a:t>
            </a:r>
            <a:r>
              <a:rPr lang="en-GB" dirty="0"/>
              <a:t> highlights</a:t>
            </a:r>
          </a:p>
        </p:txBody>
      </p:sp>
    </p:spTree>
    <p:extLst>
      <p:ext uri="{BB962C8B-B14F-4D97-AF65-F5344CB8AC3E}">
        <p14:creationId xmlns:p14="http://schemas.microsoft.com/office/powerpoint/2010/main" val="261409885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65258C0-986B-481D-9C8F-ACE3DAC876F0}"/>
              </a:ext>
            </a:extLst>
          </p:cNvPr>
          <p:cNvSpPr>
            <a:spLocks noGrp="1"/>
          </p:cNvSpPr>
          <p:nvPr>
            <p:ph type="body" sz="quarter" idx="13"/>
          </p:nvPr>
        </p:nvSpPr>
        <p:spPr>
          <a:xfrm>
            <a:off x="720109" y="169654"/>
            <a:ext cx="7612522" cy="809140"/>
          </a:xfrm>
        </p:spPr>
        <p:txBody>
          <a:bodyPr/>
          <a:lstStyle/>
          <a:p>
            <a:r>
              <a:rPr lang="en-GB" sz="3470" err="1"/>
              <a:t>Buswells</a:t>
            </a:r>
            <a:r>
              <a:rPr lang="en-GB" sz="3470"/>
              <a:t> Lodge</a:t>
            </a:r>
          </a:p>
        </p:txBody>
      </p:sp>
      <p:sp>
        <p:nvSpPr>
          <p:cNvPr id="5" name="Text Placeholder 4"/>
          <p:cNvSpPr>
            <a:spLocks noGrp="1"/>
          </p:cNvSpPr>
          <p:nvPr>
            <p:ph type="body" sz="quarter" idx="10"/>
          </p:nvPr>
        </p:nvSpPr>
        <p:spPr>
          <a:xfrm>
            <a:off x="4252631" y="445436"/>
            <a:ext cx="8159999" cy="540913"/>
          </a:xfrm>
        </p:spPr>
        <p:txBody>
          <a:bodyPr/>
          <a:lstStyle/>
          <a:p>
            <a:r>
              <a:rPr lang="en-GB" sz="3470"/>
              <a:t>-Two Wheel Thursdays</a:t>
            </a:r>
          </a:p>
        </p:txBody>
      </p:sp>
      <p:pic>
        <p:nvPicPr>
          <p:cNvPr id="6" name="Picture 5" descr="Image of bikes along a metal face"/>
          <p:cNvPicPr/>
          <p:nvPr/>
        </p:nvPicPr>
        <p:blipFill rotWithShape="1">
          <a:blip r:embed="rId2" cstate="email">
            <a:extLst>
              <a:ext uri="{28A0092B-C50C-407E-A947-70E740481C1C}">
                <a14:useLocalDpi xmlns:a14="http://schemas.microsoft.com/office/drawing/2010/main"/>
              </a:ext>
            </a:extLst>
          </a:blip>
          <a:srcRect/>
          <a:stretch/>
        </p:blipFill>
        <p:spPr bwMode="auto">
          <a:xfrm>
            <a:off x="1544490" y="3526906"/>
            <a:ext cx="9778365" cy="3013232"/>
          </a:xfrm>
          <a:prstGeom prst="rect">
            <a:avLst/>
          </a:prstGeom>
          <a:noFill/>
          <a:ln>
            <a:noFill/>
          </a:ln>
        </p:spPr>
      </p:pic>
      <p:sp>
        <p:nvSpPr>
          <p:cNvPr id="7" name="Text Placeholder 4"/>
          <p:cNvSpPr txBox="1">
            <a:spLocks/>
          </p:cNvSpPr>
          <p:nvPr/>
        </p:nvSpPr>
        <p:spPr>
          <a:xfrm>
            <a:off x="949686" y="1401829"/>
            <a:ext cx="3740923" cy="1666336"/>
          </a:xfrm>
          <a:prstGeom prst="rect">
            <a:avLst/>
          </a:prstGeom>
        </p:spPr>
        <p:txBody>
          <a:bodyPr lIns="0" tIns="0" rIns="0" bIns="0"/>
          <a:lstStyle>
            <a:lvl1pPr marL="0" indent="0" algn="l" defTabSz="414762" rtl="0" eaLnBrk="1" latinLnBrk="0" hangingPunct="1">
              <a:lnSpc>
                <a:spcPct val="100000"/>
              </a:lnSpc>
              <a:spcBef>
                <a:spcPct val="20000"/>
              </a:spcBef>
              <a:buFont typeface="Arial" pitchFamily="34" charset="0"/>
              <a:buNone/>
              <a:defRPr sz="2400" b="1" kern="1200">
                <a:solidFill>
                  <a:schemeClr val="accent2"/>
                </a:solidFill>
                <a:latin typeface="+mj-lt"/>
                <a:ea typeface="+mn-ea"/>
                <a:cs typeface="+mn-cs"/>
              </a:defRPr>
            </a:lvl1pPr>
            <a:lvl2pPr marL="207381" indent="0" algn="l" defTabSz="414762" rtl="0" eaLnBrk="1" latinLnBrk="0" hangingPunct="1">
              <a:spcBef>
                <a:spcPct val="20000"/>
              </a:spcBef>
              <a:buFont typeface="Arial" pitchFamily="34" charset="0"/>
              <a:buNone/>
              <a:defRPr sz="3467" b="1" kern="1200">
                <a:solidFill>
                  <a:schemeClr val="accent2"/>
                </a:solidFill>
                <a:latin typeface="+mj-lt"/>
                <a:ea typeface="+mn-ea"/>
                <a:cs typeface="+mn-cs"/>
              </a:defRPr>
            </a:lvl2pPr>
            <a:lvl3pPr marL="414762" indent="0" algn="l" defTabSz="414762" rtl="0" eaLnBrk="1" latinLnBrk="0" hangingPunct="1">
              <a:spcBef>
                <a:spcPct val="20000"/>
              </a:spcBef>
              <a:buFont typeface="Arial" pitchFamily="34" charset="0"/>
              <a:buNone/>
              <a:defRPr sz="3467" b="1" kern="1200">
                <a:solidFill>
                  <a:schemeClr val="accent2"/>
                </a:solidFill>
                <a:latin typeface="+mj-lt"/>
                <a:ea typeface="+mn-ea"/>
                <a:cs typeface="+mn-cs"/>
              </a:defRPr>
            </a:lvl3pPr>
            <a:lvl4pPr marL="622142" indent="0" algn="l" defTabSz="414762" rtl="0" eaLnBrk="1" latinLnBrk="0" hangingPunct="1">
              <a:spcBef>
                <a:spcPct val="20000"/>
              </a:spcBef>
              <a:buFont typeface="Arial" pitchFamily="34" charset="0"/>
              <a:buNone/>
              <a:defRPr sz="3467" b="1" kern="1200">
                <a:solidFill>
                  <a:schemeClr val="accent2"/>
                </a:solidFill>
                <a:latin typeface="+mj-lt"/>
                <a:ea typeface="+mn-ea"/>
                <a:cs typeface="+mn-cs"/>
              </a:defRPr>
            </a:lvl4pPr>
            <a:lvl5pPr marL="829522" indent="0" algn="l" defTabSz="414762" rtl="0" eaLnBrk="1" latinLnBrk="0" hangingPunct="1">
              <a:spcBef>
                <a:spcPct val="20000"/>
              </a:spcBef>
              <a:buFont typeface="Arial" pitchFamily="34" charset="0"/>
              <a:buNone/>
              <a:defRPr sz="3467" b="1" kern="1200">
                <a:solidFill>
                  <a:schemeClr val="accent2"/>
                </a:solidFill>
                <a:latin typeface="+mj-lt"/>
                <a:ea typeface="+mn-ea"/>
                <a:cs typeface="+mn-cs"/>
              </a:defRPr>
            </a:lvl5pPr>
            <a:lvl6pPr marL="1140594" indent="-103691" algn="l" defTabSz="414762" rtl="0" eaLnBrk="1" latinLnBrk="0" hangingPunct="1">
              <a:spcBef>
                <a:spcPct val="20000"/>
              </a:spcBef>
              <a:buFont typeface="Arial" pitchFamily="34" charset="0"/>
              <a:buChar char="•"/>
              <a:defRPr sz="907" kern="1200">
                <a:solidFill>
                  <a:schemeClr val="tx1"/>
                </a:solidFill>
                <a:latin typeface="+mn-lt"/>
                <a:ea typeface="+mn-ea"/>
                <a:cs typeface="+mn-cs"/>
              </a:defRPr>
            </a:lvl6pPr>
            <a:lvl7pPr marL="1347974" indent="-103691" algn="l" defTabSz="414762" rtl="0" eaLnBrk="1" latinLnBrk="0" hangingPunct="1">
              <a:spcBef>
                <a:spcPct val="20000"/>
              </a:spcBef>
              <a:buFont typeface="Arial" pitchFamily="34" charset="0"/>
              <a:buChar char="•"/>
              <a:defRPr sz="907" kern="1200">
                <a:solidFill>
                  <a:schemeClr val="tx1"/>
                </a:solidFill>
                <a:latin typeface="+mn-lt"/>
                <a:ea typeface="+mn-ea"/>
                <a:cs typeface="+mn-cs"/>
              </a:defRPr>
            </a:lvl7pPr>
            <a:lvl8pPr marL="1555356" indent="-103691" algn="l" defTabSz="414762" rtl="0" eaLnBrk="1" latinLnBrk="0" hangingPunct="1">
              <a:spcBef>
                <a:spcPct val="20000"/>
              </a:spcBef>
              <a:buFont typeface="Arial" pitchFamily="34" charset="0"/>
              <a:buChar char="•"/>
              <a:defRPr sz="907" kern="1200">
                <a:solidFill>
                  <a:schemeClr val="tx1"/>
                </a:solidFill>
                <a:latin typeface="+mn-lt"/>
                <a:ea typeface="+mn-ea"/>
                <a:cs typeface="+mn-cs"/>
              </a:defRPr>
            </a:lvl8pPr>
            <a:lvl9pPr marL="1762736" indent="-103691" algn="l" defTabSz="414762" rtl="0" eaLnBrk="1" latinLnBrk="0" hangingPunct="1">
              <a:spcBef>
                <a:spcPct val="20000"/>
              </a:spcBef>
              <a:buFont typeface="Arial" pitchFamily="34" charset="0"/>
              <a:buChar char="•"/>
              <a:defRPr sz="907" kern="1200">
                <a:solidFill>
                  <a:schemeClr val="tx1"/>
                </a:solidFill>
                <a:latin typeface="+mn-lt"/>
                <a:ea typeface="+mn-ea"/>
                <a:cs typeface="+mn-cs"/>
              </a:defRPr>
            </a:lvl9pPr>
          </a:lstStyle>
          <a:p>
            <a:pPr marL="0" marR="0" lvl="0" indent="0" algn="l" defTabSz="414762" rtl="0" eaLnBrk="1" fontAlgn="auto" latinLnBrk="0" hangingPunct="1">
              <a:lnSpc>
                <a:spcPct val="100000"/>
              </a:lnSpc>
              <a:spcBef>
                <a:spcPct val="20000"/>
              </a:spcBef>
              <a:spcAft>
                <a:spcPts val="0"/>
              </a:spcAft>
              <a:buClrTx/>
              <a:buSzTx/>
              <a:buFont typeface="Arial" pitchFamily="34" charset="0"/>
              <a:buNone/>
              <a:tabLst/>
              <a:defRPr/>
            </a:pPr>
            <a:r>
              <a:rPr kumimoji="0" lang="en-GB" sz="2400" b="0" i="0" u="none" strike="noStrike" kern="1200" cap="none" spc="0" normalizeH="0" baseline="0" noProof="0">
                <a:ln>
                  <a:noFill/>
                </a:ln>
                <a:solidFill>
                  <a:srgbClr val="414042"/>
                </a:solidFill>
                <a:effectLst/>
                <a:uLnTx/>
                <a:uFillTx/>
                <a:latin typeface="Arial" panose="020B0604020202020204"/>
                <a:ea typeface="+mn-ea"/>
                <a:cs typeface="+mn-cs"/>
              </a:rPr>
              <a:t>Start of the academic  year:</a:t>
            </a:r>
          </a:p>
          <a:p>
            <a:pPr marL="0" marR="0" lvl="0" indent="0" algn="l" defTabSz="414762" rtl="0" eaLnBrk="1" fontAlgn="auto" latinLnBrk="0" hangingPunct="1">
              <a:lnSpc>
                <a:spcPct val="100000"/>
              </a:lnSpc>
              <a:spcBef>
                <a:spcPct val="20000"/>
              </a:spcBef>
              <a:spcAft>
                <a:spcPts val="0"/>
              </a:spcAft>
              <a:buClrTx/>
              <a:buSzTx/>
              <a:buFont typeface="Arial" pitchFamily="34" charset="0"/>
              <a:buNone/>
              <a:tabLst/>
              <a:defRPr/>
            </a:pPr>
            <a:r>
              <a:rPr kumimoji="0" lang="en-GB" sz="2000" b="0" i="0" u="none" strike="noStrike" kern="1200" cap="none" spc="0" normalizeH="0" baseline="0" noProof="0">
                <a:ln>
                  <a:noFill/>
                </a:ln>
                <a:solidFill>
                  <a:srgbClr val="414042"/>
                </a:solidFill>
                <a:effectLst/>
                <a:uLnTx/>
                <a:uFillTx/>
                <a:latin typeface="Arial" panose="020B0604020202020204"/>
                <a:ea typeface="+mn-ea"/>
                <a:cs typeface="+mn-cs"/>
              </a:rPr>
              <a:t>- No cycle parking</a:t>
            </a:r>
          </a:p>
          <a:p>
            <a:pPr marL="0" marR="0" lvl="0" indent="0" algn="l" defTabSz="414762" rtl="0" eaLnBrk="1" fontAlgn="auto" latinLnBrk="0" hangingPunct="1">
              <a:lnSpc>
                <a:spcPct val="100000"/>
              </a:lnSpc>
              <a:spcBef>
                <a:spcPct val="20000"/>
              </a:spcBef>
              <a:spcAft>
                <a:spcPts val="0"/>
              </a:spcAft>
              <a:buClrTx/>
              <a:buSzTx/>
              <a:buFont typeface="Arial" pitchFamily="34" charset="0"/>
              <a:buNone/>
              <a:tabLst/>
              <a:defRPr/>
            </a:pPr>
            <a:r>
              <a:rPr kumimoji="0" lang="en-GB" sz="2000" b="0" i="0" u="none" strike="noStrike" kern="1200" cap="none" spc="0" normalizeH="0" baseline="0" noProof="0">
                <a:ln>
                  <a:noFill/>
                </a:ln>
                <a:solidFill>
                  <a:srgbClr val="414042"/>
                </a:solidFill>
                <a:effectLst/>
                <a:uLnTx/>
                <a:uFillTx/>
                <a:latin typeface="Arial" panose="020B0604020202020204"/>
                <a:ea typeface="+mn-ea"/>
                <a:cs typeface="+mn-cs"/>
              </a:rPr>
              <a:t>- No pupils cycling</a:t>
            </a:r>
          </a:p>
          <a:p>
            <a:pPr marL="0" marR="0" lvl="0" indent="0" algn="l" defTabSz="414762" rtl="0" eaLnBrk="1" fontAlgn="auto" latinLnBrk="0" hangingPunct="1">
              <a:lnSpc>
                <a:spcPct val="100000"/>
              </a:lnSpc>
              <a:spcBef>
                <a:spcPct val="20000"/>
              </a:spcBef>
              <a:spcAft>
                <a:spcPts val="0"/>
              </a:spcAft>
              <a:buClrTx/>
              <a:buSzTx/>
              <a:buFont typeface="Arial" pitchFamily="34" charset="0"/>
              <a:buNone/>
              <a:tabLst/>
              <a:defRPr/>
            </a:pPr>
            <a:r>
              <a:rPr kumimoji="0" lang="en-GB" sz="2000" b="0" i="0" u="none" strike="noStrike" kern="1200" cap="none" spc="0" normalizeH="0" baseline="0" noProof="0">
                <a:ln>
                  <a:noFill/>
                </a:ln>
                <a:solidFill>
                  <a:srgbClr val="414042"/>
                </a:solidFill>
                <a:effectLst/>
                <a:uLnTx/>
                <a:uFillTx/>
                <a:latin typeface="Arial" panose="020B0604020202020204"/>
                <a:ea typeface="+mn-ea"/>
                <a:cs typeface="+mn-cs"/>
              </a:rPr>
              <a:t>- Lots of parking issues</a:t>
            </a:r>
          </a:p>
        </p:txBody>
      </p:sp>
      <p:sp>
        <p:nvSpPr>
          <p:cNvPr id="9" name="Text Placeholder 4"/>
          <p:cNvSpPr txBox="1">
            <a:spLocks/>
          </p:cNvSpPr>
          <p:nvPr/>
        </p:nvSpPr>
        <p:spPr>
          <a:xfrm>
            <a:off x="5411529" y="1401829"/>
            <a:ext cx="6697613" cy="2497215"/>
          </a:xfrm>
          <a:prstGeom prst="rect">
            <a:avLst/>
          </a:prstGeom>
        </p:spPr>
        <p:txBody>
          <a:bodyPr lIns="0" tIns="0" rIns="0" bIns="0"/>
          <a:lstStyle>
            <a:lvl1pPr marL="0" indent="0" algn="l" defTabSz="414762" rtl="0" eaLnBrk="1" latinLnBrk="0" hangingPunct="1">
              <a:lnSpc>
                <a:spcPct val="100000"/>
              </a:lnSpc>
              <a:spcBef>
                <a:spcPct val="20000"/>
              </a:spcBef>
              <a:buFont typeface="Arial" pitchFamily="34" charset="0"/>
              <a:buNone/>
              <a:defRPr sz="2400" b="1" kern="1200">
                <a:solidFill>
                  <a:schemeClr val="accent2"/>
                </a:solidFill>
                <a:latin typeface="+mj-lt"/>
                <a:ea typeface="+mn-ea"/>
                <a:cs typeface="+mn-cs"/>
              </a:defRPr>
            </a:lvl1pPr>
            <a:lvl2pPr marL="207381" indent="0" algn="l" defTabSz="414762" rtl="0" eaLnBrk="1" latinLnBrk="0" hangingPunct="1">
              <a:spcBef>
                <a:spcPct val="20000"/>
              </a:spcBef>
              <a:buFont typeface="Arial" pitchFamily="34" charset="0"/>
              <a:buNone/>
              <a:defRPr sz="3467" b="1" kern="1200">
                <a:solidFill>
                  <a:schemeClr val="accent2"/>
                </a:solidFill>
                <a:latin typeface="+mj-lt"/>
                <a:ea typeface="+mn-ea"/>
                <a:cs typeface="+mn-cs"/>
              </a:defRPr>
            </a:lvl2pPr>
            <a:lvl3pPr marL="414762" indent="0" algn="l" defTabSz="414762" rtl="0" eaLnBrk="1" latinLnBrk="0" hangingPunct="1">
              <a:spcBef>
                <a:spcPct val="20000"/>
              </a:spcBef>
              <a:buFont typeface="Arial" pitchFamily="34" charset="0"/>
              <a:buNone/>
              <a:defRPr sz="3467" b="1" kern="1200">
                <a:solidFill>
                  <a:schemeClr val="accent2"/>
                </a:solidFill>
                <a:latin typeface="+mj-lt"/>
                <a:ea typeface="+mn-ea"/>
                <a:cs typeface="+mn-cs"/>
              </a:defRPr>
            </a:lvl3pPr>
            <a:lvl4pPr marL="622142" indent="0" algn="l" defTabSz="414762" rtl="0" eaLnBrk="1" latinLnBrk="0" hangingPunct="1">
              <a:spcBef>
                <a:spcPct val="20000"/>
              </a:spcBef>
              <a:buFont typeface="Arial" pitchFamily="34" charset="0"/>
              <a:buNone/>
              <a:defRPr sz="3467" b="1" kern="1200">
                <a:solidFill>
                  <a:schemeClr val="accent2"/>
                </a:solidFill>
                <a:latin typeface="+mj-lt"/>
                <a:ea typeface="+mn-ea"/>
                <a:cs typeface="+mn-cs"/>
              </a:defRPr>
            </a:lvl4pPr>
            <a:lvl5pPr marL="829522" indent="0" algn="l" defTabSz="414762" rtl="0" eaLnBrk="1" latinLnBrk="0" hangingPunct="1">
              <a:spcBef>
                <a:spcPct val="20000"/>
              </a:spcBef>
              <a:buFont typeface="Arial" pitchFamily="34" charset="0"/>
              <a:buNone/>
              <a:defRPr sz="3467" b="1" kern="1200">
                <a:solidFill>
                  <a:schemeClr val="accent2"/>
                </a:solidFill>
                <a:latin typeface="+mj-lt"/>
                <a:ea typeface="+mn-ea"/>
                <a:cs typeface="+mn-cs"/>
              </a:defRPr>
            </a:lvl5pPr>
            <a:lvl6pPr marL="1140594" indent="-103691" algn="l" defTabSz="414762" rtl="0" eaLnBrk="1" latinLnBrk="0" hangingPunct="1">
              <a:spcBef>
                <a:spcPct val="20000"/>
              </a:spcBef>
              <a:buFont typeface="Arial" pitchFamily="34" charset="0"/>
              <a:buChar char="•"/>
              <a:defRPr sz="907" kern="1200">
                <a:solidFill>
                  <a:schemeClr val="tx1"/>
                </a:solidFill>
                <a:latin typeface="+mn-lt"/>
                <a:ea typeface="+mn-ea"/>
                <a:cs typeface="+mn-cs"/>
              </a:defRPr>
            </a:lvl6pPr>
            <a:lvl7pPr marL="1347974" indent="-103691" algn="l" defTabSz="414762" rtl="0" eaLnBrk="1" latinLnBrk="0" hangingPunct="1">
              <a:spcBef>
                <a:spcPct val="20000"/>
              </a:spcBef>
              <a:buFont typeface="Arial" pitchFamily="34" charset="0"/>
              <a:buChar char="•"/>
              <a:defRPr sz="907" kern="1200">
                <a:solidFill>
                  <a:schemeClr val="tx1"/>
                </a:solidFill>
                <a:latin typeface="+mn-lt"/>
                <a:ea typeface="+mn-ea"/>
                <a:cs typeface="+mn-cs"/>
              </a:defRPr>
            </a:lvl7pPr>
            <a:lvl8pPr marL="1555356" indent="-103691" algn="l" defTabSz="414762" rtl="0" eaLnBrk="1" latinLnBrk="0" hangingPunct="1">
              <a:spcBef>
                <a:spcPct val="20000"/>
              </a:spcBef>
              <a:buFont typeface="Arial" pitchFamily="34" charset="0"/>
              <a:buChar char="•"/>
              <a:defRPr sz="907" kern="1200">
                <a:solidFill>
                  <a:schemeClr val="tx1"/>
                </a:solidFill>
                <a:latin typeface="+mn-lt"/>
                <a:ea typeface="+mn-ea"/>
                <a:cs typeface="+mn-cs"/>
              </a:defRPr>
            </a:lvl8pPr>
            <a:lvl9pPr marL="1762736" indent="-103691" algn="l" defTabSz="414762" rtl="0" eaLnBrk="1" latinLnBrk="0" hangingPunct="1">
              <a:spcBef>
                <a:spcPct val="20000"/>
              </a:spcBef>
              <a:buFont typeface="Arial" pitchFamily="34" charset="0"/>
              <a:buChar char="•"/>
              <a:defRPr sz="907" kern="1200">
                <a:solidFill>
                  <a:schemeClr val="tx1"/>
                </a:solidFill>
                <a:latin typeface="+mn-lt"/>
                <a:ea typeface="+mn-ea"/>
                <a:cs typeface="+mn-cs"/>
              </a:defRPr>
            </a:lvl9pPr>
          </a:lstStyle>
          <a:p>
            <a:pPr marL="0" marR="0" lvl="0" indent="0" algn="l" defTabSz="414762" rtl="0" eaLnBrk="1" fontAlgn="auto" latinLnBrk="0" hangingPunct="1">
              <a:lnSpc>
                <a:spcPct val="100000"/>
              </a:lnSpc>
              <a:spcBef>
                <a:spcPct val="20000"/>
              </a:spcBef>
              <a:spcAft>
                <a:spcPts val="0"/>
              </a:spcAft>
              <a:buClrTx/>
              <a:buSzTx/>
              <a:buFont typeface="Arial" pitchFamily="34" charset="0"/>
              <a:buNone/>
              <a:tabLst/>
              <a:defRPr/>
            </a:pPr>
            <a:r>
              <a:rPr kumimoji="0" lang="en-GB" sz="2400" b="0" i="0" u="none" strike="noStrike" kern="1200" cap="none" spc="0" normalizeH="0" baseline="0" noProof="0">
                <a:ln>
                  <a:noFill/>
                </a:ln>
                <a:solidFill>
                  <a:srgbClr val="414042"/>
                </a:solidFill>
                <a:effectLst/>
                <a:uLnTx/>
                <a:uFillTx/>
                <a:latin typeface="Arial" panose="020B0604020202020204"/>
                <a:ea typeface="+mn-ea"/>
                <a:cs typeface="+mn-cs"/>
              </a:rPr>
              <a:t>Start of the 2020:</a:t>
            </a:r>
          </a:p>
          <a:p>
            <a:pPr marL="0" marR="0" lvl="0" indent="0" algn="l" defTabSz="414762" rtl="0" eaLnBrk="1" fontAlgn="auto" latinLnBrk="0" hangingPunct="1">
              <a:lnSpc>
                <a:spcPct val="100000"/>
              </a:lnSpc>
              <a:spcBef>
                <a:spcPct val="20000"/>
              </a:spcBef>
              <a:spcAft>
                <a:spcPts val="0"/>
              </a:spcAft>
              <a:buClrTx/>
              <a:buSzTx/>
              <a:buFont typeface="Arial" pitchFamily="34" charset="0"/>
              <a:buNone/>
              <a:tabLst/>
              <a:defRPr/>
            </a:pPr>
            <a:r>
              <a:rPr kumimoji="0" lang="en-GB" sz="2000" b="0" i="0" u="none" strike="noStrike" kern="1200" cap="none" spc="0" normalizeH="0" baseline="0" noProof="0">
                <a:ln>
                  <a:noFill/>
                </a:ln>
                <a:solidFill>
                  <a:srgbClr val="414042"/>
                </a:solidFill>
                <a:effectLst/>
                <a:uLnTx/>
                <a:uFillTx/>
                <a:latin typeface="Arial" panose="020B0604020202020204"/>
                <a:ea typeface="+mn-ea"/>
                <a:cs typeface="+mn-cs"/>
              </a:rPr>
              <a:t>- Launch of a regular bike to school day that is pupil lead</a:t>
            </a:r>
          </a:p>
          <a:p>
            <a:pPr marL="0" marR="0" lvl="0" indent="0" algn="l" defTabSz="414762" rtl="0" eaLnBrk="1" fontAlgn="auto" latinLnBrk="0" hangingPunct="1">
              <a:lnSpc>
                <a:spcPct val="100000"/>
              </a:lnSpc>
              <a:spcBef>
                <a:spcPct val="20000"/>
              </a:spcBef>
              <a:spcAft>
                <a:spcPts val="0"/>
              </a:spcAft>
              <a:buClrTx/>
              <a:buSzTx/>
              <a:buFont typeface="Arial" pitchFamily="34" charset="0"/>
              <a:buNone/>
              <a:tabLst/>
              <a:defRPr/>
            </a:pPr>
            <a:r>
              <a:rPr kumimoji="0" lang="en-GB" sz="2000" b="0" i="0" u="none" strike="noStrike" kern="1200" cap="none" spc="0" normalizeH="0" baseline="0" noProof="0">
                <a:ln>
                  <a:noFill/>
                </a:ln>
                <a:solidFill>
                  <a:srgbClr val="414042"/>
                </a:solidFill>
                <a:effectLst/>
                <a:uLnTx/>
                <a:uFillTx/>
                <a:latin typeface="Arial" panose="020B0604020202020204"/>
                <a:ea typeface="+mn-ea"/>
                <a:cs typeface="+mn-cs"/>
              </a:rPr>
              <a:t>- 84 pupils cycling</a:t>
            </a:r>
          </a:p>
          <a:p>
            <a:pPr marL="0" marR="0" lvl="0" indent="0" algn="l" defTabSz="414762" rtl="0" eaLnBrk="1" fontAlgn="auto" latinLnBrk="0" hangingPunct="1">
              <a:lnSpc>
                <a:spcPct val="100000"/>
              </a:lnSpc>
              <a:spcBef>
                <a:spcPct val="20000"/>
              </a:spcBef>
              <a:spcAft>
                <a:spcPts val="0"/>
              </a:spcAft>
              <a:buClrTx/>
              <a:buSzTx/>
              <a:buFont typeface="Arial" pitchFamily="34" charset="0"/>
              <a:buNone/>
              <a:tabLst/>
              <a:defRPr/>
            </a:pPr>
            <a:r>
              <a:rPr kumimoji="0" lang="en-GB" sz="2000" b="0" i="0" u="none" strike="noStrike" kern="1200" cap="none" spc="0" normalizeH="0" baseline="0" noProof="0">
                <a:ln>
                  <a:noFill/>
                </a:ln>
                <a:solidFill>
                  <a:srgbClr val="414042"/>
                </a:solidFill>
                <a:effectLst/>
                <a:uLnTx/>
                <a:uFillTx/>
                <a:latin typeface="Arial" panose="020B0604020202020204"/>
                <a:ea typeface="+mn-ea"/>
                <a:cs typeface="+mn-cs"/>
              </a:rPr>
              <a:t>- 60 scooting</a:t>
            </a:r>
          </a:p>
          <a:p>
            <a:pPr marL="0" marR="0" lvl="0" indent="0" algn="l" defTabSz="414762" rtl="0" eaLnBrk="1" fontAlgn="auto" latinLnBrk="0" hangingPunct="1">
              <a:lnSpc>
                <a:spcPct val="100000"/>
              </a:lnSpc>
              <a:spcBef>
                <a:spcPct val="20000"/>
              </a:spcBef>
              <a:spcAft>
                <a:spcPts val="0"/>
              </a:spcAft>
              <a:buClrTx/>
              <a:buSzTx/>
              <a:buFont typeface="Arial" pitchFamily="34" charset="0"/>
              <a:buNone/>
              <a:tabLst/>
              <a:defRPr/>
            </a:pPr>
            <a:r>
              <a:rPr kumimoji="0" lang="en-GB" sz="2000" b="0" i="0" u="none" strike="noStrike" kern="1200" cap="none" spc="0" normalizeH="0" baseline="0" noProof="0">
                <a:ln>
                  <a:noFill/>
                </a:ln>
                <a:solidFill>
                  <a:srgbClr val="414042"/>
                </a:solidFill>
                <a:effectLst/>
                <a:uLnTx/>
                <a:uFillTx/>
                <a:latin typeface="Arial" panose="020B0604020202020204"/>
                <a:ea typeface="+mn-ea"/>
                <a:cs typeface="+mn-cs"/>
              </a:rPr>
              <a:t>- Radio Leicester interviewing pupils, parents and staff</a:t>
            </a:r>
          </a:p>
        </p:txBody>
      </p:sp>
      <p:sp>
        <p:nvSpPr>
          <p:cNvPr id="2" name="Title 1" hidden="1">
            <a:extLst>
              <a:ext uri="{FF2B5EF4-FFF2-40B4-BE49-F238E27FC236}">
                <a16:creationId xmlns:a16="http://schemas.microsoft.com/office/drawing/2014/main" id="{86A2A26F-5744-4F31-96A2-224570C7A312}"/>
              </a:ext>
            </a:extLst>
          </p:cNvPr>
          <p:cNvSpPr>
            <a:spLocks noGrp="1"/>
          </p:cNvSpPr>
          <p:nvPr>
            <p:ph type="title" idx="4294967295"/>
          </p:nvPr>
        </p:nvSpPr>
        <p:spPr>
          <a:xfrm>
            <a:off x="838200" y="365125"/>
            <a:ext cx="10515600" cy="1325563"/>
          </a:xfrm>
          <a:prstGeom prst="rect">
            <a:avLst/>
          </a:prstGeom>
        </p:spPr>
        <p:txBody>
          <a:bodyPr/>
          <a:lstStyle/>
          <a:p>
            <a:r>
              <a:rPr lang="en-GB" dirty="0" err="1"/>
              <a:t>Buswells</a:t>
            </a:r>
            <a:r>
              <a:rPr lang="en-GB" baseline="0" dirty="0"/>
              <a:t> Lodge</a:t>
            </a:r>
            <a:endParaRPr lang="en-GB" dirty="0"/>
          </a:p>
        </p:txBody>
      </p:sp>
    </p:spTree>
    <p:extLst>
      <p:ext uri="{BB962C8B-B14F-4D97-AF65-F5344CB8AC3E}">
        <p14:creationId xmlns:p14="http://schemas.microsoft.com/office/powerpoint/2010/main" val="2788856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E5A809F-9339-4AB8-ABC5-728119C0D17C}"/>
              </a:ext>
            </a:extLst>
          </p:cNvPr>
          <p:cNvSpPr>
            <a:spLocks noGrp="1"/>
          </p:cNvSpPr>
          <p:nvPr>
            <p:ph type="body" sz="quarter" idx="12"/>
          </p:nvPr>
        </p:nvSpPr>
        <p:spPr/>
        <p:txBody>
          <a:bodyPr/>
          <a:lstStyle/>
          <a:p>
            <a:r>
              <a:rPr lang="en-GB"/>
              <a:t>Document title | </a:t>
            </a:r>
            <a:fld id="{DEC52B34-4675-4365-9D97-45A6EC7468C9}" type="datetime4">
              <a:rPr lang="en-GB" smtClean="0"/>
              <a:pPr/>
              <a:t>20 May 2020</a:t>
            </a:fld>
            <a:endParaRPr lang="en-GB"/>
          </a:p>
        </p:txBody>
      </p:sp>
      <p:sp>
        <p:nvSpPr>
          <p:cNvPr id="3" name="Text Placeholder 2">
            <a:extLst>
              <a:ext uri="{FF2B5EF4-FFF2-40B4-BE49-F238E27FC236}">
                <a16:creationId xmlns:a16="http://schemas.microsoft.com/office/drawing/2014/main" id="{465258C0-986B-481D-9C8F-ACE3DAC876F0}"/>
              </a:ext>
            </a:extLst>
          </p:cNvPr>
          <p:cNvSpPr>
            <a:spLocks noGrp="1"/>
          </p:cNvSpPr>
          <p:nvPr>
            <p:ph type="body" sz="quarter" idx="13"/>
          </p:nvPr>
        </p:nvSpPr>
        <p:spPr/>
        <p:txBody>
          <a:bodyPr/>
          <a:lstStyle/>
          <a:p>
            <a:r>
              <a:rPr lang="en-GB"/>
              <a:t>Schools support during </a:t>
            </a:r>
            <a:r>
              <a:rPr lang="en-GB" err="1"/>
              <a:t>Covid</a:t>
            </a:r>
            <a:r>
              <a:rPr lang="en-GB"/>
              <a:t> 19</a:t>
            </a:r>
          </a:p>
        </p:txBody>
      </p:sp>
      <p:sp>
        <p:nvSpPr>
          <p:cNvPr id="5" name="Text Placeholder 4"/>
          <p:cNvSpPr>
            <a:spLocks noGrp="1"/>
          </p:cNvSpPr>
          <p:nvPr>
            <p:ph type="body" sz="quarter" idx="10"/>
          </p:nvPr>
        </p:nvSpPr>
        <p:spPr/>
        <p:txBody>
          <a:bodyPr/>
          <a:lstStyle/>
          <a:p>
            <a:r>
              <a:rPr lang="en-GB"/>
              <a:t>Resources for those at home and how to travel safely when schools return</a:t>
            </a:r>
          </a:p>
        </p:txBody>
      </p:sp>
      <p:sp>
        <p:nvSpPr>
          <p:cNvPr id="4" name="Title 3" hidden="1">
            <a:extLst>
              <a:ext uri="{FF2B5EF4-FFF2-40B4-BE49-F238E27FC236}">
                <a16:creationId xmlns:a16="http://schemas.microsoft.com/office/drawing/2014/main" id="{1CDA91A4-AF74-4987-838F-3C11CD442FED}"/>
              </a:ext>
            </a:extLst>
          </p:cNvPr>
          <p:cNvSpPr>
            <a:spLocks noGrp="1"/>
          </p:cNvSpPr>
          <p:nvPr>
            <p:ph type="title" idx="4294967295"/>
          </p:nvPr>
        </p:nvSpPr>
        <p:spPr>
          <a:xfrm>
            <a:off x="838200" y="365125"/>
            <a:ext cx="10515600" cy="1325563"/>
          </a:xfrm>
          <a:prstGeom prst="rect">
            <a:avLst/>
          </a:prstGeom>
        </p:spPr>
        <p:txBody>
          <a:bodyPr/>
          <a:lstStyle/>
          <a:p>
            <a:r>
              <a:rPr lang="en-GB" dirty="0"/>
              <a:t>School support during </a:t>
            </a:r>
            <a:r>
              <a:rPr lang="en-GB" dirty="0" err="1"/>
              <a:t>covid</a:t>
            </a:r>
            <a:r>
              <a:rPr lang="en-GB" dirty="0"/>
              <a:t> 19</a:t>
            </a:r>
          </a:p>
        </p:txBody>
      </p:sp>
    </p:spTree>
    <p:extLst>
      <p:ext uri="{BB962C8B-B14F-4D97-AF65-F5344CB8AC3E}">
        <p14:creationId xmlns:p14="http://schemas.microsoft.com/office/powerpoint/2010/main" val="334306660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3A35646E-9A83-4C77-B085-F792BE8BB239}"/>
              </a:ext>
            </a:extLst>
          </p:cNvPr>
          <p:cNvSpPr>
            <a:spLocks noGrp="1"/>
          </p:cNvSpPr>
          <p:nvPr>
            <p:ph type="body" sz="quarter" idx="10"/>
          </p:nvPr>
        </p:nvSpPr>
        <p:spPr/>
        <p:txBody>
          <a:bodyPr/>
          <a:lstStyle/>
          <a:p>
            <a:r>
              <a:rPr lang="en-GB"/>
              <a:t>Parents Travel Survey</a:t>
            </a:r>
          </a:p>
        </p:txBody>
      </p:sp>
      <p:pic>
        <p:nvPicPr>
          <p:cNvPr id="9" name="Picture 8" descr="Screenshot of online survey"/>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56000" y="1373734"/>
            <a:ext cx="6029900" cy="4370074"/>
          </a:xfrm>
          <a:prstGeom prst="rect">
            <a:avLst/>
          </a:prstGeom>
        </p:spPr>
      </p:pic>
      <p:sp>
        <p:nvSpPr>
          <p:cNvPr id="11" name="Rectangle 10" descr="Decorative"/>
          <p:cNvSpPr/>
          <p:nvPr/>
        </p:nvSpPr>
        <p:spPr>
          <a:xfrm>
            <a:off x="5177307" y="1371515"/>
            <a:ext cx="1803042" cy="45728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 name="Title 1" hidden="1">
            <a:extLst>
              <a:ext uri="{FF2B5EF4-FFF2-40B4-BE49-F238E27FC236}">
                <a16:creationId xmlns:a16="http://schemas.microsoft.com/office/drawing/2014/main" id="{B302E1F5-9014-45BA-8EA9-B6212F4D92C4}"/>
              </a:ext>
            </a:extLst>
          </p:cNvPr>
          <p:cNvSpPr>
            <a:spLocks noGrp="1"/>
          </p:cNvSpPr>
          <p:nvPr>
            <p:ph type="title" idx="4294967295"/>
          </p:nvPr>
        </p:nvSpPr>
        <p:spPr>
          <a:xfrm>
            <a:off x="838200" y="365125"/>
            <a:ext cx="10515600" cy="1325563"/>
          </a:xfrm>
          <a:prstGeom prst="rect">
            <a:avLst/>
          </a:prstGeom>
        </p:spPr>
        <p:txBody>
          <a:bodyPr/>
          <a:lstStyle/>
          <a:p>
            <a:r>
              <a:rPr lang="en-GB" dirty="0"/>
              <a:t>Parents travel survey</a:t>
            </a:r>
          </a:p>
        </p:txBody>
      </p:sp>
    </p:spTree>
    <p:extLst>
      <p:ext uri="{BB962C8B-B14F-4D97-AF65-F5344CB8AC3E}">
        <p14:creationId xmlns:p14="http://schemas.microsoft.com/office/powerpoint/2010/main" val="1381662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7">
            <a:extLst>
              <a:ext uri="{FF2B5EF4-FFF2-40B4-BE49-F238E27FC236}">
                <a16:creationId xmlns:a16="http://schemas.microsoft.com/office/drawing/2014/main" id="{3B854194-185D-494D-905C-7C7CB2E3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211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9">
            <a:extLst>
              <a:ext uri="{FF2B5EF4-FFF2-40B4-BE49-F238E27FC236}">
                <a16:creationId xmlns:a16="http://schemas.microsoft.com/office/drawing/2014/main" id="{B4F5FA0D-0104-4987-8241-EFF7C85B88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998"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1">
            <a:extLst>
              <a:ext uri="{FF2B5EF4-FFF2-40B4-BE49-F238E27FC236}">
                <a16:creationId xmlns:a16="http://schemas.microsoft.com/office/drawing/2014/main" id="{2897127E-6CEF-446C-BE87-93B7C46E49D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A86AD6C6-96D9-4325-8A7D-4318B778DDFC}"/>
              </a:ext>
            </a:extLst>
          </p:cNvPr>
          <p:cNvSpPr>
            <a:spLocks noGrp="1"/>
          </p:cNvSpPr>
          <p:nvPr>
            <p:ph type="title"/>
          </p:nvPr>
        </p:nvSpPr>
        <p:spPr>
          <a:xfrm>
            <a:off x="640079" y="2053641"/>
            <a:ext cx="3669161" cy="2760098"/>
          </a:xfrm>
        </p:spPr>
        <p:txBody>
          <a:bodyPr>
            <a:normAutofit/>
          </a:bodyPr>
          <a:lstStyle/>
          <a:p>
            <a:r>
              <a:rPr lang="en-GB" sz="3700" dirty="0">
                <a:solidFill>
                  <a:srgbClr val="FFFFFF"/>
                </a:solidFill>
              </a:rPr>
              <a:t>Overview of #EcoTeach Webinar format and dates/times of webinars</a:t>
            </a:r>
          </a:p>
        </p:txBody>
      </p:sp>
      <p:sp>
        <p:nvSpPr>
          <p:cNvPr id="3" name="Content Placeholder 2">
            <a:extLst>
              <a:ext uri="{FF2B5EF4-FFF2-40B4-BE49-F238E27FC236}">
                <a16:creationId xmlns:a16="http://schemas.microsoft.com/office/drawing/2014/main" id="{E50CFA65-FAB1-4529-8EAE-5B9043C09908}"/>
              </a:ext>
            </a:extLst>
          </p:cNvPr>
          <p:cNvSpPr>
            <a:spLocks noGrp="1"/>
          </p:cNvSpPr>
          <p:nvPr>
            <p:ph idx="1"/>
          </p:nvPr>
        </p:nvSpPr>
        <p:spPr>
          <a:xfrm>
            <a:off x="6090574" y="801866"/>
            <a:ext cx="5306084" cy="5230634"/>
          </a:xfrm>
        </p:spPr>
        <p:txBody>
          <a:bodyPr vert="horz" lIns="91440" tIns="45720" rIns="91440" bIns="45720" rtlCol="0" anchor="ctr">
            <a:normAutofit/>
          </a:bodyPr>
          <a:lstStyle/>
          <a:p>
            <a:r>
              <a:rPr lang="en-GB" sz="2200">
                <a:solidFill>
                  <a:srgbClr val="000000"/>
                </a:solidFill>
                <a:cs typeface="Calibri"/>
              </a:rPr>
              <a:t>Weekly at 10am during term time – lasting up to an hour, </a:t>
            </a:r>
            <a:r>
              <a:rPr lang="en-GB" sz="2200" i="1">
                <a:solidFill>
                  <a:srgbClr val="000000"/>
                </a:solidFill>
                <a:cs typeface="Calibri"/>
              </a:rPr>
              <a:t>Leicester focused but suitable for everyone.</a:t>
            </a:r>
          </a:p>
          <a:p>
            <a:endParaRPr lang="en-GB" sz="2200">
              <a:solidFill>
                <a:srgbClr val="000000"/>
              </a:solidFill>
              <a:cs typeface="Calibri"/>
            </a:endParaRPr>
          </a:p>
          <a:p>
            <a:r>
              <a:rPr lang="en-GB" sz="2200">
                <a:solidFill>
                  <a:srgbClr val="000000"/>
                </a:solidFill>
                <a:cs typeface="Calibri"/>
              </a:rPr>
              <a:t>Recording and PowerPoint with links available afterwards at </a:t>
            </a:r>
            <a:r>
              <a:rPr lang="en-GB" sz="2200">
                <a:solidFill>
                  <a:srgbClr val="000000"/>
                </a:solidFill>
                <a:cs typeface="Calibri"/>
                <a:hlinkClick r:id="rId3"/>
              </a:rPr>
              <a:t>schools.leicester.gov.uk/eco-schools</a:t>
            </a:r>
            <a:endParaRPr lang="en-GB" sz="2200">
              <a:solidFill>
                <a:srgbClr val="000000"/>
              </a:solidFill>
              <a:cs typeface="Calibri"/>
            </a:endParaRPr>
          </a:p>
          <a:p>
            <a:endParaRPr lang="en-GB" sz="2200">
              <a:solidFill>
                <a:srgbClr val="000000"/>
              </a:solidFill>
              <a:cs typeface="Calibri"/>
            </a:endParaRPr>
          </a:p>
          <a:p>
            <a:r>
              <a:rPr lang="en-GB" sz="2200">
                <a:solidFill>
                  <a:srgbClr val="000000"/>
                </a:solidFill>
                <a:cs typeface="Calibri"/>
              </a:rPr>
              <a:t>During the presentation, ask questions in the chat box.</a:t>
            </a:r>
          </a:p>
          <a:p>
            <a:endParaRPr lang="en-GB" sz="2200">
              <a:solidFill>
                <a:srgbClr val="000000"/>
              </a:solidFill>
              <a:cs typeface="Calibri"/>
            </a:endParaRPr>
          </a:p>
          <a:p>
            <a:r>
              <a:rPr lang="en-GB" sz="2200">
                <a:solidFill>
                  <a:srgbClr val="000000"/>
                </a:solidFill>
                <a:cs typeface="Calibri"/>
              </a:rPr>
              <a:t>Questions and answers at the end – either directly ask or in chat box depending how many people are attending.</a:t>
            </a:r>
          </a:p>
        </p:txBody>
      </p:sp>
    </p:spTree>
    <p:extLst>
      <p:ext uri="{BB962C8B-B14F-4D97-AF65-F5344CB8AC3E}">
        <p14:creationId xmlns:p14="http://schemas.microsoft.com/office/powerpoint/2010/main" val="394651919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3A35646E-9A83-4C77-B085-F792BE8BB239}"/>
              </a:ext>
            </a:extLst>
          </p:cNvPr>
          <p:cNvSpPr>
            <a:spLocks noGrp="1"/>
          </p:cNvSpPr>
          <p:nvPr>
            <p:ph type="body" sz="quarter" idx="10"/>
          </p:nvPr>
        </p:nvSpPr>
        <p:spPr/>
        <p:txBody>
          <a:bodyPr/>
          <a:lstStyle/>
          <a:p>
            <a:r>
              <a:rPr lang="en-GB"/>
              <a:t>Outside In</a:t>
            </a:r>
          </a:p>
        </p:txBody>
      </p:sp>
      <p:pic>
        <p:nvPicPr>
          <p:cNvPr id="3" name="Picture 2" descr="Screenshot of activity sheet"/>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56000" y="1371515"/>
            <a:ext cx="4955542" cy="4372160"/>
          </a:xfrm>
          <a:prstGeom prst="rect">
            <a:avLst/>
          </a:prstGeom>
        </p:spPr>
      </p:pic>
      <p:pic>
        <p:nvPicPr>
          <p:cNvPr id="4" name="Picture 3" descr="Screenshot of activity sheet"/>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980349" y="1512715"/>
            <a:ext cx="3806336" cy="3857223"/>
          </a:xfrm>
          <a:prstGeom prst="rect">
            <a:avLst/>
          </a:prstGeom>
        </p:spPr>
      </p:pic>
      <p:sp>
        <p:nvSpPr>
          <p:cNvPr id="2" name="Title 1" hidden="1">
            <a:extLst>
              <a:ext uri="{FF2B5EF4-FFF2-40B4-BE49-F238E27FC236}">
                <a16:creationId xmlns:a16="http://schemas.microsoft.com/office/drawing/2014/main" id="{CC1FD249-E754-4E5C-81C1-28B3E085F368}"/>
              </a:ext>
            </a:extLst>
          </p:cNvPr>
          <p:cNvSpPr>
            <a:spLocks noGrp="1"/>
          </p:cNvSpPr>
          <p:nvPr>
            <p:ph type="title" idx="4294967295"/>
          </p:nvPr>
        </p:nvSpPr>
        <p:spPr>
          <a:xfrm>
            <a:off x="838200" y="365125"/>
            <a:ext cx="10515600" cy="1325563"/>
          </a:xfrm>
          <a:prstGeom prst="rect">
            <a:avLst/>
          </a:prstGeom>
        </p:spPr>
        <p:txBody>
          <a:bodyPr/>
          <a:lstStyle/>
          <a:p>
            <a:r>
              <a:rPr lang="en-GB" dirty="0"/>
              <a:t>Outside in</a:t>
            </a:r>
          </a:p>
        </p:txBody>
      </p:sp>
    </p:spTree>
    <p:extLst>
      <p:ext uri="{BB962C8B-B14F-4D97-AF65-F5344CB8AC3E}">
        <p14:creationId xmlns:p14="http://schemas.microsoft.com/office/powerpoint/2010/main" val="330858663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3A35646E-9A83-4C77-B085-F792BE8BB239}"/>
              </a:ext>
            </a:extLst>
          </p:cNvPr>
          <p:cNvSpPr>
            <a:spLocks noGrp="1"/>
          </p:cNvSpPr>
          <p:nvPr>
            <p:ph type="body" sz="quarter" idx="10"/>
          </p:nvPr>
        </p:nvSpPr>
        <p:spPr/>
        <p:txBody>
          <a:bodyPr/>
          <a:lstStyle/>
          <a:p>
            <a:r>
              <a:rPr lang="en-GB"/>
              <a:t>Back to school travel advice</a:t>
            </a:r>
          </a:p>
        </p:txBody>
      </p:sp>
      <p:pic>
        <p:nvPicPr>
          <p:cNvPr id="6" name="Picture 5" descr="Screenshot of activity sheet"/>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3927107" y="1574748"/>
            <a:ext cx="4533499" cy="4539525"/>
          </a:xfrm>
          <a:prstGeom prst="rect">
            <a:avLst/>
          </a:prstGeom>
        </p:spPr>
      </p:pic>
      <p:sp>
        <p:nvSpPr>
          <p:cNvPr id="2" name="Title 1" hidden="1">
            <a:extLst>
              <a:ext uri="{FF2B5EF4-FFF2-40B4-BE49-F238E27FC236}">
                <a16:creationId xmlns:a16="http://schemas.microsoft.com/office/drawing/2014/main" id="{7E952E3B-1209-42AC-8FD6-78488937BCF8}"/>
              </a:ext>
            </a:extLst>
          </p:cNvPr>
          <p:cNvSpPr>
            <a:spLocks noGrp="1"/>
          </p:cNvSpPr>
          <p:nvPr>
            <p:ph type="title" idx="4294967295"/>
          </p:nvPr>
        </p:nvSpPr>
        <p:spPr>
          <a:xfrm>
            <a:off x="838200" y="365125"/>
            <a:ext cx="10515600" cy="1325563"/>
          </a:xfrm>
          <a:prstGeom prst="rect">
            <a:avLst/>
          </a:prstGeom>
        </p:spPr>
        <p:txBody>
          <a:bodyPr/>
          <a:lstStyle/>
          <a:p>
            <a:r>
              <a:rPr lang="en-GB" dirty="0"/>
              <a:t>Back to school travel advice</a:t>
            </a:r>
          </a:p>
        </p:txBody>
      </p:sp>
    </p:spTree>
    <p:extLst>
      <p:ext uri="{BB962C8B-B14F-4D97-AF65-F5344CB8AC3E}">
        <p14:creationId xmlns:p14="http://schemas.microsoft.com/office/powerpoint/2010/main" val="288425559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We are a charity on a mission to encourage walking and make all our streets and communities fit for walking.&#10;&#10;Our ambition is to reverse the decline in walking and to transform lives, because a walking society is a happier, healthier, and more sociable place to live. &#10;&#10;We believe that a walking nation means progress for everyone. "/>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04452" y="-37770"/>
            <a:ext cx="9186945" cy="68957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descr="Living Streets logo&#10;">
            <a:extLst>
              <a:ext uri="{FF2B5EF4-FFF2-40B4-BE49-F238E27FC236}">
                <a16:creationId xmlns:a16="http://schemas.microsoft.com/office/drawing/2014/main" id="{3D01A61B-8314-409F-87DE-C245090F59BE}"/>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8061467" y="3258917"/>
            <a:ext cx="3752455" cy="3292323"/>
          </a:xfrm>
          <a:prstGeom prst="rect">
            <a:avLst/>
          </a:prstGeom>
        </p:spPr>
      </p:pic>
      <p:sp>
        <p:nvSpPr>
          <p:cNvPr id="2" name="Title 1" hidden="1">
            <a:extLst>
              <a:ext uri="{FF2B5EF4-FFF2-40B4-BE49-F238E27FC236}">
                <a16:creationId xmlns:a16="http://schemas.microsoft.com/office/drawing/2014/main" id="{3A987B06-26F3-46C3-8457-D5B739A2C685}"/>
              </a:ext>
            </a:extLst>
          </p:cNvPr>
          <p:cNvSpPr>
            <a:spLocks noGrp="1"/>
          </p:cNvSpPr>
          <p:nvPr>
            <p:ph type="title"/>
          </p:nvPr>
        </p:nvSpPr>
        <p:spPr/>
        <p:txBody>
          <a:bodyPr>
            <a:normAutofit fontScale="90000"/>
          </a:bodyPr>
          <a:lstStyle/>
          <a:p>
            <a:r>
              <a:rPr lang="en-GB" dirty="0"/>
              <a:t>Living streets</a:t>
            </a:r>
          </a:p>
        </p:txBody>
      </p:sp>
    </p:spTree>
    <p:extLst>
      <p:ext uri="{BB962C8B-B14F-4D97-AF65-F5344CB8AC3E}">
        <p14:creationId xmlns:p14="http://schemas.microsoft.com/office/powerpoint/2010/main" val="291130625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When walking decreases graphic"/>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98090" y="343050"/>
            <a:ext cx="5137725" cy="49733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2" descr="Problems increase graphic"/>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820362" y="1970615"/>
            <a:ext cx="4877541" cy="4655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a:extLst>
              <a:ext uri="{FF2B5EF4-FFF2-40B4-BE49-F238E27FC236}">
                <a16:creationId xmlns:a16="http://schemas.microsoft.com/office/drawing/2014/main" id="{8EEAEA88-30C9-4CF2-B226-4825EBB3533D}"/>
              </a:ext>
            </a:extLst>
          </p:cNvPr>
          <p:cNvSpPr>
            <a:spLocks noGrp="1"/>
          </p:cNvSpPr>
          <p:nvPr>
            <p:ph type="title"/>
          </p:nvPr>
        </p:nvSpPr>
        <p:spPr/>
        <p:txBody>
          <a:bodyPr>
            <a:normAutofit fontScale="90000"/>
          </a:bodyPr>
          <a:lstStyle/>
          <a:p>
            <a:r>
              <a:rPr lang="en-GB" dirty="0"/>
              <a:t>Living streets 2</a:t>
            </a:r>
          </a:p>
        </p:txBody>
      </p:sp>
    </p:spTree>
    <p:extLst>
      <p:ext uri="{BB962C8B-B14F-4D97-AF65-F5344CB8AC3E}">
        <p14:creationId xmlns:p14="http://schemas.microsoft.com/office/powerpoint/2010/main" val="326541443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0409" y="333544"/>
            <a:ext cx="7274560" cy="684212"/>
          </a:xfrm>
        </p:spPr>
        <p:txBody>
          <a:bodyPr/>
          <a:lstStyle/>
          <a:p>
            <a:pPr eaLnBrk="1" fontAlgn="auto" hangingPunct="1">
              <a:spcAft>
                <a:spcPts val="0"/>
              </a:spcAft>
              <a:defRPr/>
            </a:pPr>
            <a:r>
              <a:rPr lang="en-US" sz="3200" b="1" spc="0">
                <a:latin typeface="Arial" panose="020B0604020202020204" pitchFamily="34" charset="0"/>
                <a:ea typeface="+mj-ea"/>
                <a:cs typeface="Arial" panose="020B0604020202020204" pitchFamily="34" charset="0"/>
              </a:rPr>
              <a:t>What we campaign for</a:t>
            </a:r>
            <a:endParaRPr lang="en-GB" sz="3200" b="1" spc="0">
              <a:latin typeface="Arial" panose="020B0604020202020204" pitchFamily="34" charset="0"/>
              <a:ea typeface="+mj-ea"/>
              <a:cs typeface="Arial" panose="020B0604020202020204" pitchFamily="34" charset="0"/>
            </a:endParaRPr>
          </a:p>
        </p:txBody>
      </p:sp>
      <p:pic>
        <p:nvPicPr>
          <p:cNvPr id="3" name="Picture 2" descr="Child and adult walking hand in hand">
            <a:extLst>
              <a:ext uri="{FF2B5EF4-FFF2-40B4-BE49-F238E27FC236}">
                <a16:creationId xmlns:a16="http://schemas.microsoft.com/office/drawing/2014/main" id="{C39954E0-1C4A-4B9D-8542-01926A2568B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76409" y="3782511"/>
            <a:ext cx="1577485" cy="1577485"/>
          </a:xfrm>
          <a:prstGeom prst="rect">
            <a:avLst/>
          </a:prstGeom>
        </p:spPr>
      </p:pic>
      <p:sp>
        <p:nvSpPr>
          <p:cNvPr id="4" name="Content Placeholder 2">
            <a:extLst>
              <a:ext uri="{FF2B5EF4-FFF2-40B4-BE49-F238E27FC236}">
                <a16:creationId xmlns:a16="http://schemas.microsoft.com/office/drawing/2014/main" id="{14B18C3F-D61C-4EBF-862B-92EE3F7A2B91}"/>
              </a:ext>
            </a:extLst>
          </p:cNvPr>
          <p:cNvSpPr>
            <a:spLocks noGrp="1"/>
          </p:cNvSpPr>
          <p:nvPr>
            <p:ph idx="1"/>
          </p:nvPr>
        </p:nvSpPr>
        <p:spPr bwMode="auto">
          <a:xfrm>
            <a:off x="777120" y="5519474"/>
            <a:ext cx="2056856" cy="684213"/>
          </a:xfrm>
        </p:spPr>
        <p:txBody>
          <a:bodyPr wrap="square" numCol="1" compatLnSpc="1">
            <a:prstTxWarp prst="textNoShape">
              <a:avLst/>
            </a:prstTxWarp>
          </a:bodyPr>
          <a:lstStyle/>
          <a:p>
            <a:pPr marL="171450" indent="-171450" eaLnBrk="1" hangingPunct="1">
              <a:buFont typeface="Arial" panose="020B0604020202020204" pitchFamily="34" charset="0"/>
              <a:buChar char="•"/>
              <a:defRPr/>
            </a:pPr>
            <a:r>
              <a:rPr lang="en-GB" sz="1400" b="1" cap="none">
                <a:latin typeface="Arial" pitchFamily="34" charset="0"/>
                <a:cs typeface="Arial" pitchFamily="34" charset="0"/>
              </a:rPr>
              <a:t>#</a:t>
            </a:r>
            <a:r>
              <a:rPr lang="en-GB" sz="1400" b="1" cap="none" err="1">
                <a:latin typeface="Arial" pitchFamily="34" charset="0"/>
                <a:cs typeface="Arial" pitchFamily="34" charset="0"/>
              </a:rPr>
              <a:t>Pavementsforpeople</a:t>
            </a:r>
            <a:endParaRPr lang="en-GB" sz="1400" b="1" cap="none">
              <a:latin typeface="Arial" pitchFamily="34" charset="0"/>
              <a:cs typeface="Arial" pitchFamily="34" charset="0"/>
            </a:endParaRPr>
          </a:p>
          <a:p>
            <a:pPr marL="171450" indent="-171450" eaLnBrk="1" hangingPunct="1">
              <a:buFont typeface="Arial" panose="020B0604020202020204" pitchFamily="34" charset="0"/>
              <a:buChar char="•"/>
              <a:defRPr/>
            </a:pPr>
            <a:r>
              <a:rPr lang="en-GB" sz="1400" cap="none">
                <a:latin typeface="Arial" pitchFamily="34" charset="0"/>
                <a:cs typeface="Arial" pitchFamily="34" charset="0"/>
              </a:rPr>
              <a:t>Uncluttered pavements &amp; being forced into the road</a:t>
            </a:r>
          </a:p>
          <a:p>
            <a:pPr eaLnBrk="1" hangingPunct="1">
              <a:buFont typeface="Courier New" panose="02070309020205020404" pitchFamily="49" charset="0"/>
              <a:buChar char="o"/>
              <a:defRPr/>
            </a:pPr>
            <a:endParaRPr lang="en-GB" sz="1400" cap="none">
              <a:latin typeface="Arial" pitchFamily="34" charset="0"/>
              <a:cs typeface="Arial" pitchFamily="34" charset="0"/>
            </a:endParaRPr>
          </a:p>
        </p:txBody>
      </p:sp>
      <p:pic>
        <p:nvPicPr>
          <p:cNvPr id="5" name="Picture 4" descr="two people in front of a shop">
            <a:extLst>
              <a:ext uri="{FF2B5EF4-FFF2-40B4-BE49-F238E27FC236}">
                <a16:creationId xmlns:a16="http://schemas.microsoft.com/office/drawing/2014/main" id="{9E26494D-4A39-4494-B3DC-35205443D7E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394886" y="3944396"/>
            <a:ext cx="2029720" cy="1354204"/>
          </a:xfrm>
          <a:prstGeom prst="rect">
            <a:avLst/>
          </a:prstGeom>
        </p:spPr>
      </p:pic>
      <p:sp>
        <p:nvSpPr>
          <p:cNvPr id="6" name="Content Placeholder 2">
            <a:extLst>
              <a:ext uri="{FF2B5EF4-FFF2-40B4-BE49-F238E27FC236}">
                <a16:creationId xmlns:a16="http://schemas.microsoft.com/office/drawing/2014/main" id="{3AC7312E-6DAE-4BEC-90D0-EB0D1BE6F338}"/>
              </a:ext>
            </a:extLst>
          </p:cNvPr>
          <p:cNvSpPr txBox="1">
            <a:spLocks/>
          </p:cNvSpPr>
          <p:nvPr/>
        </p:nvSpPr>
        <p:spPr bwMode="auto">
          <a:xfrm>
            <a:off x="3272304" y="5488151"/>
            <a:ext cx="2294821" cy="684213"/>
          </a:xfrm>
          <a:prstGeom prst="rect">
            <a:avLst/>
          </a:prstGeom>
        </p:spPr>
        <p:txBody>
          <a:bodyPr vert="horz" wrap="square" lIns="0" tIns="0" rIns="0" bIns="0" numCol="1" rtlCol="0" anchor="t" anchorCtr="0" compatLnSpc="1">
            <a:prstTxWarp prst="textNoShape">
              <a:avLst/>
            </a:prstTxWarp>
            <a:noAutofit/>
          </a:bodyPr>
          <a:lstStyle>
            <a:lvl1pPr marL="342900" indent="-342900" algn="l" defTabSz="457200" rtl="0" eaLnBrk="0" fontAlgn="base" hangingPunct="0">
              <a:spcBef>
                <a:spcPct val="0"/>
              </a:spcBef>
              <a:spcAft>
                <a:spcPts val="1200"/>
              </a:spcAft>
              <a:buFont typeface="Arial" panose="020B0604020202020204" pitchFamily="34" charset="0"/>
              <a:defRPr sz="2200" kern="1200" cap="all">
                <a:solidFill>
                  <a:schemeClr val="tx1"/>
                </a:solidFill>
                <a:latin typeface="Arial"/>
                <a:ea typeface="MS PGothic" pitchFamily="34" charset="-128"/>
                <a:cs typeface="Arial"/>
              </a:defRPr>
            </a:lvl1pPr>
            <a:lvl2pPr marL="742950" indent="-285750" algn="l" defTabSz="457200" rtl="0" eaLnBrk="0" fontAlgn="base" hangingPunct="0">
              <a:spcBef>
                <a:spcPct val="0"/>
              </a:spcBef>
              <a:spcAft>
                <a:spcPts val="1200"/>
              </a:spcAft>
              <a:buFont typeface="Arial" panose="020B0604020202020204" pitchFamily="34" charset="0"/>
              <a:defRPr sz="2200" kern="1200">
                <a:solidFill>
                  <a:srgbClr val="141313"/>
                </a:solidFill>
                <a:latin typeface="Arial"/>
                <a:ea typeface="MS PGothic" pitchFamily="34" charset="-128"/>
                <a:cs typeface="Arial"/>
              </a:defRPr>
            </a:lvl2pPr>
            <a:lvl3pPr marL="179388" indent="-179388" algn="l" defTabSz="457200" rtl="0" eaLnBrk="0" fontAlgn="base" hangingPunct="0">
              <a:spcBef>
                <a:spcPct val="0"/>
              </a:spcBef>
              <a:spcAft>
                <a:spcPts val="1200"/>
              </a:spcAft>
              <a:buFont typeface="Arial" panose="020B0604020202020204" pitchFamily="34" charset="0"/>
              <a:buChar char="•"/>
              <a:defRPr sz="2200" kern="1200">
                <a:solidFill>
                  <a:schemeClr val="tx1"/>
                </a:solidFill>
                <a:latin typeface="Arial"/>
                <a:ea typeface="MS PGothic" pitchFamily="34" charset="-128"/>
                <a:cs typeface="Arial"/>
              </a:defRPr>
            </a:lvl3pPr>
            <a:lvl4pPr marL="358775" indent="-179388" algn="l" defTabSz="457200" rtl="0" eaLnBrk="0" fontAlgn="base" hangingPunct="0">
              <a:spcBef>
                <a:spcPct val="0"/>
              </a:spcBef>
              <a:spcAft>
                <a:spcPts val="1200"/>
              </a:spcAft>
              <a:buFont typeface="Arial" panose="020B0604020202020204" pitchFamily="34" charset="0"/>
              <a:buChar char="–"/>
              <a:defRPr kern="1200">
                <a:solidFill>
                  <a:schemeClr val="tx1"/>
                </a:solidFill>
                <a:latin typeface="Arial"/>
                <a:ea typeface="MS PGothic" pitchFamily="34" charset="-128"/>
                <a:cs typeface="Arial"/>
              </a:defRPr>
            </a:lvl4pPr>
            <a:lvl5pPr marL="536575" indent="-177800" algn="l" defTabSz="457200" rtl="0" eaLnBrk="0" fontAlgn="base" hangingPunct="0">
              <a:spcBef>
                <a:spcPct val="0"/>
              </a:spcBef>
              <a:spcAft>
                <a:spcPts val="1200"/>
              </a:spcAft>
              <a:buFont typeface="Arial" panose="020B0604020202020204" pitchFamily="34" charset="0"/>
              <a:buChar char="»"/>
              <a:defRPr kern="1200">
                <a:solidFill>
                  <a:schemeClr val="tx1"/>
                </a:solidFill>
                <a:latin typeface="Arial"/>
                <a:ea typeface="MS PGothic" pitchFamily="34" charset="-128"/>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71450" indent="-171450" eaLnBrk="1" hangingPunct="1">
              <a:buFont typeface="Arial" panose="020B0604020202020204" pitchFamily="34" charset="0"/>
              <a:buChar char="•"/>
              <a:defRPr/>
            </a:pPr>
            <a:r>
              <a:rPr lang="en-GB" sz="1400" b="1" cap="none">
                <a:solidFill>
                  <a:srgbClr val="141313"/>
                </a:solidFill>
                <a:latin typeface="Arial" pitchFamily="34" charset="0"/>
                <a:cs typeface="Arial" pitchFamily="34" charset="0"/>
              </a:rPr>
              <a:t>High street walking environment</a:t>
            </a:r>
          </a:p>
          <a:p>
            <a:pPr marL="171450" indent="-171450" eaLnBrk="1" hangingPunct="1">
              <a:buFont typeface="Arial" panose="020B0604020202020204" pitchFamily="34" charset="0"/>
              <a:buChar char="•"/>
              <a:defRPr/>
            </a:pPr>
            <a:r>
              <a:rPr lang="en-GB" sz="1400" cap="none">
                <a:solidFill>
                  <a:srgbClr val="141313"/>
                </a:solidFill>
                <a:latin typeface="Arial" pitchFamily="34" charset="0"/>
                <a:cs typeface="Arial" pitchFamily="34" charset="0"/>
              </a:rPr>
              <a:t>Making places better for walking &amp; the consumer</a:t>
            </a:r>
          </a:p>
          <a:p>
            <a:pPr eaLnBrk="1" hangingPunct="1">
              <a:buFont typeface="Courier New" panose="02070309020205020404" pitchFamily="49" charset="0"/>
              <a:buChar char="o"/>
              <a:defRPr/>
            </a:pPr>
            <a:endParaRPr lang="en-GB" sz="1400" cap="none">
              <a:solidFill>
                <a:srgbClr val="141313"/>
              </a:solidFill>
              <a:latin typeface="Arial" pitchFamily="34" charset="0"/>
              <a:cs typeface="Arial" pitchFamily="34" charset="0"/>
            </a:endParaRPr>
          </a:p>
        </p:txBody>
      </p:sp>
      <p:pic>
        <p:nvPicPr>
          <p:cNvPr id="7" name="Picture 6" descr="cars in a traffic jam">
            <a:extLst>
              <a:ext uri="{FF2B5EF4-FFF2-40B4-BE49-F238E27FC236}">
                <a16:creationId xmlns:a16="http://schemas.microsoft.com/office/drawing/2014/main" id="{9527CE97-83B9-4477-8BB6-83255739A4AB}"/>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165598" y="3950191"/>
            <a:ext cx="1887201" cy="1409805"/>
          </a:xfrm>
          <a:prstGeom prst="rect">
            <a:avLst/>
          </a:prstGeom>
        </p:spPr>
      </p:pic>
      <p:sp>
        <p:nvSpPr>
          <p:cNvPr id="8" name="Content Placeholder 2">
            <a:extLst>
              <a:ext uri="{FF2B5EF4-FFF2-40B4-BE49-F238E27FC236}">
                <a16:creationId xmlns:a16="http://schemas.microsoft.com/office/drawing/2014/main" id="{70DA7C46-DC33-4F9A-A4E8-D8B471AF0843}"/>
              </a:ext>
            </a:extLst>
          </p:cNvPr>
          <p:cNvSpPr txBox="1">
            <a:spLocks/>
          </p:cNvSpPr>
          <p:nvPr/>
        </p:nvSpPr>
        <p:spPr bwMode="auto">
          <a:xfrm>
            <a:off x="5889956" y="5488152"/>
            <a:ext cx="2578481" cy="684213"/>
          </a:xfrm>
          <a:prstGeom prst="rect">
            <a:avLst/>
          </a:prstGeom>
        </p:spPr>
        <p:txBody>
          <a:bodyPr vert="horz" wrap="square" lIns="0" tIns="0" rIns="0" bIns="0" numCol="1" rtlCol="0" anchor="t" anchorCtr="0" compatLnSpc="1">
            <a:prstTxWarp prst="textNoShape">
              <a:avLst/>
            </a:prstTxWarp>
            <a:noAutofit/>
          </a:bodyPr>
          <a:lstStyle>
            <a:lvl1pPr marL="342900" indent="-342900" algn="l" defTabSz="457200" rtl="0" eaLnBrk="0" fontAlgn="base" hangingPunct="0">
              <a:spcBef>
                <a:spcPct val="0"/>
              </a:spcBef>
              <a:spcAft>
                <a:spcPts val="1200"/>
              </a:spcAft>
              <a:buFont typeface="Arial" panose="020B0604020202020204" pitchFamily="34" charset="0"/>
              <a:defRPr sz="2200" kern="1200" cap="all">
                <a:solidFill>
                  <a:schemeClr val="tx1"/>
                </a:solidFill>
                <a:latin typeface="Arial"/>
                <a:ea typeface="MS PGothic" pitchFamily="34" charset="-128"/>
                <a:cs typeface="Arial"/>
              </a:defRPr>
            </a:lvl1pPr>
            <a:lvl2pPr marL="742950" indent="-285750" algn="l" defTabSz="457200" rtl="0" eaLnBrk="0" fontAlgn="base" hangingPunct="0">
              <a:spcBef>
                <a:spcPct val="0"/>
              </a:spcBef>
              <a:spcAft>
                <a:spcPts val="1200"/>
              </a:spcAft>
              <a:buFont typeface="Arial" panose="020B0604020202020204" pitchFamily="34" charset="0"/>
              <a:defRPr sz="2200" kern="1200">
                <a:solidFill>
                  <a:srgbClr val="141313"/>
                </a:solidFill>
                <a:latin typeface="Arial"/>
                <a:ea typeface="MS PGothic" pitchFamily="34" charset="-128"/>
                <a:cs typeface="Arial"/>
              </a:defRPr>
            </a:lvl2pPr>
            <a:lvl3pPr marL="179388" indent="-179388" algn="l" defTabSz="457200" rtl="0" eaLnBrk="0" fontAlgn="base" hangingPunct="0">
              <a:spcBef>
                <a:spcPct val="0"/>
              </a:spcBef>
              <a:spcAft>
                <a:spcPts val="1200"/>
              </a:spcAft>
              <a:buFont typeface="Arial" panose="020B0604020202020204" pitchFamily="34" charset="0"/>
              <a:buChar char="•"/>
              <a:defRPr sz="2200" kern="1200">
                <a:solidFill>
                  <a:schemeClr val="tx1"/>
                </a:solidFill>
                <a:latin typeface="Arial"/>
                <a:ea typeface="MS PGothic" pitchFamily="34" charset="-128"/>
                <a:cs typeface="Arial"/>
              </a:defRPr>
            </a:lvl3pPr>
            <a:lvl4pPr marL="358775" indent="-179388" algn="l" defTabSz="457200" rtl="0" eaLnBrk="0" fontAlgn="base" hangingPunct="0">
              <a:spcBef>
                <a:spcPct val="0"/>
              </a:spcBef>
              <a:spcAft>
                <a:spcPts val="1200"/>
              </a:spcAft>
              <a:buFont typeface="Arial" panose="020B0604020202020204" pitchFamily="34" charset="0"/>
              <a:buChar char="–"/>
              <a:defRPr kern="1200">
                <a:solidFill>
                  <a:schemeClr val="tx1"/>
                </a:solidFill>
                <a:latin typeface="Arial"/>
                <a:ea typeface="MS PGothic" pitchFamily="34" charset="-128"/>
                <a:cs typeface="Arial"/>
              </a:defRPr>
            </a:lvl4pPr>
            <a:lvl5pPr marL="536575" indent="-177800" algn="l" defTabSz="457200" rtl="0" eaLnBrk="0" fontAlgn="base" hangingPunct="0">
              <a:spcBef>
                <a:spcPct val="0"/>
              </a:spcBef>
              <a:spcAft>
                <a:spcPts val="1200"/>
              </a:spcAft>
              <a:buFont typeface="Arial" panose="020B0604020202020204" pitchFamily="34" charset="0"/>
              <a:buChar char="»"/>
              <a:defRPr kern="1200">
                <a:solidFill>
                  <a:schemeClr val="tx1"/>
                </a:solidFill>
                <a:latin typeface="Arial"/>
                <a:ea typeface="MS PGothic" pitchFamily="34" charset="-128"/>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71450" indent="-171450" eaLnBrk="1" hangingPunct="1">
              <a:buFont typeface="Arial" panose="020B0604020202020204" pitchFamily="34" charset="0"/>
              <a:buChar char="•"/>
              <a:defRPr/>
            </a:pPr>
            <a:r>
              <a:rPr lang="en-GB" sz="1400" b="1" cap="none">
                <a:solidFill>
                  <a:srgbClr val="141313"/>
                </a:solidFill>
                <a:latin typeface="Arial" pitchFamily="34" charset="0"/>
                <a:cs typeface="Arial" pitchFamily="34" charset="0"/>
              </a:rPr>
              <a:t>Improving air quality</a:t>
            </a:r>
          </a:p>
          <a:p>
            <a:pPr marL="171450" indent="-171450" eaLnBrk="1" hangingPunct="1">
              <a:buFont typeface="Arial" panose="020B0604020202020204" pitchFamily="34" charset="0"/>
              <a:buChar char="•"/>
              <a:defRPr/>
            </a:pPr>
            <a:r>
              <a:rPr lang="en-GB" sz="1400" cap="none">
                <a:solidFill>
                  <a:srgbClr val="141313"/>
                </a:solidFill>
                <a:latin typeface="Arial" pitchFamily="34" charset="0"/>
                <a:cs typeface="Arial" pitchFamily="34" charset="0"/>
              </a:rPr>
              <a:t>Invest more into walking &amp; cycling as well as developing a new Clean Air Act</a:t>
            </a:r>
          </a:p>
          <a:p>
            <a:pPr eaLnBrk="1" hangingPunct="1">
              <a:buFont typeface="Courier New" panose="02070309020205020404" pitchFamily="49" charset="0"/>
              <a:buChar char="o"/>
              <a:defRPr/>
            </a:pPr>
            <a:endParaRPr lang="en-GB" sz="1400" cap="none">
              <a:solidFill>
                <a:srgbClr val="141313"/>
              </a:solidFill>
              <a:latin typeface="Arial" pitchFamily="34" charset="0"/>
              <a:cs typeface="Arial" pitchFamily="34" charset="0"/>
            </a:endParaRPr>
          </a:p>
        </p:txBody>
      </p:sp>
      <p:sp>
        <p:nvSpPr>
          <p:cNvPr id="9" name="Content Placeholder 2">
            <a:extLst>
              <a:ext uri="{FF2B5EF4-FFF2-40B4-BE49-F238E27FC236}">
                <a16:creationId xmlns:a16="http://schemas.microsoft.com/office/drawing/2014/main" id="{FE3440A8-7D76-4972-B6F9-61C729FD5402}"/>
              </a:ext>
            </a:extLst>
          </p:cNvPr>
          <p:cNvSpPr txBox="1">
            <a:spLocks/>
          </p:cNvSpPr>
          <p:nvPr/>
        </p:nvSpPr>
        <p:spPr bwMode="auto">
          <a:xfrm>
            <a:off x="6165600" y="2664588"/>
            <a:ext cx="1887201" cy="684213"/>
          </a:xfrm>
          <a:prstGeom prst="rect">
            <a:avLst/>
          </a:prstGeom>
        </p:spPr>
        <p:txBody>
          <a:bodyPr vert="horz" wrap="square" lIns="0" tIns="0" rIns="0" bIns="0" numCol="1" rtlCol="0" anchor="t" anchorCtr="0" compatLnSpc="1">
            <a:prstTxWarp prst="textNoShape">
              <a:avLst/>
            </a:prstTxWarp>
            <a:noAutofit/>
          </a:bodyPr>
          <a:lstStyle>
            <a:lvl1pPr marL="342900" indent="-342900" algn="l" defTabSz="457200" rtl="0" eaLnBrk="0" fontAlgn="base" hangingPunct="0">
              <a:spcBef>
                <a:spcPct val="0"/>
              </a:spcBef>
              <a:spcAft>
                <a:spcPts val="1200"/>
              </a:spcAft>
              <a:buFont typeface="Arial" panose="020B0604020202020204" pitchFamily="34" charset="0"/>
              <a:defRPr sz="2200" kern="1200" cap="all">
                <a:solidFill>
                  <a:schemeClr val="tx1"/>
                </a:solidFill>
                <a:latin typeface="Arial"/>
                <a:ea typeface="MS PGothic" pitchFamily="34" charset="-128"/>
                <a:cs typeface="Arial"/>
              </a:defRPr>
            </a:lvl1pPr>
            <a:lvl2pPr marL="742950" indent="-285750" algn="l" defTabSz="457200" rtl="0" eaLnBrk="0" fontAlgn="base" hangingPunct="0">
              <a:spcBef>
                <a:spcPct val="0"/>
              </a:spcBef>
              <a:spcAft>
                <a:spcPts val="1200"/>
              </a:spcAft>
              <a:buFont typeface="Arial" panose="020B0604020202020204" pitchFamily="34" charset="0"/>
              <a:defRPr sz="2200" kern="1200">
                <a:solidFill>
                  <a:srgbClr val="141313"/>
                </a:solidFill>
                <a:latin typeface="Arial"/>
                <a:ea typeface="MS PGothic" pitchFamily="34" charset="-128"/>
                <a:cs typeface="Arial"/>
              </a:defRPr>
            </a:lvl2pPr>
            <a:lvl3pPr marL="179388" indent="-179388" algn="l" defTabSz="457200" rtl="0" eaLnBrk="0" fontAlgn="base" hangingPunct="0">
              <a:spcBef>
                <a:spcPct val="0"/>
              </a:spcBef>
              <a:spcAft>
                <a:spcPts val="1200"/>
              </a:spcAft>
              <a:buFont typeface="Arial" panose="020B0604020202020204" pitchFamily="34" charset="0"/>
              <a:buChar char="•"/>
              <a:defRPr sz="2200" kern="1200">
                <a:solidFill>
                  <a:schemeClr val="tx1"/>
                </a:solidFill>
                <a:latin typeface="Arial"/>
                <a:ea typeface="MS PGothic" pitchFamily="34" charset="-128"/>
                <a:cs typeface="Arial"/>
              </a:defRPr>
            </a:lvl3pPr>
            <a:lvl4pPr marL="358775" indent="-179388" algn="l" defTabSz="457200" rtl="0" eaLnBrk="0" fontAlgn="base" hangingPunct="0">
              <a:spcBef>
                <a:spcPct val="0"/>
              </a:spcBef>
              <a:spcAft>
                <a:spcPts val="1200"/>
              </a:spcAft>
              <a:buFont typeface="Arial" panose="020B0604020202020204" pitchFamily="34" charset="0"/>
              <a:buChar char="–"/>
              <a:defRPr kern="1200">
                <a:solidFill>
                  <a:schemeClr val="tx1"/>
                </a:solidFill>
                <a:latin typeface="Arial"/>
                <a:ea typeface="MS PGothic" pitchFamily="34" charset="-128"/>
                <a:cs typeface="Arial"/>
              </a:defRPr>
            </a:lvl4pPr>
            <a:lvl5pPr marL="536575" indent="-177800" algn="l" defTabSz="457200" rtl="0" eaLnBrk="0" fontAlgn="base" hangingPunct="0">
              <a:spcBef>
                <a:spcPct val="0"/>
              </a:spcBef>
              <a:spcAft>
                <a:spcPts val="1200"/>
              </a:spcAft>
              <a:buFont typeface="Arial" panose="020B0604020202020204" pitchFamily="34" charset="0"/>
              <a:buChar char="»"/>
              <a:defRPr kern="1200">
                <a:solidFill>
                  <a:schemeClr val="tx1"/>
                </a:solidFill>
                <a:latin typeface="Arial"/>
                <a:ea typeface="MS PGothic" pitchFamily="34" charset="-128"/>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71450" indent="-171450" eaLnBrk="1" hangingPunct="1">
              <a:buFont typeface="Arial" panose="020B0604020202020204" pitchFamily="34" charset="0"/>
              <a:buChar char="•"/>
              <a:defRPr/>
            </a:pPr>
            <a:r>
              <a:rPr lang="en-GB" sz="1400" b="1" cap="none">
                <a:solidFill>
                  <a:srgbClr val="141313"/>
                </a:solidFill>
                <a:latin typeface="Arial" pitchFamily="34" charset="0"/>
                <a:cs typeface="Arial" pitchFamily="34" charset="0"/>
              </a:rPr>
              <a:t>Walking Cities</a:t>
            </a:r>
          </a:p>
          <a:p>
            <a:pPr marL="171450" indent="-171450" eaLnBrk="1" hangingPunct="1">
              <a:buFont typeface="Arial" panose="020B0604020202020204" pitchFamily="34" charset="0"/>
              <a:buChar char="•"/>
              <a:defRPr/>
            </a:pPr>
            <a:r>
              <a:rPr lang="en-GB" sz="1400" cap="none">
                <a:solidFill>
                  <a:srgbClr val="141313"/>
                </a:solidFill>
                <a:latin typeface="Arial" pitchFamily="34" charset="0"/>
                <a:cs typeface="Arial" pitchFamily="34" charset="0"/>
              </a:rPr>
              <a:t>Designed around people not vehicles – accessible for all</a:t>
            </a:r>
          </a:p>
          <a:p>
            <a:pPr eaLnBrk="1" hangingPunct="1">
              <a:buFont typeface="Courier New" panose="02070309020205020404" pitchFamily="49" charset="0"/>
              <a:buChar char="o"/>
              <a:defRPr/>
            </a:pPr>
            <a:endParaRPr lang="en-GB" sz="1400" cap="none">
              <a:solidFill>
                <a:srgbClr val="141313"/>
              </a:solidFill>
              <a:latin typeface="Arial" pitchFamily="34" charset="0"/>
              <a:cs typeface="Arial" pitchFamily="34" charset="0"/>
            </a:endParaRPr>
          </a:p>
        </p:txBody>
      </p:sp>
      <p:pic>
        <p:nvPicPr>
          <p:cNvPr id="10" name="Picture 9" descr="image of walking feet">
            <a:extLst>
              <a:ext uri="{FF2B5EF4-FFF2-40B4-BE49-F238E27FC236}">
                <a16:creationId xmlns:a16="http://schemas.microsoft.com/office/drawing/2014/main" id="{326DEB58-EF1D-462D-A852-335877353530}"/>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303519" y="1025110"/>
            <a:ext cx="1887201" cy="1409806"/>
          </a:xfrm>
          <a:prstGeom prst="rect">
            <a:avLst/>
          </a:prstGeom>
        </p:spPr>
      </p:pic>
      <p:pic>
        <p:nvPicPr>
          <p:cNvPr id="11" name="Picture 10" descr="Children crossing a road">
            <a:extLst>
              <a:ext uri="{FF2B5EF4-FFF2-40B4-BE49-F238E27FC236}">
                <a16:creationId xmlns:a16="http://schemas.microsoft.com/office/drawing/2014/main" id="{4ED4F395-9797-48DD-B563-D51210AB1B99}"/>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3504764" y="1083503"/>
            <a:ext cx="2062361" cy="1351411"/>
          </a:xfrm>
          <a:prstGeom prst="rect">
            <a:avLst/>
          </a:prstGeom>
        </p:spPr>
      </p:pic>
      <p:sp>
        <p:nvSpPr>
          <p:cNvPr id="12" name="Content Placeholder 2">
            <a:extLst>
              <a:ext uri="{FF2B5EF4-FFF2-40B4-BE49-F238E27FC236}">
                <a16:creationId xmlns:a16="http://schemas.microsoft.com/office/drawing/2014/main" id="{57015E24-3D98-4D1A-96E0-3C9B9F0FBA3F}"/>
              </a:ext>
            </a:extLst>
          </p:cNvPr>
          <p:cNvSpPr txBox="1">
            <a:spLocks/>
          </p:cNvSpPr>
          <p:nvPr/>
        </p:nvSpPr>
        <p:spPr bwMode="auto">
          <a:xfrm>
            <a:off x="3272304" y="2664589"/>
            <a:ext cx="2294821" cy="684213"/>
          </a:xfrm>
          <a:prstGeom prst="rect">
            <a:avLst/>
          </a:prstGeom>
        </p:spPr>
        <p:txBody>
          <a:bodyPr vert="horz" wrap="square" lIns="0" tIns="0" rIns="0" bIns="0" numCol="1" rtlCol="0" anchor="t" anchorCtr="0" compatLnSpc="1">
            <a:prstTxWarp prst="textNoShape">
              <a:avLst/>
            </a:prstTxWarp>
            <a:noAutofit/>
          </a:bodyPr>
          <a:lstStyle>
            <a:lvl1pPr marL="342900" indent="-342900" algn="l" defTabSz="457200" rtl="0" eaLnBrk="0" fontAlgn="base" hangingPunct="0">
              <a:spcBef>
                <a:spcPct val="0"/>
              </a:spcBef>
              <a:spcAft>
                <a:spcPts val="1200"/>
              </a:spcAft>
              <a:buFont typeface="Arial" panose="020B0604020202020204" pitchFamily="34" charset="0"/>
              <a:defRPr sz="2200" kern="1200" cap="all">
                <a:solidFill>
                  <a:schemeClr val="tx1"/>
                </a:solidFill>
                <a:latin typeface="Arial"/>
                <a:ea typeface="MS PGothic" pitchFamily="34" charset="-128"/>
                <a:cs typeface="Arial"/>
              </a:defRPr>
            </a:lvl1pPr>
            <a:lvl2pPr marL="742950" indent="-285750" algn="l" defTabSz="457200" rtl="0" eaLnBrk="0" fontAlgn="base" hangingPunct="0">
              <a:spcBef>
                <a:spcPct val="0"/>
              </a:spcBef>
              <a:spcAft>
                <a:spcPts val="1200"/>
              </a:spcAft>
              <a:buFont typeface="Arial" panose="020B0604020202020204" pitchFamily="34" charset="0"/>
              <a:defRPr sz="2200" kern="1200">
                <a:solidFill>
                  <a:srgbClr val="141313"/>
                </a:solidFill>
                <a:latin typeface="Arial"/>
                <a:ea typeface="MS PGothic" pitchFamily="34" charset="-128"/>
                <a:cs typeface="Arial"/>
              </a:defRPr>
            </a:lvl2pPr>
            <a:lvl3pPr marL="179388" indent="-179388" algn="l" defTabSz="457200" rtl="0" eaLnBrk="0" fontAlgn="base" hangingPunct="0">
              <a:spcBef>
                <a:spcPct val="0"/>
              </a:spcBef>
              <a:spcAft>
                <a:spcPts val="1200"/>
              </a:spcAft>
              <a:buFont typeface="Arial" panose="020B0604020202020204" pitchFamily="34" charset="0"/>
              <a:buChar char="•"/>
              <a:defRPr sz="2200" kern="1200">
                <a:solidFill>
                  <a:schemeClr val="tx1"/>
                </a:solidFill>
                <a:latin typeface="Arial"/>
                <a:ea typeface="MS PGothic" pitchFamily="34" charset="-128"/>
                <a:cs typeface="Arial"/>
              </a:defRPr>
            </a:lvl3pPr>
            <a:lvl4pPr marL="358775" indent="-179388" algn="l" defTabSz="457200" rtl="0" eaLnBrk="0" fontAlgn="base" hangingPunct="0">
              <a:spcBef>
                <a:spcPct val="0"/>
              </a:spcBef>
              <a:spcAft>
                <a:spcPts val="1200"/>
              </a:spcAft>
              <a:buFont typeface="Arial" panose="020B0604020202020204" pitchFamily="34" charset="0"/>
              <a:buChar char="–"/>
              <a:defRPr kern="1200">
                <a:solidFill>
                  <a:schemeClr val="tx1"/>
                </a:solidFill>
                <a:latin typeface="Arial"/>
                <a:ea typeface="MS PGothic" pitchFamily="34" charset="-128"/>
                <a:cs typeface="Arial"/>
              </a:defRPr>
            </a:lvl4pPr>
            <a:lvl5pPr marL="536575" indent="-177800" algn="l" defTabSz="457200" rtl="0" eaLnBrk="0" fontAlgn="base" hangingPunct="0">
              <a:spcBef>
                <a:spcPct val="0"/>
              </a:spcBef>
              <a:spcAft>
                <a:spcPts val="1200"/>
              </a:spcAft>
              <a:buFont typeface="Arial" panose="020B0604020202020204" pitchFamily="34" charset="0"/>
              <a:buChar char="»"/>
              <a:defRPr kern="1200">
                <a:solidFill>
                  <a:schemeClr val="tx1"/>
                </a:solidFill>
                <a:latin typeface="Arial"/>
                <a:ea typeface="MS PGothic" pitchFamily="34" charset="-128"/>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71450" indent="-171450" eaLnBrk="1" hangingPunct="1">
              <a:buFont typeface="Arial" panose="020B0604020202020204" pitchFamily="34" charset="0"/>
              <a:buChar char="•"/>
              <a:defRPr/>
            </a:pPr>
            <a:r>
              <a:rPr lang="en-GB" sz="1400" b="1" cap="none">
                <a:solidFill>
                  <a:srgbClr val="141313"/>
                </a:solidFill>
                <a:latin typeface="Arial" pitchFamily="34" charset="0"/>
                <a:cs typeface="Arial" pitchFamily="34" charset="0"/>
              </a:rPr>
              <a:t>20mph speed limit in urban areas</a:t>
            </a:r>
          </a:p>
          <a:p>
            <a:pPr marL="171450" indent="-171450" eaLnBrk="1" hangingPunct="1">
              <a:buFont typeface="Arial" panose="020B0604020202020204" pitchFamily="34" charset="0"/>
              <a:buChar char="•"/>
              <a:defRPr/>
            </a:pPr>
            <a:r>
              <a:rPr lang="en-GB" sz="1400" cap="none">
                <a:solidFill>
                  <a:srgbClr val="141313"/>
                </a:solidFill>
                <a:latin typeface="Arial" pitchFamily="34" charset="0"/>
                <a:cs typeface="Arial" pitchFamily="34" charset="0"/>
              </a:rPr>
              <a:t>Creating safer streets and more vibrant communities</a:t>
            </a:r>
          </a:p>
        </p:txBody>
      </p:sp>
      <p:pic>
        <p:nvPicPr>
          <p:cNvPr id="13" name="Picture 12" descr="A group of children">
            <a:extLst>
              <a:ext uri="{FF2B5EF4-FFF2-40B4-BE49-F238E27FC236}">
                <a16:creationId xmlns:a16="http://schemas.microsoft.com/office/drawing/2014/main" id="{3D0FA29D-DE84-4836-A4FB-1B0CAC8B0707}"/>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125405" y="1130027"/>
            <a:ext cx="1360286" cy="1428872"/>
          </a:xfrm>
          <a:prstGeom prst="rect">
            <a:avLst/>
          </a:prstGeom>
        </p:spPr>
      </p:pic>
      <p:sp>
        <p:nvSpPr>
          <p:cNvPr id="14" name="Content Placeholder 2">
            <a:extLst>
              <a:ext uri="{FF2B5EF4-FFF2-40B4-BE49-F238E27FC236}">
                <a16:creationId xmlns:a16="http://schemas.microsoft.com/office/drawing/2014/main" id="{3F86CC88-E64E-4B66-9732-A218DE765209}"/>
              </a:ext>
            </a:extLst>
          </p:cNvPr>
          <p:cNvSpPr txBox="1">
            <a:spLocks/>
          </p:cNvSpPr>
          <p:nvPr/>
        </p:nvSpPr>
        <p:spPr bwMode="auto">
          <a:xfrm>
            <a:off x="901417" y="2698948"/>
            <a:ext cx="1932560" cy="684213"/>
          </a:xfrm>
          <a:prstGeom prst="rect">
            <a:avLst/>
          </a:prstGeom>
        </p:spPr>
        <p:txBody>
          <a:bodyPr vert="horz" wrap="square" lIns="0" tIns="0" rIns="0" bIns="0" numCol="1" rtlCol="0" anchor="t" anchorCtr="0" compatLnSpc="1">
            <a:prstTxWarp prst="textNoShape">
              <a:avLst/>
            </a:prstTxWarp>
            <a:noAutofit/>
          </a:bodyPr>
          <a:lstStyle>
            <a:lvl1pPr marL="342900" indent="-342900" algn="l" defTabSz="457200" rtl="0" eaLnBrk="0" fontAlgn="base" hangingPunct="0">
              <a:spcBef>
                <a:spcPct val="0"/>
              </a:spcBef>
              <a:spcAft>
                <a:spcPts val="1200"/>
              </a:spcAft>
              <a:buFont typeface="Arial" panose="020B0604020202020204" pitchFamily="34" charset="0"/>
              <a:defRPr sz="2200" kern="1200" cap="all">
                <a:solidFill>
                  <a:schemeClr val="tx1"/>
                </a:solidFill>
                <a:latin typeface="Arial"/>
                <a:ea typeface="MS PGothic" pitchFamily="34" charset="-128"/>
                <a:cs typeface="Arial"/>
              </a:defRPr>
            </a:lvl1pPr>
            <a:lvl2pPr marL="742950" indent="-285750" algn="l" defTabSz="457200" rtl="0" eaLnBrk="0" fontAlgn="base" hangingPunct="0">
              <a:spcBef>
                <a:spcPct val="0"/>
              </a:spcBef>
              <a:spcAft>
                <a:spcPts val="1200"/>
              </a:spcAft>
              <a:buFont typeface="Arial" panose="020B0604020202020204" pitchFamily="34" charset="0"/>
              <a:defRPr sz="2200" kern="1200">
                <a:solidFill>
                  <a:srgbClr val="141313"/>
                </a:solidFill>
                <a:latin typeface="Arial"/>
                <a:ea typeface="MS PGothic" pitchFamily="34" charset="-128"/>
                <a:cs typeface="Arial"/>
              </a:defRPr>
            </a:lvl2pPr>
            <a:lvl3pPr marL="179388" indent="-179388" algn="l" defTabSz="457200" rtl="0" eaLnBrk="0" fontAlgn="base" hangingPunct="0">
              <a:spcBef>
                <a:spcPct val="0"/>
              </a:spcBef>
              <a:spcAft>
                <a:spcPts val="1200"/>
              </a:spcAft>
              <a:buFont typeface="Arial" panose="020B0604020202020204" pitchFamily="34" charset="0"/>
              <a:buChar char="•"/>
              <a:defRPr sz="2200" kern="1200">
                <a:solidFill>
                  <a:schemeClr val="tx1"/>
                </a:solidFill>
                <a:latin typeface="Arial"/>
                <a:ea typeface="MS PGothic" pitchFamily="34" charset="-128"/>
                <a:cs typeface="Arial"/>
              </a:defRPr>
            </a:lvl3pPr>
            <a:lvl4pPr marL="358775" indent="-179388" algn="l" defTabSz="457200" rtl="0" eaLnBrk="0" fontAlgn="base" hangingPunct="0">
              <a:spcBef>
                <a:spcPct val="0"/>
              </a:spcBef>
              <a:spcAft>
                <a:spcPts val="1200"/>
              </a:spcAft>
              <a:buFont typeface="Arial" panose="020B0604020202020204" pitchFamily="34" charset="0"/>
              <a:buChar char="–"/>
              <a:defRPr kern="1200">
                <a:solidFill>
                  <a:schemeClr val="tx1"/>
                </a:solidFill>
                <a:latin typeface="Arial"/>
                <a:ea typeface="MS PGothic" pitchFamily="34" charset="-128"/>
                <a:cs typeface="Arial"/>
              </a:defRPr>
            </a:lvl4pPr>
            <a:lvl5pPr marL="536575" indent="-177800" algn="l" defTabSz="457200" rtl="0" eaLnBrk="0" fontAlgn="base" hangingPunct="0">
              <a:spcBef>
                <a:spcPct val="0"/>
              </a:spcBef>
              <a:spcAft>
                <a:spcPts val="1200"/>
              </a:spcAft>
              <a:buFont typeface="Arial" panose="020B0604020202020204" pitchFamily="34" charset="0"/>
              <a:buChar char="»"/>
              <a:defRPr kern="1200">
                <a:solidFill>
                  <a:schemeClr val="tx1"/>
                </a:solidFill>
                <a:latin typeface="Arial"/>
                <a:ea typeface="MS PGothic" pitchFamily="34" charset="-128"/>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71450" indent="-171450" eaLnBrk="1" hangingPunct="1">
              <a:buFont typeface="Arial" panose="020B0604020202020204" pitchFamily="34" charset="0"/>
              <a:buChar char="•"/>
              <a:defRPr/>
            </a:pPr>
            <a:r>
              <a:rPr lang="en-GB" sz="1400" b="1" cap="none">
                <a:solidFill>
                  <a:srgbClr val="141313"/>
                </a:solidFill>
                <a:latin typeface="Arial" pitchFamily="34" charset="0"/>
                <a:cs typeface="Arial" pitchFamily="34" charset="0"/>
              </a:rPr>
              <a:t>Walk to school</a:t>
            </a:r>
          </a:p>
          <a:p>
            <a:pPr marL="171450" indent="-171450" eaLnBrk="1" hangingPunct="1">
              <a:buFont typeface="Arial" panose="020B0604020202020204" pitchFamily="34" charset="0"/>
              <a:buChar char="•"/>
              <a:defRPr/>
            </a:pPr>
            <a:r>
              <a:rPr lang="en-GB" sz="1400" cap="none">
                <a:solidFill>
                  <a:srgbClr val="141313"/>
                </a:solidFill>
                <a:latin typeface="Arial" pitchFamily="34" charset="0"/>
                <a:cs typeface="Arial" pitchFamily="34" charset="0"/>
              </a:rPr>
              <a:t>Improving children’s health &amp; wellbeing</a:t>
            </a:r>
          </a:p>
        </p:txBody>
      </p:sp>
    </p:spTree>
    <p:extLst>
      <p:ext uri="{BB962C8B-B14F-4D97-AF65-F5344CB8AC3E}">
        <p14:creationId xmlns:p14="http://schemas.microsoft.com/office/powerpoint/2010/main" val="3054329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2" grpId="0"/>
      <p:bldP spid="14"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0409" y="403578"/>
            <a:ext cx="9251482" cy="684212"/>
          </a:xfrm>
        </p:spPr>
        <p:txBody>
          <a:bodyPr/>
          <a:lstStyle/>
          <a:p>
            <a:pPr eaLnBrk="1" fontAlgn="auto" hangingPunct="1">
              <a:spcAft>
                <a:spcPts val="0"/>
              </a:spcAft>
              <a:defRPr/>
            </a:pPr>
            <a:r>
              <a:rPr lang="en-US" sz="3200" b="1" spc="0">
                <a:latin typeface="Arial" panose="020B0604020202020204" pitchFamily="34" charset="0"/>
                <a:ea typeface="+mj-ea"/>
                <a:cs typeface="Arial" panose="020B0604020202020204" pitchFamily="34" charset="0"/>
              </a:rPr>
              <a:t>Evidence building &amp; resources </a:t>
            </a:r>
            <a:br>
              <a:rPr lang="en-US" sz="3200" b="1" spc="0">
                <a:latin typeface="Arial" panose="020B0604020202020204" pitchFamily="34" charset="0"/>
                <a:ea typeface="+mj-ea"/>
                <a:cs typeface="Arial" panose="020B0604020202020204" pitchFamily="34" charset="0"/>
              </a:rPr>
            </a:br>
            <a:r>
              <a:rPr lang="en-US" sz="1800" b="1" spc="0">
                <a:latin typeface="Arial" panose="020B0604020202020204" pitchFamily="34" charset="0"/>
                <a:ea typeface="+mj-ea"/>
                <a:cs typeface="Arial" panose="020B0604020202020204" pitchFamily="34" charset="0"/>
              </a:rPr>
              <a:t>available at:</a:t>
            </a:r>
            <a:br>
              <a:rPr lang="en-US" sz="1800" b="1" spc="0">
                <a:latin typeface="+mn-lt"/>
                <a:ea typeface="+mj-ea"/>
              </a:rPr>
            </a:br>
            <a:r>
              <a:rPr lang="en-US" sz="1800" b="1" spc="0">
                <a:latin typeface="+mn-lt"/>
                <a:ea typeface="+mj-ea"/>
              </a:rPr>
              <a:t> </a:t>
            </a:r>
            <a:r>
              <a:rPr lang="en-GB" sz="1800">
                <a:latin typeface="Arial" panose="020B0604020202020204" pitchFamily="34" charset="0"/>
                <a:cs typeface="Arial" panose="020B0604020202020204" pitchFamily="34" charset="0"/>
                <a:hlinkClick r:id="rId3"/>
              </a:rPr>
              <a:t>www.livingstreets.org.uk/policy-and-resources</a:t>
            </a:r>
            <a:br>
              <a:rPr lang="en-GB" sz="1800"/>
            </a:br>
            <a:br>
              <a:rPr lang="en-US" sz="1800" b="1" spc="0">
                <a:ea typeface="+mj-ea"/>
              </a:rPr>
            </a:br>
            <a:br>
              <a:rPr lang="en-US" sz="1800" spc="0">
                <a:ea typeface="+mj-ea"/>
              </a:rPr>
            </a:br>
            <a:endParaRPr lang="en-GB" sz="3200" u="sng" spc="0">
              <a:ea typeface="+mj-ea"/>
            </a:endParaRPr>
          </a:p>
        </p:txBody>
      </p:sp>
      <p:pic>
        <p:nvPicPr>
          <p:cNvPr id="17" name="Picture 5" descr="Screenshot of an activity sheet">
            <a:extLst>
              <a:ext uri="{FF2B5EF4-FFF2-40B4-BE49-F238E27FC236}">
                <a16:creationId xmlns:a16="http://schemas.microsoft.com/office/drawing/2014/main" id="{F2CF95FD-2F1B-4043-9E64-953CE7DC939B}"/>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82341" y="2341654"/>
            <a:ext cx="2152990" cy="305195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4" descr="Decorative">
            <a:extLst>
              <a:ext uri="{FF2B5EF4-FFF2-40B4-BE49-F238E27FC236}">
                <a16:creationId xmlns:a16="http://schemas.microsoft.com/office/drawing/2014/main" id="{6F43E7FF-F1DE-4756-9B59-FC1FEACDE5BA}"/>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144582" y="2149149"/>
            <a:ext cx="2512303" cy="372588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18" descr="Decorative">
            <a:extLst>
              <a:ext uri="{FF2B5EF4-FFF2-40B4-BE49-F238E27FC236}">
                <a16:creationId xmlns:a16="http://schemas.microsoft.com/office/drawing/2014/main" id="{E97AB2CE-4196-4EC8-9262-1C56BA62C5CF}"/>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3949632" y="1757462"/>
            <a:ext cx="3063834" cy="4220341"/>
          </a:xfrm>
          <a:prstGeom prst="rect">
            <a:avLst/>
          </a:prstGeom>
        </p:spPr>
      </p:pic>
      <p:pic>
        <p:nvPicPr>
          <p:cNvPr id="20" name="Picture 19" descr="Decorative">
            <a:extLst>
              <a:ext uri="{FF2B5EF4-FFF2-40B4-BE49-F238E27FC236}">
                <a16:creationId xmlns:a16="http://schemas.microsoft.com/office/drawing/2014/main" id="{C5B95288-EDBE-4937-BC87-F5D756BFE422}"/>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6710452" y="1595161"/>
            <a:ext cx="3336966" cy="4833858"/>
          </a:xfrm>
          <a:prstGeom prst="rect">
            <a:avLst/>
          </a:prstGeom>
        </p:spPr>
      </p:pic>
    </p:spTree>
    <p:extLst>
      <p:ext uri="{BB962C8B-B14F-4D97-AF65-F5344CB8AC3E}">
        <p14:creationId xmlns:p14="http://schemas.microsoft.com/office/powerpoint/2010/main" val="180743555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0"/>
          </p:nvPr>
        </p:nvSpPr>
        <p:spPr>
          <a:xfrm>
            <a:off x="512536" y="658890"/>
            <a:ext cx="7212689" cy="757880"/>
          </a:xfrm>
        </p:spPr>
        <p:txBody>
          <a:bodyPr>
            <a:normAutofit fontScale="92500"/>
          </a:bodyPr>
          <a:lstStyle/>
          <a:p>
            <a:pPr marL="0" indent="0">
              <a:buNone/>
            </a:pPr>
            <a:r>
              <a:rPr lang="en-GB" sz="3600" b="1">
                <a:latin typeface="Arial" panose="020B0604020202020204" pitchFamily="34" charset="0"/>
                <a:cs typeface="Arial" panose="020B0604020202020204" pitchFamily="34" charset="0"/>
              </a:rPr>
              <a:t>Why encourage walking to school?</a:t>
            </a:r>
          </a:p>
        </p:txBody>
      </p:sp>
      <p:sp>
        <p:nvSpPr>
          <p:cNvPr id="2" name="Content Placeholder 1">
            <a:extLst>
              <a:ext uri="{FF2B5EF4-FFF2-40B4-BE49-F238E27FC236}">
                <a16:creationId xmlns:a16="http://schemas.microsoft.com/office/drawing/2014/main" id="{950399C0-1CC8-400C-ABF3-53DD9B89BE71}"/>
              </a:ext>
            </a:extLst>
          </p:cNvPr>
          <p:cNvSpPr>
            <a:spLocks noGrp="1"/>
          </p:cNvSpPr>
          <p:nvPr>
            <p:ph idx="1"/>
          </p:nvPr>
        </p:nvSpPr>
        <p:spPr>
          <a:xfrm>
            <a:off x="1931270" y="2920065"/>
            <a:ext cx="7886700" cy="2057399"/>
          </a:xfrm>
        </p:spPr>
        <p:txBody>
          <a:bodyPr>
            <a:normAutofit fontScale="92500" lnSpcReduction="10000"/>
          </a:bodyPr>
          <a:lstStyle/>
          <a:p>
            <a:pPr marL="0" indent="0" algn="ctr">
              <a:buNone/>
            </a:pPr>
            <a:r>
              <a:rPr lang="en-GB" sz="3600" b="1">
                <a:solidFill>
                  <a:srgbClr val="A7D500"/>
                </a:solidFill>
                <a:latin typeface="Arial" panose="020B0604020202020204" pitchFamily="34" charset="0"/>
                <a:cs typeface="Arial" panose="020B0604020202020204" pitchFamily="34" charset="0"/>
              </a:rPr>
              <a:t>Reflection:</a:t>
            </a:r>
          </a:p>
          <a:p>
            <a:pPr marL="0" indent="0" algn="ctr">
              <a:buNone/>
            </a:pPr>
            <a:endParaRPr lang="en-GB" sz="3600" b="1">
              <a:latin typeface="Arial" panose="020B0604020202020204" pitchFamily="34" charset="0"/>
              <a:cs typeface="Arial" panose="020B0604020202020204" pitchFamily="34" charset="0"/>
            </a:endParaRPr>
          </a:p>
          <a:p>
            <a:pPr marL="0" indent="0" algn="ctr">
              <a:buNone/>
            </a:pPr>
            <a:r>
              <a:rPr lang="en-GB" sz="3600" b="1">
                <a:latin typeface="Arial" panose="020B0604020202020204" pitchFamily="34" charset="0"/>
                <a:cs typeface="Arial" panose="020B0604020202020204" pitchFamily="34" charset="0"/>
              </a:rPr>
              <a:t>Think of two ways that walking might benefit the children you work with</a:t>
            </a:r>
          </a:p>
        </p:txBody>
      </p:sp>
      <p:sp>
        <p:nvSpPr>
          <p:cNvPr id="3" name="Title 2" hidden="1">
            <a:extLst>
              <a:ext uri="{FF2B5EF4-FFF2-40B4-BE49-F238E27FC236}">
                <a16:creationId xmlns:a16="http://schemas.microsoft.com/office/drawing/2014/main" id="{5B106431-7A6C-495B-AEB6-5A5AF427AA29}"/>
              </a:ext>
            </a:extLst>
          </p:cNvPr>
          <p:cNvSpPr>
            <a:spLocks noGrp="1"/>
          </p:cNvSpPr>
          <p:nvPr>
            <p:ph type="title"/>
          </p:nvPr>
        </p:nvSpPr>
        <p:spPr/>
        <p:txBody>
          <a:bodyPr/>
          <a:lstStyle/>
          <a:p>
            <a:r>
              <a:rPr lang="en-GB" dirty="0"/>
              <a:t>Living</a:t>
            </a:r>
            <a:r>
              <a:rPr lang="en-GB" baseline="0" dirty="0"/>
              <a:t> Streets 3</a:t>
            </a:r>
            <a:endParaRPr lang="en-GB" dirty="0"/>
          </a:p>
        </p:txBody>
      </p:sp>
    </p:spTree>
    <p:extLst>
      <p:ext uri="{BB962C8B-B14F-4D97-AF65-F5344CB8AC3E}">
        <p14:creationId xmlns:p14="http://schemas.microsoft.com/office/powerpoint/2010/main" val="173428806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0"/>
          </p:nvPr>
        </p:nvSpPr>
        <p:spPr>
          <a:xfrm>
            <a:off x="1813195" y="477792"/>
            <a:ext cx="7212689" cy="757880"/>
          </a:xfrm>
        </p:spPr>
        <p:txBody>
          <a:bodyPr>
            <a:normAutofit fontScale="85000" lnSpcReduction="10000"/>
          </a:bodyPr>
          <a:lstStyle/>
          <a:p>
            <a:pPr marL="0" indent="0">
              <a:buNone/>
            </a:pPr>
            <a:r>
              <a:rPr lang="en-GB" sz="3733" b="1">
                <a:latin typeface="Arial" panose="020B0604020202020204" pitchFamily="34" charset="0"/>
                <a:cs typeface="Arial" panose="020B0604020202020204" pitchFamily="34" charset="0"/>
              </a:rPr>
              <a:t>Why encourage walking to school?</a:t>
            </a:r>
          </a:p>
        </p:txBody>
      </p:sp>
      <p:pic>
        <p:nvPicPr>
          <p:cNvPr id="5" name="Content Placeholder 4" descr="Decorative"/>
          <p:cNvPicPr>
            <a:picLocks noGrp="1" noChangeAspect="1" noChangeArrowheads="1"/>
          </p:cNvPicPr>
          <p:nvPr>
            <p:ph idx="1"/>
          </p:nvPr>
        </p:nvPicPr>
        <p:blipFill>
          <a:blip r:embed="rId3" cstate="email">
            <a:extLst>
              <a:ext uri="{28A0092B-C50C-407E-A947-70E740481C1C}">
                <a14:useLocalDpi xmlns:a14="http://schemas.microsoft.com/office/drawing/2010/main"/>
              </a:ext>
            </a:extLst>
          </a:blip>
          <a:srcRect/>
          <a:stretch>
            <a:fillRect/>
          </a:stretch>
        </p:blipFill>
        <p:spPr bwMode="auto">
          <a:xfrm>
            <a:off x="995239" y="1911977"/>
            <a:ext cx="3547886" cy="32488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descr="Decorative"/>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301947" y="3316957"/>
            <a:ext cx="4013103" cy="3053641"/>
          </a:xfrm>
          <a:prstGeom prst="rect">
            <a:avLst/>
          </a:prstGeom>
          <a:noFill/>
          <a:ln w="57150">
            <a:solidFill>
              <a:srgbClr val="FFDA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descr="Time to learn and practice road safety skills"/>
          <p:cNvSpPr txBox="1"/>
          <p:nvPr/>
        </p:nvSpPr>
        <p:spPr>
          <a:xfrm>
            <a:off x="1060265" y="5293572"/>
            <a:ext cx="3417833" cy="1077026"/>
          </a:xfrm>
          <a:prstGeom prst="rect">
            <a:avLst/>
          </a:prstGeom>
          <a:solidFill>
            <a:srgbClr val="A7C722"/>
          </a:solidFill>
        </p:spPr>
        <p:txBody>
          <a:bodyPr wrap="square" rtlCol="0" anchor="t">
            <a:spAutoFit/>
          </a:bodyPr>
          <a:lstStyle/>
          <a:p>
            <a:pPr algn="ctr" defTabSz="457200"/>
            <a:r>
              <a:rPr lang="en-GB" sz="2100">
                <a:latin typeface="Arial Black"/>
              </a:rPr>
              <a:t>Time to learn </a:t>
            </a:r>
            <a:br>
              <a:rPr lang="en-GB" sz="2100">
                <a:latin typeface="Arial Black" panose="020B0A04020102020204" pitchFamily="34" charset="0"/>
              </a:rPr>
            </a:br>
            <a:r>
              <a:rPr lang="en-GB" sz="2100">
                <a:latin typeface="Arial Black"/>
              </a:rPr>
              <a:t>and practice road </a:t>
            </a:r>
            <a:br>
              <a:rPr lang="en-GB" sz="2100">
                <a:latin typeface="Arial Black" panose="020B0A04020102020204" pitchFamily="34" charset="0"/>
              </a:rPr>
            </a:br>
            <a:r>
              <a:rPr lang="en-GB" sz="2100">
                <a:latin typeface="Arial Black"/>
              </a:rPr>
              <a:t>safety skills</a:t>
            </a:r>
          </a:p>
        </p:txBody>
      </p:sp>
      <p:sp>
        <p:nvSpPr>
          <p:cNvPr id="8" name="TextBox 7" descr="Quality ​&#10;family time​"/>
          <p:cNvSpPr txBox="1"/>
          <p:nvPr/>
        </p:nvSpPr>
        <p:spPr>
          <a:xfrm>
            <a:off x="6992890" y="2378662"/>
            <a:ext cx="2631215" cy="748795"/>
          </a:xfrm>
          <a:prstGeom prst="rect">
            <a:avLst/>
          </a:prstGeom>
          <a:solidFill>
            <a:srgbClr val="A7C722"/>
          </a:solidFill>
        </p:spPr>
        <p:txBody>
          <a:bodyPr wrap="square" rtlCol="0" anchor="t">
            <a:spAutoFit/>
          </a:bodyPr>
          <a:lstStyle/>
          <a:p>
            <a:pPr algn="ctr" defTabSz="457200"/>
            <a:r>
              <a:rPr lang="en-GB" sz="2100">
                <a:latin typeface="Arial Black"/>
              </a:rPr>
              <a:t>Quality </a:t>
            </a:r>
            <a:br>
              <a:rPr lang="en-GB" sz="2100">
                <a:latin typeface="Arial Black" panose="020B0A04020102020204" pitchFamily="34" charset="0"/>
              </a:rPr>
            </a:br>
            <a:r>
              <a:rPr lang="en-GB" sz="2100">
                <a:latin typeface="Arial Black"/>
              </a:rPr>
              <a:t>family time</a:t>
            </a:r>
          </a:p>
        </p:txBody>
      </p:sp>
      <p:sp>
        <p:nvSpPr>
          <p:cNvPr id="9" name="Content Placeholder 1">
            <a:extLst>
              <a:ext uri="{FF2B5EF4-FFF2-40B4-BE49-F238E27FC236}">
                <a16:creationId xmlns:a16="http://schemas.microsoft.com/office/drawing/2014/main" id="{B902845D-9357-444D-863C-6E5FB8429095}"/>
              </a:ext>
            </a:extLst>
          </p:cNvPr>
          <p:cNvSpPr txBox="1">
            <a:spLocks/>
          </p:cNvSpPr>
          <p:nvPr/>
        </p:nvSpPr>
        <p:spPr>
          <a:xfrm>
            <a:off x="3917527" y="1074963"/>
            <a:ext cx="5223875" cy="83701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141313"/>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GB" sz="3600" b="1">
                <a:solidFill>
                  <a:srgbClr val="FF8F1C"/>
                </a:solidFill>
                <a:latin typeface="Arial" panose="020B0604020202020204" pitchFamily="34" charset="0"/>
                <a:cs typeface="Arial" panose="020B0604020202020204" pitchFamily="34" charset="0"/>
              </a:rPr>
              <a:t>Individual benefits</a:t>
            </a:r>
          </a:p>
        </p:txBody>
      </p:sp>
      <p:sp>
        <p:nvSpPr>
          <p:cNvPr id="2" name="Title 1" hidden="1">
            <a:extLst>
              <a:ext uri="{FF2B5EF4-FFF2-40B4-BE49-F238E27FC236}">
                <a16:creationId xmlns:a16="http://schemas.microsoft.com/office/drawing/2014/main" id="{10919E18-37D0-44F2-A2A3-3978093B64D4}"/>
              </a:ext>
            </a:extLst>
          </p:cNvPr>
          <p:cNvSpPr>
            <a:spLocks noGrp="1"/>
          </p:cNvSpPr>
          <p:nvPr>
            <p:ph type="title"/>
          </p:nvPr>
        </p:nvSpPr>
        <p:spPr/>
        <p:txBody>
          <a:bodyPr/>
          <a:lstStyle/>
          <a:p>
            <a:r>
              <a:rPr lang="en-GB" dirty="0"/>
              <a:t>Living streets 4</a:t>
            </a:r>
          </a:p>
        </p:txBody>
      </p:sp>
    </p:spTree>
    <p:extLst>
      <p:ext uri="{BB962C8B-B14F-4D97-AF65-F5344CB8AC3E}">
        <p14:creationId xmlns:p14="http://schemas.microsoft.com/office/powerpoint/2010/main" val="399936566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2" descr="Image result for modeshift stars"/>
          <p:cNvSpPr>
            <a:spLocks noChangeAspect="1" noChangeArrowheads="1"/>
          </p:cNvSpPr>
          <p:nvPr/>
        </p:nvSpPr>
        <p:spPr bwMode="auto">
          <a:xfrm>
            <a:off x="1731433" y="-192617"/>
            <a:ext cx="406400" cy="4064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457200"/>
            <a:endParaRPr lang="en-GB" sz="2400">
              <a:solidFill>
                <a:prstClr val="black"/>
              </a:solidFill>
              <a:latin typeface="Calibri" panose="020F0502020204030204"/>
            </a:endParaRPr>
          </a:p>
        </p:txBody>
      </p:sp>
      <p:pic>
        <p:nvPicPr>
          <p:cNvPr id="1030" name="Picture 6" descr=" modeshift stars logo"/>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137834" y="4310454"/>
            <a:ext cx="4225699" cy="2140409"/>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eco-schools logo"/>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98359" y="1638976"/>
            <a:ext cx="2755900" cy="25400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Healthier Air for Leicester Logo"/>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202358" y="4255114"/>
            <a:ext cx="2716775" cy="21957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4" name="Picture 10" descr="healthy schools logo"/>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868929" y="1782488"/>
            <a:ext cx="3777580" cy="2380663"/>
          </a:xfrm>
          <a:prstGeom prst="rect">
            <a:avLst/>
          </a:prstGeom>
          <a:noFill/>
          <a:extLst>
            <a:ext uri="{909E8E84-426E-40DD-AFC4-6F175D3DCCD1}">
              <a14:hiddenFill xmlns:a14="http://schemas.microsoft.com/office/drawing/2010/main">
                <a:solidFill>
                  <a:srgbClr val="FFFFFF"/>
                </a:solidFill>
              </a14:hiddenFill>
            </a:ext>
          </a:extLst>
        </p:spPr>
      </p:pic>
      <p:sp>
        <p:nvSpPr>
          <p:cNvPr id="8" name="Content Placeholder 3">
            <a:extLst>
              <a:ext uri="{FF2B5EF4-FFF2-40B4-BE49-F238E27FC236}">
                <a16:creationId xmlns:a16="http://schemas.microsoft.com/office/drawing/2014/main" id="{89C67A3A-285F-4343-82AF-EDB9DA9EFBA7}"/>
              </a:ext>
            </a:extLst>
          </p:cNvPr>
          <p:cNvSpPr txBox="1">
            <a:spLocks/>
          </p:cNvSpPr>
          <p:nvPr/>
        </p:nvSpPr>
        <p:spPr>
          <a:xfrm>
            <a:off x="455597" y="277742"/>
            <a:ext cx="7212689" cy="757880"/>
          </a:xfrm>
          <a:prstGeom prst="rect">
            <a:avLst/>
          </a:prstGeom>
        </p:spPr>
        <p:txBody>
          <a:bodyPr vert="horz" lIns="91440" tIns="45720" rIns="91440" bIns="45720" rtlCol="0">
            <a:normAutofit fontScale="85000" lnSpcReduction="10000"/>
          </a:bodyPr>
          <a:lstStyle>
            <a:lvl1pPr marL="228600" indent="-228600" algn="l" defTabSz="914400" rtl="0" eaLnBrk="1" latinLnBrk="0" hangingPunct="1">
              <a:lnSpc>
                <a:spcPct val="90000"/>
              </a:lnSpc>
              <a:spcBef>
                <a:spcPts val="1000"/>
              </a:spcBef>
              <a:spcAft>
                <a:spcPts val="0"/>
              </a:spcAft>
              <a:buFont typeface="Arial" panose="020B0604020202020204" pitchFamily="34" charset="0"/>
              <a:buChar char="•"/>
              <a:defRPr sz="2800" kern="1200" cap="none">
                <a:solidFill>
                  <a:srgbClr val="D50084"/>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3733" b="1">
                <a:latin typeface="Arial" panose="020B0604020202020204" pitchFamily="34" charset="0"/>
                <a:cs typeface="Arial" panose="020B0604020202020204" pitchFamily="34" charset="0"/>
              </a:rPr>
              <a:t>Why encourage walking to school?</a:t>
            </a:r>
          </a:p>
        </p:txBody>
      </p:sp>
      <p:sp>
        <p:nvSpPr>
          <p:cNvPr id="11" name="Content Placeholder 1">
            <a:extLst>
              <a:ext uri="{FF2B5EF4-FFF2-40B4-BE49-F238E27FC236}">
                <a16:creationId xmlns:a16="http://schemas.microsoft.com/office/drawing/2014/main" id="{3DC0E740-CFF1-4E95-BED1-A9101C45725E}"/>
              </a:ext>
            </a:extLst>
          </p:cNvPr>
          <p:cNvSpPr txBox="1">
            <a:spLocks/>
          </p:cNvSpPr>
          <p:nvPr/>
        </p:nvSpPr>
        <p:spPr>
          <a:xfrm>
            <a:off x="3298198" y="945474"/>
            <a:ext cx="6130669" cy="837014"/>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141313"/>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GB" sz="3600" b="1">
                <a:solidFill>
                  <a:srgbClr val="FF8F1C"/>
                </a:solidFill>
                <a:latin typeface="Arial" panose="020B0604020202020204" pitchFamily="34" charset="0"/>
                <a:cs typeface="Arial" panose="020B0604020202020204" pitchFamily="34" charset="0"/>
              </a:rPr>
              <a:t>School community benefits</a:t>
            </a:r>
          </a:p>
        </p:txBody>
      </p:sp>
      <p:sp>
        <p:nvSpPr>
          <p:cNvPr id="2" name="Title 1" hidden="1">
            <a:extLst>
              <a:ext uri="{FF2B5EF4-FFF2-40B4-BE49-F238E27FC236}">
                <a16:creationId xmlns:a16="http://schemas.microsoft.com/office/drawing/2014/main" id="{761B9FB4-3644-400B-A586-C50BDF797EEB}"/>
              </a:ext>
            </a:extLst>
          </p:cNvPr>
          <p:cNvSpPr>
            <a:spLocks noGrp="1"/>
          </p:cNvSpPr>
          <p:nvPr>
            <p:ph type="title"/>
          </p:nvPr>
        </p:nvSpPr>
        <p:spPr/>
        <p:txBody>
          <a:bodyPr/>
          <a:lstStyle/>
          <a:p>
            <a:r>
              <a:rPr lang="en-GB" dirty="0"/>
              <a:t>Living streets</a:t>
            </a:r>
            <a:r>
              <a:rPr lang="en-GB" baseline="0" dirty="0"/>
              <a:t> 5</a:t>
            </a:r>
            <a:endParaRPr lang="en-GB" dirty="0"/>
          </a:p>
        </p:txBody>
      </p:sp>
    </p:spTree>
    <p:extLst>
      <p:ext uri="{BB962C8B-B14F-4D97-AF65-F5344CB8AC3E}">
        <p14:creationId xmlns:p14="http://schemas.microsoft.com/office/powerpoint/2010/main" val="322682927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CA3E87-0E08-43D6-8443-7D6325E492A0}"/>
              </a:ext>
            </a:extLst>
          </p:cNvPr>
          <p:cNvSpPr>
            <a:spLocks noGrp="1"/>
          </p:cNvSpPr>
          <p:nvPr>
            <p:ph type="title"/>
          </p:nvPr>
        </p:nvSpPr>
        <p:spPr>
          <a:xfrm>
            <a:off x="336884" y="18256"/>
            <a:ext cx="9232566" cy="1325563"/>
          </a:xfrm>
        </p:spPr>
        <p:txBody>
          <a:bodyPr>
            <a:normAutofit/>
          </a:bodyPr>
          <a:lstStyle/>
          <a:p>
            <a:r>
              <a:rPr lang="en-GB" sz="3600" b="1">
                <a:solidFill>
                  <a:srgbClr val="A7D500"/>
                </a:solidFill>
                <a:latin typeface="Arial" panose="020B0604020202020204" pitchFamily="34" charset="0"/>
                <a:cs typeface="Arial" panose="020B0604020202020204" pitchFamily="34" charset="0"/>
              </a:rPr>
              <a:t>OFSTED &amp; Post Covid-19 Travel</a:t>
            </a:r>
          </a:p>
        </p:txBody>
      </p:sp>
      <p:sp>
        <p:nvSpPr>
          <p:cNvPr id="3" name="Content Placeholder 2">
            <a:extLst>
              <a:ext uri="{FF2B5EF4-FFF2-40B4-BE49-F238E27FC236}">
                <a16:creationId xmlns:a16="http://schemas.microsoft.com/office/drawing/2014/main" id="{BAA19289-1A64-4BA2-92A8-9B87A9847A59}"/>
              </a:ext>
            </a:extLst>
          </p:cNvPr>
          <p:cNvSpPr>
            <a:spLocks noGrp="1"/>
          </p:cNvSpPr>
          <p:nvPr>
            <p:ph idx="1"/>
          </p:nvPr>
        </p:nvSpPr>
        <p:spPr>
          <a:xfrm>
            <a:off x="612808" y="2129725"/>
            <a:ext cx="10136238" cy="4351338"/>
          </a:xfrm>
        </p:spPr>
        <p:txBody>
          <a:bodyPr/>
          <a:lstStyle/>
          <a:p>
            <a:r>
              <a:rPr lang="en-GB">
                <a:latin typeface="Arial" panose="020B0604020202020204" pitchFamily="34" charset="0"/>
                <a:cs typeface="Arial" panose="020B0604020202020204" pitchFamily="34" charset="0"/>
              </a:rPr>
              <a:t>HMCI </a:t>
            </a:r>
            <a:r>
              <a:rPr lang="en-GB" b="1">
                <a:solidFill>
                  <a:srgbClr val="D1338A"/>
                </a:solidFill>
                <a:latin typeface="Arial" panose="020B0604020202020204" pitchFamily="34" charset="0"/>
                <a:cs typeface="Arial" panose="020B0604020202020204" pitchFamily="34" charset="0"/>
              </a:rPr>
              <a:t>Amanda Spielman’s </a:t>
            </a:r>
            <a:r>
              <a:rPr lang="en-GB">
                <a:latin typeface="Arial" panose="020B0604020202020204" pitchFamily="34" charset="0"/>
                <a:cs typeface="Arial" panose="020B0604020202020204" pitchFamily="34" charset="0"/>
              </a:rPr>
              <a:t>summary of the framework changes focuses on </a:t>
            </a:r>
            <a:r>
              <a:rPr lang="en-GB" b="1">
                <a:solidFill>
                  <a:srgbClr val="FF8F1C"/>
                </a:solidFill>
                <a:latin typeface="Arial" panose="020B0604020202020204" pitchFamily="34" charset="0"/>
                <a:cs typeface="Arial" panose="020B0604020202020204" pitchFamily="34" charset="0"/>
              </a:rPr>
              <a:t>holistic education</a:t>
            </a:r>
          </a:p>
          <a:p>
            <a:r>
              <a:rPr lang="en-GB">
                <a:latin typeface="Arial" panose="020B0604020202020204" pitchFamily="34" charset="0"/>
                <a:cs typeface="Arial" panose="020B0604020202020204" pitchFamily="34" charset="0"/>
              </a:rPr>
              <a:t>Emphasis on rewarding schools with “</a:t>
            </a:r>
            <a:r>
              <a:rPr lang="en-GB" b="1">
                <a:solidFill>
                  <a:srgbClr val="D1338A"/>
                </a:solidFill>
                <a:latin typeface="Arial" panose="020B0604020202020204" pitchFamily="34" charset="0"/>
                <a:cs typeface="Arial" panose="020B0604020202020204" pitchFamily="34" charset="0"/>
              </a:rPr>
              <a:t>integrity</a:t>
            </a:r>
            <a:r>
              <a:rPr lang="en-GB">
                <a:latin typeface="Arial" panose="020B0604020202020204" pitchFamily="34" charset="0"/>
                <a:cs typeface="Arial" panose="020B0604020202020204" pitchFamily="34" charset="0"/>
              </a:rPr>
              <a:t>” and providers who do the best they can “even in </a:t>
            </a:r>
            <a:r>
              <a:rPr lang="en-GB" b="1">
                <a:solidFill>
                  <a:srgbClr val="FF8F1C"/>
                </a:solidFill>
                <a:latin typeface="Arial" panose="020B0604020202020204" pitchFamily="34" charset="0"/>
                <a:cs typeface="Arial" panose="020B0604020202020204" pitchFamily="34" charset="0"/>
              </a:rPr>
              <a:t>challenging circumstances</a:t>
            </a:r>
            <a:r>
              <a:rPr lang="en-GB">
                <a:latin typeface="Arial" panose="020B0604020202020204" pitchFamily="34" charset="0"/>
                <a:cs typeface="Arial" panose="020B0604020202020204" pitchFamily="34" charset="0"/>
              </a:rPr>
              <a:t>.”</a:t>
            </a:r>
          </a:p>
          <a:p>
            <a:r>
              <a:rPr lang="en-GB" b="1">
                <a:solidFill>
                  <a:srgbClr val="D1338A"/>
                </a:solidFill>
                <a:latin typeface="Arial" panose="020B0604020202020204" pitchFamily="34" charset="0"/>
                <a:cs typeface="Arial" panose="020B0604020202020204" pitchFamily="34" charset="0"/>
              </a:rPr>
              <a:t>Boris Johnson </a:t>
            </a:r>
            <a:r>
              <a:rPr lang="en-GB">
                <a:latin typeface="Arial" panose="020B0604020202020204" pitchFamily="34" charset="0"/>
                <a:cs typeface="Arial" panose="020B0604020202020204" pitchFamily="34" charset="0"/>
              </a:rPr>
              <a:t>on travel post lockdown, travel by car or “even better by </a:t>
            </a:r>
            <a:r>
              <a:rPr lang="en-GB" b="1">
                <a:solidFill>
                  <a:srgbClr val="FF8F1C"/>
                </a:solidFill>
                <a:latin typeface="Arial" panose="020B0604020202020204" pitchFamily="34" charset="0"/>
                <a:cs typeface="Arial" panose="020B0604020202020204" pitchFamily="34" charset="0"/>
              </a:rPr>
              <a:t>walking</a:t>
            </a:r>
            <a:r>
              <a:rPr lang="en-GB">
                <a:latin typeface="Arial" panose="020B0604020202020204" pitchFamily="34" charset="0"/>
                <a:cs typeface="Arial" panose="020B0604020202020204" pitchFamily="34" charset="0"/>
              </a:rPr>
              <a:t> or bicycle.”</a:t>
            </a:r>
          </a:p>
        </p:txBody>
      </p:sp>
      <p:sp>
        <p:nvSpPr>
          <p:cNvPr id="4" name="Content Placeholder 3">
            <a:extLst>
              <a:ext uri="{FF2B5EF4-FFF2-40B4-BE49-F238E27FC236}">
                <a16:creationId xmlns:a16="http://schemas.microsoft.com/office/drawing/2014/main" id="{12E62F4C-6E7D-4DE5-8328-3FD56D4ABF8C}"/>
              </a:ext>
            </a:extLst>
          </p:cNvPr>
          <p:cNvSpPr>
            <a:spLocks noGrp="1"/>
          </p:cNvSpPr>
          <p:nvPr>
            <p:ph idx="10"/>
          </p:nvPr>
        </p:nvSpPr>
        <p:spPr>
          <a:xfrm>
            <a:off x="1150157" y="5526362"/>
            <a:ext cx="10236530" cy="1035613"/>
          </a:xfrm>
        </p:spPr>
        <p:txBody>
          <a:bodyPr>
            <a:normAutofit lnSpcReduction="10000"/>
          </a:bodyPr>
          <a:lstStyle/>
          <a:p>
            <a:pPr marL="0" indent="0">
              <a:buNone/>
            </a:pPr>
            <a:r>
              <a:rPr lang="en-GB" sz="1500">
                <a:latin typeface="Arial" panose="020B0604020202020204" pitchFamily="34" charset="0"/>
                <a:cs typeface="Arial" panose="020B0604020202020204" pitchFamily="34" charset="0"/>
              </a:rPr>
              <a:t>References:</a:t>
            </a:r>
            <a:br>
              <a:rPr lang="en-GB" sz="1500">
                <a:latin typeface="Arial" panose="020B0604020202020204" pitchFamily="34" charset="0"/>
                <a:cs typeface="Arial" panose="020B0604020202020204" pitchFamily="34" charset="0"/>
              </a:rPr>
            </a:br>
            <a:br>
              <a:rPr lang="en-GB" sz="1500">
                <a:latin typeface="Arial" panose="020B0604020202020204" pitchFamily="34" charset="0"/>
                <a:cs typeface="Arial" panose="020B0604020202020204" pitchFamily="34" charset="0"/>
              </a:rPr>
            </a:br>
            <a:r>
              <a:rPr lang="en-GB" sz="1500">
                <a:latin typeface="Arial" panose="020B0604020202020204" pitchFamily="34" charset="0"/>
                <a:cs typeface="Arial" panose="020B0604020202020204" pitchFamily="34" charset="0"/>
              </a:rPr>
              <a:t>1. </a:t>
            </a:r>
            <a:r>
              <a:rPr lang="en-GB" sz="1500">
                <a:latin typeface="Arial" panose="020B0604020202020204" pitchFamily="34" charset="0"/>
                <a:cs typeface="Arial" panose="020B0604020202020204" pitchFamily="34" charset="0"/>
                <a:hlinkClick r:id="rId3"/>
              </a:rPr>
              <a:t>https://www.gov.uk/government/news/whats-changing-at-ofsted-in-autumn-2019</a:t>
            </a:r>
            <a:endParaRPr lang="en-GB" sz="1500">
              <a:latin typeface="Arial" panose="020B0604020202020204" pitchFamily="34" charset="0"/>
              <a:cs typeface="Arial" panose="020B0604020202020204" pitchFamily="34" charset="0"/>
            </a:endParaRPr>
          </a:p>
          <a:p>
            <a:pPr marL="0" indent="0">
              <a:buNone/>
            </a:pPr>
            <a:r>
              <a:rPr lang="en-GB" sz="1500">
                <a:latin typeface="Arial" panose="020B0604020202020204" pitchFamily="34" charset="0"/>
                <a:cs typeface="Arial" panose="020B0604020202020204" pitchFamily="34" charset="0"/>
              </a:rPr>
              <a:t>2. </a:t>
            </a:r>
            <a:r>
              <a:rPr lang="en-GB" sz="1500">
                <a:latin typeface="Arial" panose="020B0604020202020204" pitchFamily="34" charset="0"/>
                <a:cs typeface="Arial" panose="020B0604020202020204" pitchFamily="34" charset="0"/>
                <a:hlinkClick r:id="rId4"/>
              </a:rPr>
              <a:t>https://www.theguardian.com/world/2020/may/10/uk-coronavirus-lockdown-what-has-boris-johnson-announced</a:t>
            </a:r>
            <a:endParaRPr lang="en-GB" sz="1500">
              <a:latin typeface="Arial" panose="020B0604020202020204" pitchFamily="34" charset="0"/>
              <a:cs typeface="Arial" panose="020B0604020202020204" pitchFamily="34" charset="0"/>
            </a:endParaRPr>
          </a:p>
          <a:p>
            <a:endParaRPr lang="en-GB"/>
          </a:p>
        </p:txBody>
      </p:sp>
      <p:sp>
        <p:nvSpPr>
          <p:cNvPr id="5" name="Content Placeholder 1">
            <a:extLst>
              <a:ext uri="{FF2B5EF4-FFF2-40B4-BE49-F238E27FC236}">
                <a16:creationId xmlns:a16="http://schemas.microsoft.com/office/drawing/2014/main" id="{96E20B5E-2D5A-4FB0-9B27-5E60691A2833}"/>
              </a:ext>
            </a:extLst>
          </p:cNvPr>
          <p:cNvSpPr txBox="1">
            <a:spLocks/>
          </p:cNvSpPr>
          <p:nvPr/>
        </p:nvSpPr>
        <p:spPr>
          <a:xfrm>
            <a:off x="1342662" y="1055253"/>
            <a:ext cx="5223875" cy="837014"/>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141313"/>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GB" sz="3600" b="1">
                <a:solidFill>
                  <a:srgbClr val="FF8F1C"/>
                </a:solidFill>
                <a:latin typeface="Arial" panose="020B0604020202020204" pitchFamily="34" charset="0"/>
                <a:cs typeface="Arial" panose="020B0604020202020204" pitchFamily="34" charset="0"/>
              </a:rPr>
              <a:t>School identity benefits</a:t>
            </a:r>
          </a:p>
        </p:txBody>
      </p:sp>
    </p:spTree>
    <p:extLst>
      <p:ext uri="{BB962C8B-B14F-4D97-AF65-F5344CB8AC3E}">
        <p14:creationId xmlns:p14="http://schemas.microsoft.com/office/powerpoint/2010/main" val="27371172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5938B7-4D54-4161-8B87-74ACA753FA41}"/>
              </a:ext>
            </a:extLst>
          </p:cNvPr>
          <p:cNvSpPr>
            <a:spLocks noGrp="1"/>
          </p:cNvSpPr>
          <p:nvPr>
            <p:ph type="title"/>
          </p:nvPr>
        </p:nvSpPr>
        <p:spPr>
          <a:xfrm>
            <a:off x="363179" y="114916"/>
            <a:ext cx="6586491" cy="1676603"/>
          </a:xfrm>
        </p:spPr>
        <p:txBody>
          <a:bodyPr vert="horz" lIns="91440" tIns="45720" rIns="91440" bIns="45720" rtlCol="0" anchor="ctr">
            <a:normAutofit/>
          </a:bodyPr>
          <a:lstStyle/>
          <a:p>
            <a:r>
              <a:rPr lang="en-US" b="1" dirty="0"/>
              <a:t>What is Environmental Education Leicester?</a:t>
            </a:r>
          </a:p>
        </p:txBody>
      </p:sp>
      <p:pic>
        <p:nvPicPr>
          <p:cNvPr id="4" name="Picture 4" descr="Environmental Education Flyer">
            <a:extLst>
              <a:ext uri="{FF2B5EF4-FFF2-40B4-BE49-F238E27FC236}">
                <a16:creationId xmlns:a16="http://schemas.microsoft.com/office/drawing/2014/main" id="{1ED86B2C-7EFC-4173-AEB9-7D0413C9D01A}"/>
              </a:ext>
            </a:extLst>
          </p:cNvPr>
          <p:cNvPicPr>
            <a:picLocks noGrp="1" noChangeAspect="1"/>
          </p:cNvPicPr>
          <p:nvPr>
            <p:ph idx="1"/>
          </p:nvPr>
        </p:nvPicPr>
        <p:blipFill rotWithShape="1">
          <a:blip r:embed="rId2" cstate="email">
            <a:extLst>
              <a:ext uri="{28A0092B-C50C-407E-A947-70E740481C1C}">
                <a14:useLocalDpi xmlns:a14="http://schemas.microsoft.com/office/drawing/2010/main"/>
              </a:ext>
            </a:extLst>
          </a:blip>
          <a:srcRect/>
          <a:stretch/>
        </p:blipFill>
        <p:spPr>
          <a:xfrm>
            <a:off x="7413533" y="247660"/>
            <a:ext cx="4292691" cy="6353165"/>
          </a:xfrm>
          <a:prstGeom prst="rect">
            <a:avLst/>
          </a:prstGeom>
          <a:ln w="6350">
            <a:solidFill>
              <a:schemeClr val="tx1"/>
            </a:solidFill>
          </a:ln>
          <a:effectLst/>
        </p:spPr>
      </p:pic>
      <p:sp>
        <p:nvSpPr>
          <p:cNvPr id="6" name="TextBox 5">
            <a:extLst>
              <a:ext uri="{FF2B5EF4-FFF2-40B4-BE49-F238E27FC236}">
                <a16:creationId xmlns:a16="http://schemas.microsoft.com/office/drawing/2014/main" id="{D99557EC-A6A0-4C65-B098-DF467F90BBA5}"/>
              </a:ext>
            </a:extLst>
          </p:cNvPr>
          <p:cNvSpPr txBox="1"/>
          <p:nvPr/>
        </p:nvSpPr>
        <p:spPr>
          <a:xfrm>
            <a:off x="291462" y="1857935"/>
            <a:ext cx="6729364" cy="3785419"/>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285750" indent="-228600">
              <a:lnSpc>
                <a:spcPct val="90000"/>
              </a:lnSpc>
              <a:spcAft>
                <a:spcPts val="600"/>
              </a:spcAft>
              <a:buFont typeface="Arial" panose="020B0604020202020204" pitchFamily="34" charset="0"/>
              <a:buChar char="•"/>
            </a:pPr>
            <a:r>
              <a:rPr lang="en-US" dirty="0"/>
              <a:t>Provide free support to all Leicester School.</a:t>
            </a:r>
            <a:endParaRPr lang="en-US" dirty="0">
              <a:cs typeface="Calibri"/>
            </a:endParaRPr>
          </a:p>
          <a:p>
            <a:pPr marL="285750" indent="-228600">
              <a:lnSpc>
                <a:spcPct val="90000"/>
              </a:lnSpc>
              <a:spcAft>
                <a:spcPts val="600"/>
              </a:spcAft>
              <a:buFont typeface="Arial" panose="020B0604020202020204" pitchFamily="34" charset="0"/>
              <a:buChar char="•"/>
            </a:pPr>
            <a:endParaRPr lang="en-US" dirty="0">
              <a:cs typeface="Calibri"/>
            </a:endParaRPr>
          </a:p>
          <a:p>
            <a:pPr marL="285750" indent="-228600">
              <a:lnSpc>
                <a:spcPct val="90000"/>
              </a:lnSpc>
              <a:spcAft>
                <a:spcPts val="600"/>
              </a:spcAft>
              <a:buFont typeface="Arial" panose="020B0604020202020204" pitchFamily="34" charset="0"/>
              <a:buChar char="•"/>
            </a:pPr>
            <a:r>
              <a:rPr lang="en-US" dirty="0"/>
              <a:t>Communications with schools – social media (Twitter, Facebook, Instagram, YouTube), monthly eBulletins and quarterly newsletter.</a:t>
            </a:r>
            <a:endParaRPr lang="en-US" dirty="0">
              <a:cs typeface="Calibri"/>
            </a:endParaRPr>
          </a:p>
          <a:p>
            <a:pPr marL="285750" indent="-228600">
              <a:lnSpc>
                <a:spcPct val="90000"/>
              </a:lnSpc>
              <a:spcAft>
                <a:spcPts val="600"/>
              </a:spcAft>
              <a:buFont typeface="Arial" panose="020B0604020202020204" pitchFamily="34" charset="0"/>
              <a:buChar char="•"/>
            </a:pPr>
            <a:endParaRPr lang="en-US" dirty="0">
              <a:cs typeface="Calibri"/>
            </a:endParaRPr>
          </a:p>
          <a:p>
            <a:pPr marL="285750" indent="-228600">
              <a:lnSpc>
                <a:spcPct val="90000"/>
              </a:lnSpc>
              <a:spcAft>
                <a:spcPts val="600"/>
              </a:spcAft>
              <a:buFont typeface="Arial" panose="020B0604020202020204" pitchFamily="34" charset="0"/>
              <a:buChar char="•"/>
            </a:pPr>
            <a:r>
              <a:rPr lang="en-US" dirty="0"/>
              <a:t>TeachMeets, Eco-Schools Roadshow, Eco-Schools &amp; Food for Life Celebration, Sustainable Schools Celebration bi-annual.</a:t>
            </a:r>
            <a:endParaRPr lang="en-US" dirty="0">
              <a:cs typeface="Calibri"/>
            </a:endParaRPr>
          </a:p>
          <a:p>
            <a:pPr marL="285750" indent="-228600">
              <a:lnSpc>
                <a:spcPct val="90000"/>
              </a:lnSpc>
              <a:spcAft>
                <a:spcPts val="600"/>
              </a:spcAft>
              <a:buFont typeface="Arial" panose="020B0604020202020204" pitchFamily="34" charset="0"/>
              <a:buChar char="•"/>
            </a:pPr>
            <a:endParaRPr lang="en-US" dirty="0">
              <a:cs typeface="Calibri"/>
            </a:endParaRPr>
          </a:p>
          <a:p>
            <a:pPr marL="285750" indent="-228600">
              <a:lnSpc>
                <a:spcPct val="90000"/>
              </a:lnSpc>
              <a:spcAft>
                <a:spcPts val="600"/>
              </a:spcAft>
              <a:buFont typeface="Arial" panose="020B0604020202020204" pitchFamily="34" charset="0"/>
              <a:buChar char="•"/>
            </a:pPr>
            <a:r>
              <a:rPr lang="en-US" dirty="0"/>
              <a:t>Focus on the Eco-Schools Award.</a:t>
            </a:r>
            <a:endParaRPr lang="en-US" dirty="0">
              <a:cs typeface="Calibri"/>
            </a:endParaRPr>
          </a:p>
          <a:p>
            <a:pPr marL="285750" indent="-228600">
              <a:lnSpc>
                <a:spcPct val="90000"/>
              </a:lnSpc>
              <a:spcAft>
                <a:spcPts val="600"/>
              </a:spcAft>
              <a:buFont typeface="Arial" panose="020B0604020202020204" pitchFamily="34" charset="0"/>
              <a:buChar char="•"/>
            </a:pPr>
            <a:endParaRPr lang="en-US" dirty="0">
              <a:cs typeface="Calibri"/>
            </a:endParaRPr>
          </a:p>
          <a:p>
            <a:pPr marL="285750" indent="-228600">
              <a:lnSpc>
                <a:spcPct val="90000"/>
              </a:lnSpc>
              <a:spcAft>
                <a:spcPts val="600"/>
              </a:spcAft>
              <a:buFont typeface="Arial" panose="020B0604020202020204" pitchFamily="34" charset="0"/>
              <a:buChar char="•"/>
            </a:pPr>
            <a:r>
              <a:rPr lang="en-US" dirty="0"/>
              <a:t>Delivery of energy and litter focused projects.</a:t>
            </a:r>
            <a:endParaRPr lang="en-US" dirty="0">
              <a:cs typeface="Calibri"/>
            </a:endParaRPr>
          </a:p>
          <a:p>
            <a:pPr marL="285750" indent="-228600">
              <a:lnSpc>
                <a:spcPct val="90000"/>
              </a:lnSpc>
              <a:spcAft>
                <a:spcPts val="600"/>
              </a:spcAft>
              <a:buFont typeface="Arial" panose="020B0604020202020204" pitchFamily="34" charset="0"/>
              <a:buChar char="•"/>
            </a:pPr>
            <a:endParaRPr lang="en-US" dirty="0">
              <a:cs typeface="Calibri"/>
            </a:endParaRPr>
          </a:p>
          <a:p>
            <a:pPr marL="285750" indent="-228600">
              <a:lnSpc>
                <a:spcPct val="90000"/>
              </a:lnSpc>
              <a:spcAft>
                <a:spcPts val="600"/>
              </a:spcAft>
              <a:buFont typeface="Arial" panose="020B0604020202020204" pitchFamily="34" charset="0"/>
              <a:buChar char="•"/>
            </a:pPr>
            <a:r>
              <a:rPr lang="en-US" dirty="0"/>
              <a:t>Project support and partnership working with internal and external </a:t>
            </a:r>
            <a:r>
              <a:rPr lang="en-US" dirty="0" err="1"/>
              <a:t>organisation</a:t>
            </a:r>
            <a:r>
              <a:rPr lang="en-US" dirty="0"/>
              <a:t>.</a:t>
            </a:r>
            <a:endParaRPr lang="en-US" dirty="0">
              <a:cs typeface="Calibri"/>
            </a:endParaRPr>
          </a:p>
        </p:txBody>
      </p:sp>
    </p:spTree>
    <p:extLst>
      <p:ext uri="{BB962C8B-B14F-4D97-AF65-F5344CB8AC3E}">
        <p14:creationId xmlns:p14="http://schemas.microsoft.com/office/powerpoint/2010/main" val="339630393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3D808D-D420-40A2-ABA2-63FB895682E3}"/>
              </a:ext>
            </a:extLst>
          </p:cNvPr>
          <p:cNvSpPr>
            <a:spLocks noGrp="1"/>
          </p:cNvSpPr>
          <p:nvPr>
            <p:ph type="title"/>
          </p:nvPr>
        </p:nvSpPr>
        <p:spPr>
          <a:xfrm>
            <a:off x="392220" y="233496"/>
            <a:ext cx="8137979" cy="1325563"/>
          </a:xfrm>
        </p:spPr>
        <p:txBody>
          <a:bodyPr/>
          <a:lstStyle/>
          <a:p>
            <a:r>
              <a:rPr lang="en-GB" b="1">
                <a:solidFill>
                  <a:srgbClr val="A7D500"/>
                </a:solidFill>
                <a:latin typeface="Arial" panose="020B0604020202020204" pitchFamily="34" charset="0"/>
                <a:cs typeface="Arial" panose="020B0604020202020204" pitchFamily="34" charset="0"/>
              </a:rPr>
              <a:t>Living Streets in Leicester</a:t>
            </a:r>
          </a:p>
        </p:txBody>
      </p:sp>
      <p:sp>
        <p:nvSpPr>
          <p:cNvPr id="3" name="Content Placeholder 2">
            <a:extLst>
              <a:ext uri="{FF2B5EF4-FFF2-40B4-BE49-F238E27FC236}">
                <a16:creationId xmlns:a16="http://schemas.microsoft.com/office/drawing/2014/main" id="{ED095F83-6B34-44C5-8996-44E5F48ECE4F}"/>
              </a:ext>
            </a:extLst>
          </p:cNvPr>
          <p:cNvSpPr>
            <a:spLocks noGrp="1"/>
          </p:cNvSpPr>
          <p:nvPr>
            <p:ph idx="1"/>
          </p:nvPr>
        </p:nvSpPr>
        <p:spPr>
          <a:xfrm>
            <a:off x="817337" y="2210635"/>
            <a:ext cx="8515350" cy="4287308"/>
          </a:xfrm>
        </p:spPr>
        <p:txBody>
          <a:bodyPr vert="horz" lIns="91440" tIns="45720" rIns="91440" bIns="45720" rtlCol="0" anchor="t">
            <a:normAutofit fontScale="92500" lnSpcReduction="10000"/>
          </a:bodyPr>
          <a:lstStyle/>
          <a:p>
            <a:r>
              <a:rPr lang="en-GB" b="1">
                <a:latin typeface="Arial" panose="020B0604020202020204" pitchFamily="34" charset="0"/>
                <a:cs typeface="Arial" panose="020B0604020202020204" pitchFamily="34" charset="0"/>
              </a:rPr>
              <a:t>WOW (the year round walk to school challenge)</a:t>
            </a:r>
          </a:p>
          <a:p>
            <a:r>
              <a:rPr lang="en-GB">
                <a:latin typeface="Arial" panose="020B0604020202020204" pitchFamily="34" charset="0"/>
                <a:cs typeface="Arial" panose="020B0604020202020204" pitchFamily="34" charset="0"/>
              </a:rPr>
              <a:t>Walk to School Week</a:t>
            </a:r>
          </a:p>
          <a:p>
            <a:r>
              <a:rPr lang="en-GB">
                <a:latin typeface="Arial" panose="020B0604020202020204" pitchFamily="34" charset="0"/>
                <a:cs typeface="Arial" panose="020B0604020202020204" pitchFamily="34" charset="0"/>
              </a:rPr>
              <a:t>Happy </a:t>
            </a:r>
            <a:r>
              <a:rPr lang="en-GB" err="1">
                <a:latin typeface="Arial" panose="020B0604020202020204" pitchFamily="34" charset="0"/>
                <a:cs typeface="Arial" panose="020B0604020202020204" pitchFamily="34" charset="0"/>
              </a:rPr>
              <a:t>Shoesday</a:t>
            </a:r>
            <a:endParaRPr lang="en-GB">
              <a:latin typeface="Arial" panose="020B0604020202020204" pitchFamily="34" charset="0"/>
              <a:cs typeface="Arial" panose="020B0604020202020204" pitchFamily="34" charset="0"/>
            </a:endParaRPr>
          </a:p>
          <a:p>
            <a:r>
              <a:rPr lang="en-GB" b="1">
                <a:latin typeface="Arial" panose="020B0604020202020204" pitchFamily="34" charset="0"/>
                <a:cs typeface="Arial" panose="020B0604020202020204" pitchFamily="34" charset="0"/>
              </a:rPr>
              <a:t>Next Steps to Secondary</a:t>
            </a:r>
          </a:p>
          <a:p>
            <a:r>
              <a:rPr lang="en-GB" b="1">
                <a:latin typeface="Arial" panose="020B0604020202020204" pitchFamily="34" charset="0"/>
                <a:cs typeface="Arial" panose="020B0604020202020204" pitchFamily="34" charset="0"/>
              </a:rPr>
              <a:t>Next Steps: Changemakers</a:t>
            </a:r>
          </a:p>
          <a:p>
            <a:r>
              <a:rPr lang="en-GB" b="1">
                <a:latin typeface="Arial" panose="020B0604020202020204" pitchFamily="34" charset="0"/>
                <a:cs typeface="Arial" panose="020B0604020202020204" pitchFamily="34" charset="0"/>
              </a:rPr>
              <a:t>Next Steps to University</a:t>
            </a:r>
          </a:p>
          <a:p>
            <a:r>
              <a:rPr lang="en-GB">
                <a:latin typeface="Arial" panose="020B0604020202020204" pitchFamily="34" charset="0"/>
                <a:cs typeface="Arial" panose="020B0604020202020204" pitchFamily="34" charset="0"/>
              </a:rPr>
              <a:t>Lockdown walking resources for </a:t>
            </a:r>
            <a:r>
              <a:rPr lang="en-GB">
                <a:latin typeface="Arial" panose="020B0604020202020204" pitchFamily="34" charset="0"/>
                <a:cs typeface="Arial" panose="020B0604020202020204" pitchFamily="34" charset="0"/>
                <a:hlinkClick r:id="rId3"/>
              </a:rPr>
              <a:t>primary</a:t>
            </a:r>
            <a:endParaRPr lang="en-GB">
              <a:latin typeface="Arial" panose="020B0604020202020204" pitchFamily="34" charset="0"/>
              <a:cs typeface="Arial" panose="020B0604020202020204" pitchFamily="34" charset="0"/>
            </a:endParaRPr>
          </a:p>
          <a:p>
            <a:r>
              <a:rPr lang="en-GB">
                <a:latin typeface="Arial" panose="020B0604020202020204" pitchFamily="34" charset="0"/>
                <a:cs typeface="Arial" panose="020B0604020202020204" pitchFamily="34" charset="0"/>
              </a:rPr>
              <a:t>Lockdown walking resources for </a:t>
            </a:r>
            <a:r>
              <a:rPr lang="en-GB">
                <a:latin typeface="Arial" panose="020B0604020202020204" pitchFamily="34" charset="0"/>
                <a:cs typeface="Arial" panose="020B0604020202020204" pitchFamily="34" charset="0"/>
                <a:hlinkClick r:id="rId4"/>
              </a:rPr>
              <a:t>secondary</a:t>
            </a:r>
            <a:endParaRPr lang="en-GB">
              <a:latin typeface="Arial" panose="020B0604020202020204" pitchFamily="34" charset="0"/>
              <a:cs typeface="Arial" panose="020B0604020202020204" pitchFamily="34" charset="0"/>
            </a:endParaRPr>
          </a:p>
          <a:p>
            <a:r>
              <a:rPr lang="en-GB">
                <a:latin typeface="Arial" panose="020B0604020202020204" pitchFamily="34" charset="0"/>
                <a:cs typeface="Arial" panose="020B0604020202020204" pitchFamily="34" charset="0"/>
                <a:hlinkClick r:id="rId5"/>
              </a:rPr>
              <a:t>School Streets toolkit</a:t>
            </a:r>
            <a:endParaRPr lang="en-GB">
              <a:latin typeface="Arial" panose="020B0604020202020204" pitchFamily="34" charset="0"/>
              <a:cs typeface="Arial" panose="020B0604020202020204" pitchFamily="34" charset="0"/>
            </a:endParaRPr>
          </a:p>
        </p:txBody>
      </p:sp>
      <p:sp>
        <p:nvSpPr>
          <p:cNvPr id="4" name="Content Placeholder 3">
            <a:extLst>
              <a:ext uri="{FF2B5EF4-FFF2-40B4-BE49-F238E27FC236}">
                <a16:creationId xmlns:a16="http://schemas.microsoft.com/office/drawing/2014/main" id="{F3C43FAF-29F8-4E5D-AFCC-B9790E5C5B83}"/>
              </a:ext>
            </a:extLst>
          </p:cNvPr>
          <p:cNvSpPr>
            <a:spLocks noGrp="1"/>
          </p:cNvSpPr>
          <p:nvPr>
            <p:ph idx="10"/>
          </p:nvPr>
        </p:nvSpPr>
        <p:spPr>
          <a:xfrm>
            <a:off x="2579571" y="1351457"/>
            <a:ext cx="6839745" cy="415204"/>
          </a:xfrm>
        </p:spPr>
        <p:txBody>
          <a:bodyPr>
            <a:normAutofit fontScale="85000" lnSpcReduction="10000"/>
          </a:bodyPr>
          <a:lstStyle/>
          <a:p>
            <a:r>
              <a:rPr lang="en-GB">
                <a:latin typeface="Arial" panose="020B0604020202020204" pitchFamily="34" charset="0"/>
                <a:cs typeface="Arial" panose="020B0604020202020204" pitchFamily="34" charset="0"/>
              </a:rPr>
              <a:t>Key contacts: Katie France and Annie Russell</a:t>
            </a:r>
          </a:p>
        </p:txBody>
      </p:sp>
    </p:spTree>
    <p:extLst>
      <p:ext uri="{BB962C8B-B14F-4D97-AF65-F5344CB8AC3E}">
        <p14:creationId xmlns:p14="http://schemas.microsoft.com/office/powerpoint/2010/main" val="89188899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OW Challenge intro slide graphic">
            <a:extLst>
              <a:ext uri="{FF2B5EF4-FFF2-40B4-BE49-F238E27FC236}">
                <a16:creationId xmlns:a16="http://schemas.microsoft.com/office/drawing/2014/main" id="{2CF6CE64-36CC-4189-B2B5-A3AC54B706E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44629" y="-11324"/>
            <a:ext cx="10105172" cy="6869324"/>
          </a:xfrm>
          <a:prstGeom prst="rect">
            <a:avLst/>
          </a:prstGeom>
        </p:spPr>
      </p:pic>
      <p:sp>
        <p:nvSpPr>
          <p:cNvPr id="2" name="Title 1" hidden="1">
            <a:extLst>
              <a:ext uri="{FF2B5EF4-FFF2-40B4-BE49-F238E27FC236}">
                <a16:creationId xmlns:a16="http://schemas.microsoft.com/office/drawing/2014/main" id="{B0F2DA4A-6201-45F2-B2D0-BF0D2E7FA5F9}"/>
              </a:ext>
            </a:extLst>
          </p:cNvPr>
          <p:cNvSpPr>
            <a:spLocks noGrp="1"/>
          </p:cNvSpPr>
          <p:nvPr>
            <p:ph type="title" idx="4294967295"/>
          </p:nvPr>
        </p:nvSpPr>
        <p:spPr/>
        <p:txBody>
          <a:bodyPr/>
          <a:lstStyle/>
          <a:p>
            <a:r>
              <a:rPr lang="en-GB" dirty="0"/>
              <a:t>Walk to school</a:t>
            </a:r>
          </a:p>
        </p:txBody>
      </p:sp>
    </p:spTree>
    <p:extLst>
      <p:ext uri="{BB962C8B-B14F-4D97-AF65-F5344CB8AC3E}">
        <p14:creationId xmlns:p14="http://schemas.microsoft.com/office/powerpoint/2010/main" val="43206828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Children looking at an ipad"/>
          <p:cNvPicPr>
            <a:picLocks noGrp="1" noChangeAspect="1"/>
          </p:cNvPicPr>
          <p:nvPr>
            <p:ph idx="1"/>
          </p:nvPr>
        </p:nvPicPr>
        <p:blipFill rotWithShape="1">
          <a:blip r:embed="rId3" cstate="email">
            <a:extLst>
              <a:ext uri="{28A0092B-C50C-407E-A947-70E740481C1C}">
                <a14:useLocalDpi xmlns:a14="http://schemas.microsoft.com/office/drawing/2010/main"/>
              </a:ext>
            </a:extLst>
          </a:blip>
          <a:srcRect/>
          <a:stretch/>
        </p:blipFill>
        <p:spPr>
          <a:xfrm>
            <a:off x="1925895" y="1944905"/>
            <a:ext cx="7882247" cy="4484726"/>
          </a:xfrm>
          <a:ln w="57150">
            <a:solidFill>
              <a:srgbClr val="FFDA00"/>
            </a:solidFill>
          </a:ln>
        </p:spPr>
      </p:pic>
      <p:sp>
        <p:nvSpPr>
          <p:cNvPr id="4" name="Content Placeholder 3"/>
          <p:cNvSpPr>
            <a:spLocks noGrp="1"/>
          </p:cNvSpPr>
          <p:nvPr>
            <p:ph idx="10"/>
          </p:nvPr>
        </p:nvSpPr>
        <p:spPr>
          <a:xfrm>
            <a:off x="798896" y="351367"/>
            <a:ext cx="9307630" cy="1338292"/>
          </a:xfrm>
        </p:spPr>
        <p:txBody>
          <a:bodyPr>
            <a:normAutofit/>
          </a:bodyPr>
          <a:lstStyle/>
          <a:p>
            <a:pPr marL="0" indent="0">
              <a:buNone/>
            </a:pPr>
            <a:r>
              <a:rPr lang="en-GB" sz="3733" b="1">
                <a:latin typeface="Arial" panose="020B0604020202020204" pitchFamily="34" charset="0"/>
                <a:cs typeface="Arial" panose="020B0604020202020204" pitchFamily="34" charset="0"/>
              </a:rPr>
              <a:t>Record journeys on the </a:t>
            </a:r>
            <a:br>
              <a:rPr lang="en-GB" sz="3733" b="1">
                <a:latin typeface="Arial" panose="020B0604020202020204" pitchFamily="34" charset="0"/>
                <a:cs typeface="Arial" panose="020B0604020202020204" pitchFamily="34" charset="0"/>
              </a:rPr>
            </a:br>
            <a:r>
              <a:rPr lang="en-GB" sz="3733" b="1">
                <a:latin typeface="Arial" panose="020B0604020202020204" pitchFamily="34" charset="0"/>
                <a:cs typeface="Arial" panose="020B0604020202020204" pitchFamily="34" charset="0"/>
              </a:rPr>
              <a:t>WOW Travel Tracker - </a:t>
            </a:r>
            <a:r>
              <a:rPr lang="en-GB" sz="3733" b="1">
                <a:latin typeface="Arial" panose="020B0604020202020204" pitchFamily="34" charset="0"/>
                <a:cs typeface="Arial" panose="020B0604020202020204" pitchFamily="34" charset="0"/>
                <a:hlinkClick r:id="rId4"/>
              </a:rPr>
              <a:t>Demo</a:t>
            </a:r>
            <a:endParaRPr lang="en-GB" sz="3733" b="1">
              <a:latin typeface="Arial" panose="020B0604020202020204" pitchFamily="34" charset="0"/>
              <a:cs typeface="Arial" panose="020B0604020202020204" pitchFamily="34" charset="0"/>
            </a:endParaRPr>
          </a:p>
        </p:txBody>
      </p:sp>
      <p:sp>
        <p:nvSpPr>
          <p:cNvPr id="2" name="Title 1" hidden="1">
            <a:extLst>
              <a:ext uri="{FF2B5EF4-FFF2-40B4-BE49-F238E27FC236}">
                <a16:creationId xmlns:a16="http://schemas.microsoft.com/office/drawing/2014/main" id="{AB439857-1558-4887-A64D-A17908F5BE8E}"/>
              </a:ext>
            </a:extLst>
          </p:cNvPr>
          <p:cNvSpPr>
            <a:spLocks noGrp="1"/>
          </p:cNvSpPr>
          <p:nvPr>
            <p:ph type="title"/>
          </p:nvPr>
        </p:nvSpPr>
        <p:spPr/>
        <p:txBody>
          <a:bodyPr/>
          <a:lstStyle/>
          <a:p>
            <a:r>
              <a:rPr lang="en-GB" dirty="0"/>
              <a:t>Travel tracker</a:t>
            </a:r>
          </a:p>
        </p:txBody>
      </p:sp>
    </p:spTree>
    <p:extLst>
      <p:ext uri="{BB962C8B-B14F-4D97-AF65-F5344CB8AC3E}">
        <p14:creationId xmlns:p14="http://schemas.microsoft.com/office/powerpoint/2010/main" val="3584680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64143" y="1865518"/>
            <a:ext cx="9815171" cy="4640963"/>
          </a:xfrm>
        </p:spPr>
        <p:txBody>
          <a:bodyPr>
            <a:normAutofit lnSpcReduction="10000"/>
          </a:bodyPr>
          <a:lstStyle/>
          <a:p>
            <a:pPr>
              <a:lnSpc>
                <a:spcPct val="100000"/>
              </a:lnSpc>
            </a:pPr>
            <a:r>
              <a:rPr lang="en-GB">
                <a:latin typeface="Arial" panose="020B0604020202020204" pitchFamily="34" charset="0"/>
                <a:cs typeface="Arial" panose="020B0604020202020204" pitchFamily="34" charset="0"/>
              </a:rPr>
              <a:t>Log journeys at a convenient time of school day</a:t>
            </a:r>
          </a:p>
          <a:p>
            <a:pPr>
              <a:lnSpc>
                <a:spcPct val="100000"/>
              </a:lnSpc>
            </a:pPr>
            <a:r>
              <a:rPr lang="en-GB" b="1">
                <a:latin typeface="Arial" panose="020B0604020202020204" pitchFamily="34" charset="0"/>
                <a:cs typeface="Arial" panose="020B0604020202020204" pitchFamily="34" charset="0"/>
              </a:rPr>
              <a:t>Pupils receive instant feedback on progress made towards earning a badge</a:t>
            </a:r>
          </a:p>
          <a:p>
            <a:pPr>
              <a:lnSpc>
                <a:spcPct val="100000"/>
              </a:lnSpc>
            </a:pPr>
            <a:r>
              <a:rPr lang="en-GB">
                <a:latin typeface="Arial" panose="020B0604020202020204" pitchFamily="34" charset="0"/>
                <a:cs typeface="Arial" panose="020B0604020202020204" pitchFamily="34" charset="0"/>
              </a:rPr>
              <a:t>Class leader boards</a:t>
            </a:r>
          </a:p>
          <a:p>
            <a:pPr>
              <a:lnSpc>
                <a:spcPct val="100000"/>
              </a:lnSpc>
            </a:pPr>
            <a:r>
              <a:rPr lang="en-GB" b="1">
                <a:latin typeface="Arial" panose="020B0604020202020204" pitchFamily="34" charset="0"/>
                <a:cs typeface="Arial" panose="020B0604020202020204" pitchFamily="34" charset="0"/>
              </a:rPr>
              <a:t>Automatic calculation of badges earned</a:t>
            </a:r>
          </a:p>
          <a:p>
            <a:pPr>
              <a:lnSpc>
                <a:spcPct val="100000"/>
              </a:lnSpc>
            </a:pPr>
            <a:r>
              <a:rPr lang="en-GB">
                <a:latin typeface="Arial" panose="020B0604020202020204" pitchFamily="34" charset="0"/>
                <a:cs typeface="Arial" panose="020B0604020202020204" pitchFamily="34" charset="0"/>
              </a:rPr>
              <a:t>Travel by class shown in circle graphs</a:t>
            </a:r>
          </a:p>
          <a:p>
            <a:pPr>
              <a:lnSpc>
                <a:spcPct val="100000"/>
              </a:lnSpc>
            </a:pPr>
            <a:r>
              <a:rPr lang="en-GB" b="1">
                <a:latin typeface="Arial" panose="020B0604020202020204" pitchFamily="34" charset="0"/>
                <a:cs typeface="Arial" panose="020B0604020202020204" pitchFamily="34" charset="0"/>
              </a:rPr>
              <a:t>Run and export reports</a:t>
            </a:r>
          </a:p>
          <a:p>
            <a:pPr>
              <a:lnSpc>
                <a:spcPct val="100000"/>
              </a:lnSpc>
            </a:pPr>
            <a:r>
              <a:rPr lang="en-GB">
                <a:latin typeface="Arial" panose="020B0604020202020204" pitchFamily="34" charset="0"/>
                <a:cs typeface="Arial" panose="020B0604020202020204" pitchFamily="34" charset="0"/>
              </a:rPr>
              <a:t>**New** batch process </a:t>
            </a:r>
            <a:r>
              <a:rPr lang="en-GB">
                <a:latin typeface="Arial" panose="020B0604020202020204" pitchFamily="34" charset="0"/>
                <a:cs typeface="Arial" panose="020B0604020202020204" pitchFamily="34" charset="0"/>
                <a:hlinkClick r:id="rId3"/>
              </a:rPr>
              <a:t>www.traveltracker.org.uk/en-gb/pupils/by-class-date/27252/quick/2020/5/14</a:t>
            </a:r>
            <a:r>
              <a:rPr lang="en-GB">
                <a:latin typeface="Arial" panose="020B0604020202020204" pitchFamily="34" charset="0"/>
                <a:cs typeface="Arial" panose="020B0604020202020204" pitchFamily="34" charset="0"/>
              </a:rPr>
              <a:t> </a:t>
            </a:r>
          </a:p>
          <a:p>
            <a:endParaRPr lang="en-GB"/>
          </a:p>
          <a:p>
            <a:endParaRPr lang="en-GB"/>
          </a:p>
          <a:p>
            <a:endParaRPr lang="en-GB"/>
          </a:p>
        </p:txBody>
      </p:sp>
      <p:sp>
        <p:nvSpPr>
          <p:cNvPr id="4" name="Content Placeholder 3"/>
          <p:cNvSpPr>
            <a:spLocks noGrp="1"/>
          </p:cNvSpPr>
          <p:nvPr>
            <p:ph idx="10"/>
          </p:nvPr>
        </p:nvSpPr>
        <p:spPr>
          <a:xfrm>
            <a:off x="422212" y="351519"/>
            <a:ext cx="10299032" cy="1272389"/>
          </a:xfrm>
        </p:spPr>
        <p:txBody>
          <a:bodyPr>
            <a:normAutofit/>
          </a:bodyPr>
          <a:lstStyle/>
          <a:p>
            <a:pPr marL="0" indent="0">
              <a:buNone/>
            </a:pPr>
            <a:r>
              <a:rPr lang="en-GB" sz="3733" b="1">
                <a:latin typeface="Arial" panose="020B0604020202020204" pitchFamily="34" charset="0"/>
                <a:cs typeface="Arial" panose="020B0604020202020204" pitchFamily="34" charset="0"/>
              </a:rPr>
              <a:t>Record journeys on the </a:t>
            </a:r>
            <a:br>
              <a:rPr lang="en-GB" sz="3733" b="1">
                <a:latin typeface="Arial" panose="020B0604020202020204" pitchFamily="34" charset="0"/>
                <a:cs typeface="Arial" panose="020B0604020202020204" pitchFamily="34" charset="0"/>
              </a:rPr>
            </a:br>
            <a:r>
              <a:rPr lang="en-GB" sz="3733" b="1">
                <a:latin typeface="Arial" panose="020B0604020202020204" pitchFamily="34" charset="0"/>
                <a:cs typeface="Arial" panose="020B0604020202020204" pitchFamily="34" charset="0"/>
              </a:rPr>
              <a:t>WOW Travel Tracker</a:t>
            </a:r>
          </a:p>
        </p:txBody>
      </p:sp>
      <p:sp>
        <p:nvSpPr>
          <p:cNvPr id="2" name="Title 1" hidden="1">
            <a:extLst>
              <a:ext uri="{FF2B5EF4-FFF2-40B4-BE49-F238E27FC236}">
                <a16:creationId xmlns:a16="http://schemas.microsoft.com/office/drawing/2014/main" id="{663EF2A7-3062-4A8A-A21F-6B7E33E896A9}"/>
              </a:ext>
            </a:extLst>
          </p:cNvPr>
          <p:cNvSpPr>
            <a:spLocks noGrp="1"/>
          </p:cNvSpPr>
          <p:nvPr>
            <p:ph type="title"/>
          </p:nvPr>
        </p:nvSpPr>
        <p:spPr/>
        <p:txBody>
          <a:bodyPr/>
          <a:lstStyle/>
          <a:p>
            <a:r>
              <a:rPr lang="en-GB" dirty="0"/>
              <a:t>Travel tracker 2</a:t>
            </a:r>
          </a:p>
        </p:txBody>
      </p:sp>
    </p:spTree>
    <p:extLst>
      <p:ext uri="{BB962C8B-B14F-4D97-AF65-F5344CB8AC3E}">
        <p14:creationId xmlns:p14="http://schemas.microsoft.com/office/powerpoint/2010/main" val="110552388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CTIVE JOURNEYS TAKEN&#10;&#10;30641 = 07 %">
            <a:extLst>
              <a:ext uri="{FF2B5EF4-FFF2-40B4-BE49-F238E27FC236}">
                <a16:creationId xmlns:a16="http://schemas.microsoft.com/office/drawing/2014/main" id="{4CE44954-3BFA-4D91-BFD6-D97E270060DD}"/>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390647" y="25320"/>
            <a:ext cx="4259777" cy="2415671"/>
          </a:xfrm>
          <a:prstGeom prst="rect">
            <a:avLst/>
          </a:prstGeom>
        </p:spPr>
      </p:pic>
      <p:pic>
        <p:nvPicPr>
          <p:cNvPr id="3" name="Picture 2" descr="NUMBER OF BADGES EARNED 1727">
            <a:extLst>
              <a:ext uri="{FF2B5EF4-FFF2-40B4-BE49-F238E27FC236}">
                <a16:creationId xmlns:a16="http://schemas.microsoft.com/office/drawing/2014/main" id="{B30CF20B-DD89-45AB-82F7-EE7E09F0C3B4}"/>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426154" y="2325121"/>
            <a:ext cx="4259777" cy="2370101"/>
          </a:xfrm>
          <a:prstGeom prst="rect">
            <a:avLst/>
          </a:prstGeom>
        </p:spPr>
      </p:pic>
      <p:pic>
        <p:nvPicPr>
          <p:cNvPr id="5" name="Picture 4" descr="LEVEL OF ENGAGEMENT 65%">
            <a:extLst>
              <a:ext uri="{FF2B5EF4-FFF2-40B4-BE49-F238E27FC236}">
                <a16:creationId xmlns:a16="http://schemas.microsoft.com/office/drawing/2014/main" id="{DCF8B51A-E73F-4A1E-AD04-9BEECE24C02C}"/>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496004" y="4575018"/>
            <a:ext cx="4259777" cy="2331221"/>
          </a:xfrm>
          <a:prstGeom prst="rect">
            <a:avLst/>
          </a:prstGeom>
        </p:spPr>
      </p:pic>
      <p:pic>
        <p:nvPicPr>
          <p:cNvPr id="7" name="Picture 6" descr="Decorative">
            <a:extLst>
              <a:ext uri="{FF2B5EF4-FFF2-40B4-BE49-F238E27FC236}">
                <a16:creationId xmlns:a16="http://schemas.microsoft.com/office/drawing/2014/main" id="{4761E432-5B3E-420D-A127-894DA3AF168A}"/>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5692461" y="4483518"/>
            <a:ext cx="4997005" cy="2505629"/>
          </a:xfrm>
          <a:prstGeom prst="rect">
            <a:avLst/>
          </a:prstGeom>
        </p:spPr>
      </p:pic>
      <p:pic>
        <p:nvPicPr>
          <p:cNvPr id="8" name="Picture 7" descr="Decorative">
            <a:extLst>
              <a:ext uri="{FF2B5EF4-FFF2-40B4-BE49-F238E27FC236}">
                <a16:creationId xmlns:a16="http://schemas.microsoft.com/office/drawing/2014/main" id="{DCD8A06D-5DA3-40EC-8B3D-DE688968E0C6}"/>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5682949" y="2239718"/>
            <a:ext cx="4997005" cy="2335300"/>
          </a:xfrm>
          <a:prstGeom prst="rect">
            <a:avLst/>
          </a:prstGeom>
        </p:spPr>
      </p:pic>
      <p:pic>
        <p:nvPicPr>
          <p:cNvPr id="9" name="Picture 8" descr="Decorative">
            <a:extLst>
              <a:ext uri="{FF2B5EF4-FFF2-40B4-BE49-F238E27FC236}">
                <a16:creationId xmlns:a16="http://schemas.microsoft.com/office/drawing/2014/main" id="{8EB4B0AD-E481-4B2F-A255-01A58A81A376}"/>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5692461" y="-36788"/>
            <a:ext cx="4997005" cy="2389723"/>
          </a:xfrm>
          <a:prstGeom prst="rect">
            <a:avLst/>
          </a:prstGeom>
        </p:spPr>
      </p:pic>
      <p:sp>
        <p:nvSpPr>
          <p:cNvPr id="4" name="Title 3" hidden="1">
            <a:extLst>
              <a:ext uri="{FF2B5EF4-FFF2-40B4-BE49-F238E27FC236}">
                <a16:creationId xmlns:a16="http://schemas.microsoft.com/office/drawing/2014/main" id="{CB413F84-BE51-46AD-9EA1-C27CA2A63197}"/>
              </a:ext>
            </a:extLst>
          </p:cNvPr>
          <p:cNvSpPr>
            <a:spLocks noGrp="1"/>
          </p:cNvSpPr>
          <p:nvPr>
            <p:ph type="title" idx="4294967295"/>
          </p:nvPr>
        </p:nvSpPr>
        <p:spPr/>
        <p:txBody>
          <a:bodyPr/>
          <a:lstStyle/>
          <a:p>
            <a:r>
              <a:rPr lang="en-GB" dirty="0"/>
              <a:t>Achievements</a:t>
            </a:r>
          </a:p>
        </p:txBody>
      </p:sp>
    </p:spTree>
    <p:extLst>
      <p:ext uri="{BB962C8B-B14F-4D97-AF65-F5344CB8AC3E}">
        <p14:creationId xmlns:p14="http://schemas.microsoft.com/office/powerpoint/2010/main" val="762817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16017" y="1391151"/>
            <a:ext cx="9538837" cy="5074505"/>
          </a:xfrm>
        </p:spPr>
        <p:txBody>
          <a:bodyPr>
            <a:normAutofit/>
          </a:bodyPr>
          <a:lstStyle/>
          <a:p>
            <a:r>
              <a:rPr lang="en-GB">
                <a:latin typeface="Arial" panose="020B0604020202020204" pitchFamily="34" charset="0"/>
                <a:cs typeface="Arial" panose="020B0604020202020204" pitchFamily="34" charset="0"/>
              </a:rPr>
              <a:t>Launch and refresher assemblies</a:t>
            </a:r>
          </a:p>
          <a:p>
            <a:r>
              <a:rPr lang="en-GB" b="1">
                <a:latin typeface="Arial" panose="020B0604020202020204" pitchFamily="34" charset="0"/>
                <a:cs typeface="Arial" panose="020B0604020202020204" pitchFamily="34" charset="0"/>
              </a:rPr>
              <a:t>Parent letters</a:t>
            </a:r>
          </a:p>
          <a:p>
            <a:r>
              <a:rPr lang="en-GB">
                <a:latin typeface="Arial" panose="020B0604020202020204" pitchFamily="34" charset="0"/>
                <a:cs typeface="Arial" panose="020B0604020202020204" pitchFamily="34" charset="0"/>
              </a:rPr>
              <a:t>WOW Monitor badges and certificates</a:t>
            </a:r>
          </a:p>
          <a:p>
            <a:r>
              <a:rPr lang="en-GB" b="1">
                <a:latin typeface="Arial" panose="020B0604020202020204" pitchFamily="34" charset="0"/>
                <a:cs typeface="Arial" panose="020B0604020202020204" pitchFamily="34" charset="0"/>
              </a:rPr>
              <a:t>Curriculum linked learning resources</a:t>
            </a:r>
          </a:p>
          <a:p>
            <a:r>
              <a:rPr lang="en-GB">
                <a:latin typeface="Arial" panose="020B0604020202020204" pitchFamily="34" charset="0"/>
                <a:cs typeface="Arial" panose="020B0604020202020204" pitchFamily="34" charset="0"/>
              </a:rPr>
              <a:t>Park and Stride guidance</a:t>
            </a:r>
          </a:p>
          <a:p>
            <a:r>
              <a:rPr lang="en-GB" b="1">
                <a:latin typeface="Arial" panose="020B0604020202020204" pitchFamily="34" charset="0"/>
                <a:cs typeface="Arial" panose="020B0604020202020204" pitchFamily="34" charset="0"/>
              </a:rPr>
              <a:t>Strider mascot visit</a:t>
            </a:r>
          </a:p>
          <a:p>
            <a:r>
              <a:rPr lang="en-GB">
                <a:latin typeface="Arial" panose="020B0604020202020204" pitchFamily="34" charset="0"/>
                <a:cs typeface="Arial" panose="020B0604020202020204" pitchFamily="34" charset="0"/>
              </a:rPr>
              <a:t>Support and advice by phone, email, face-to-face</a:t>
            </a:r>
          </a:p>
          <a:p>
            <a:r>
              <a:rPr lang="en-GB" b="1">
                <a:latin typeface="Arial" panose="020B0604020202020204" pitchFamily="34" charset="0"/>
                <a:cs typeface="Arial" panose="020B0604020202020204" pitchFamily="34" charset="0"/>
              </a:rPr>
              <a:t>WOW badge competition (spring term)</a:t>
            </a:r>
          </a:p>
          <a:p>
            <a:r>
              <a:rPr lang="en-GB">
                <a:latin typeface="Arial" panose="020B0604020202020204" pitchFamily="34" charset="0"/>
                <a:cs typeface="Arial" panose="020B0604020202020204" pitchFamily="34" charset="0"/>
              </a:rPr>
              <a:t>Travel Tracker subscription</a:t>
            </a:r>
          </a:p>
        </p:txBody>
      </p:sp>
      <p:sp>
        <p:nvSpPr>
          <p:cNvPr id="4" name="Content Placeholder 3"/>
          <p:cNvSpPr>
            <a:spLocks noGrp="1"/>
          </p:cNvSpPr>
          <p:nvPr>
            <p:ph idx="10"/>
          </p:nvPr>
        </p:nvSpPr>
        <p:spPr>
          <a:xfrm>
            <a:off x="500514" y="497675"/>
            <a:ext cx="8817657" cy="1074681"/>
          </a:xfrm>
        </p:spPr>
        <p:txBody>
          <a:bodyPr vert="horz" lIns="91440" tIns="45720" rIns="91440" bIns="45720" rtlCol="0" anchor="t">
            <a:normAutofit/>
          </a:bodyPr>
          <a:lstStyle/>
          <a:p>
            <a:pPr marL="0" indent="0">
              <a:buNone/>
            </a:pPr>
            <a:r>
              <a:rPr lang="en-GB" sz="3700" b="1">
                <a:latin typeface="Arial" panose="020B0604020202020204" pitchFamily="34" charset="0"/>
                <a:cs typeface="Arial" panose="020B0604020202020204" pitchFamily="34" charset="0"/>
              </a:rPr>
              <a:t>Support and resources from LS*</a:t>
            </a:r>
            <a:endParaRPr lang="en-GB" sz="3733" b="1">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54A88FA7-A543-4C4D-9F82-DF3C61CAFE9E}"/>
              </a:ext>
            </a:extLst>
          </p:cNvPr>
          <p:cNvSpPr txBox="1"/>
          <p:nvPr/>
        </p:nvSpPr>
        <p:spPr>
          <a:xfrm>
            <a:off x="1805796" y="6096324"/>
            <a:ext cx="858040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defTabSz="457200"/>
            <a:r>
              <a:rPr lang="en-GB">
                <a:solidFill>
                  <a:prstClr val="black"/>
                </a:solidFill>
                <a:latin typeface="Arial" panose="020B0604020202020204" pitchFamily="34" charset="0"/>
                <a:cs typeface="Arial" panose="020B0604020202020204" pitchFamily="34" charset="0"/>
              </a:rPr>
              <a:t>*subject to national government restrictions and organisation response</a:t>
            </a:r>
          </a:p>
        </p:txBody>
      </p:sp>
      <p:sp>
        <p:nvSpPr>
          <p:cNvPr id="2" name="Title 1" hidden="1">
            <a:extLst>
              <a:ext uri="{FF2B5EF4-FFF2-40B4-BE49-F238E27FC236}">
                <a16:creationId xmlns:a16="http://schemas.microsoft.com/office/drawing/2014/main" id="{4E2E3FF9-0009-4C59-BCB7-47D0433D68DF}"/>
              </a:ext>
            </a:extLst>
          </p:cNvPr>
          <p:cNvSpPr>
            <a:spLocks noGrp="1"/>
          </p:cNvSpPr>
          <p:nvPr>
            <p:ph type="title"/>
          </p:nvPr>
        </p:nvSpPr>
        <p:spPr/>
        <p:txBody>
          <a:bodyPr/>
          <a:lstStyle/>
          <a:p>
            <a:r>
              <a:rPr lang="en-GB" dirty="0"/>
              <a:t>Support and resources</a:t>
            </a:r>
          </a:p>
        </p:txBody>
      </p:sp>
    </p:spTree>
    <p:extLst>
      <p:ext uri="{BB962C8B-B14F-4D97-AF65-F5344CB8AC3E}">
        <p14:creationId xmlns:p14="http://schemas.microsoft.com/office/powerpoint/2010/main" val="187546925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07F4C2-97E0-4C41-AC35-36AB7833FF5C}"/>
              </a:ext>
            </a:extLst>
          </p:cNvPr>
          <p:cNvSpPr>
            <a:spLocks noGrp="1"/>
          </p:cNvSpPr>
          <p:nvPr>
            <p:ph type="title"/>
          </p:nvPr>
        </p:nvSpPr>
        <p:spPr>
          <a:xfrm>
            <a:off x="570554" y="305349"/>
            <a:ext cx="7865421" cy="539750"/>
          </a:xfrm>
        </p:spPr>
        <p:txBody>
          <a:bodyPr/>
          <a:lstStyle/>
          <a:p>
            <a:r>
              <a:rPr lang="en-GB" sz="3200" b="1">
                <a:latin typeface="Arial" panose="020B0604020202020204" pitchFamily="34" charset="0"/>
                <a:cs typeface="Arial" panose="020B0604020202020204" pitchFamily="34" charset="0"/>
              </a:rPr>
              <a:t>WOW: The stats in Leicester*</a:t>
            </a:r>
          </a:p>
        </p:txBody>
      </p:sp>
      <p:sp>
        <p:nvSpPr>
          <p:cNvPr id="4" name="Content Placeholder 3">
            <a:extLst>
              <a:ext uri="{FF2B5EF4-FFF2-40B4-BE49-F238E27FC236}">
                <a16:creationId xmlns:a16="http://schemas.microsoft.com/office/drawing/2014/main" id="{9656B14E-D791-4307-8C02-9CFCFD214B0F}"/>
              </a:ext>
            </a:extLst>
          </p:cNvPr>
          <p:cNvSpPr>
            <a:spLocks noGrp="1"/>
          </p:cNvSpPr>
          <p:nvPr>
            <p:ph idx="10"/>
          </p:nvPr>
        </p:nvSpPr>
        <p:spPr>
          <a:xfrm>
            <a:off x="2926085" y="6426957"/>
            <a:ext cx="6339831" cy="415204"/>
          </a:xfrm>
        </p:spPr>
        <p:txBody>
          <a:bodyPr/>
          <a:lstStyle/>
          <a:p>
            <a:r>
              <a:rPr lang="en-GB">
                <a:latin typeface="+mn-lt"/>
              </a:rPr>
              <a:t>*Taken from Travel Tracker data 2/9/2019 – 31/3/2020</a:t>
            </a:r>
          </a:p>
        </p:txBody>
      </p:sp>
      <p:graphicFrame>
        <p:nvGraphicFramePr>
          <p:cNvPr id="6" name="Table 6" descr="Table to show comparison between active trips and car trips">
            <a:extLst>
              <a:ext uri="{FF2B5EF4-FFF2-40B4-BE49-F238E27FC236}">
                <a16:creationId xmlns:a16="http://schemas.microsoft.com/office/drawing/2014/main" id="{4F76FA2D-C6C4-47FB-83B9-65832D12660F}"/>
              </a:ext>
            </a:extLst>
          </p:cNvPr>
          <p:cNvGraphicFramePr>
            <a:graphicFrameLocks noGrp="1"/>
          </p:cNvGraphicFramePr>
          <p:nvPr>
            <p:extLst>
              <p:ext uri="{D42A27DB-BD31-4B8C-83A1-F6EECF244321}">
                <p14:modId xmlns:p14="http://schemas.microsoft.com/office/powerpoint/2010/main" val="2877890720"/>
              </p:ext>
            </p:extLst>
          </p:nvPr>
        </p:nvGraphicFramePr>
        <p:xfrm>
          <a:off x="5787813" y="1069780"/>
          <a:ext cx="4126207" cy="2317245"/>
        </p:xfrm>
        <a:graphic>
          <a:graphicData uri="http://schemas.openxmlformats.org/drawingml/2006/table">
            <a:tbl>
              <a:tblPr firstRow="1" bandRow="1">
                <a:tableStyleId>{5C22544A-7EE6-4342-B048-85BDC9FD1C3A}</a:tableStyleId>
              </a:tblPr>
              <a:tblGrid>
                <a:gridCol w="1431502">
                  <a:extLst>
                    <a:ext uri="{9D8B030D-6E8A-4147-A177-3AD203B41FA5}">
                      <a16:colId xmlns:a16="http://schemas.microsoft.com/office/drawing/2014/main" val="2640295433"/>
                    </a:ext>
                  </a:extLst>
                </a:gridCol>
                <a:gridCol w="1547570">
                  <a:extLst>
                    <a:ext uri="{9D8B030D-6E8A-4147-A177-3AD203B41FA5}">
                      <a16:colId xmlns:a16="http://schemas.microsoft.com/office/drawing/2014/main" val="3414585640"/>
                    </a:ext>
                  </a:extLst>
                </a:gridCol>
                <a:gridCol w="1147135">
                  <a:extLst>
                    <a:ext uri="{9D8B030D-6E8A-4147-A177-3AD203B41FA5}">
                      <a16:colId xmlns:a16="http://schemas.microsoft.com/office/drawing/2014/main" val="689431531"/>
                    </a:ext>
                  </a:extLst>
                </a:gridCol>
              </a:tblGrid>
              <a:tr h="559055">
                <a:tc>
                  <a:txBody>
                    <a:bodyPr/>
                    <a:lstStyle/>
                    <a:p>
                      <a:pPr algn="ctr"/>
                      <a:endParaRPr lang="en-GB" sz="1800" b="1">
                        <a:solidFill>
                          <a:schemeClr val="tx1"/>
                        </a:solidFill>
                        <a:latin typeface="Arial"/>
                        <a:cs typeface="Arial"/>
                      </a:endParaRPr>
                    </a:p>
                  </a:txBody>
                  <a:tcPr>
                    <a:solidFill>
                      <a:srgbClr val="A7D500"/>
                    </a:solidFill>
                  </a:tcPr>
                </a:tc>
                <a:tc>
                  <a:txBody>
                    <a:bodyPr/>
                    <a:lstStyle/>
                    <a:p>
                      <a:pPr algn="ctr"/>
                      <a:r>
                        <a:rPr lang="en-GB" sz="1800">
                          <a:solidFill>
                            <a:schemeClr val="tx1"/>
                          </a:solidFill>
                          <a:latin typeface="Arial"/>
                          <a:cs typeface="Arial"/>
                        </a:rPr>
                        <a:t>Active Trips</a:t>
                      </a:r>
                    </a:p>
                  </a:txBody>
                  <a:tcPr/>
                </a:tc>
                <a:tc>
                  <a:txBody>
                    <a:bodyPr/>
                    <a:lstStyle/>
                    <a:p>
                      <a:pPr algn="ctr"/>
                      <a:r>
                        <a:rPr lang="en-GB" sz="1800">
                          <a:solidFill>
                            <a:schemeClr val="tx1"/>
                          </a:solidFill>
                          <a:latin typeface="Arial"/>
                          <a:cs typeface="Arial"/>
                        </a:rPr>
                        <a:t>Car Trips</a:t>
                      </a:r>
                    </a:p>
                  </a:txBody>
                  <a:tcPr/>
                </a:tc>
                <a:extLst>
                  <a:ext uri="{0D108BD9-81ED-4DB2-BD59-A6C34878D82A}">
                    <a16:rowId xmlns:a16="http://schemas.microsoft.com/office/drawing/2014/main" val="2010517876"/>
                  </a:ext>
                </a:extLst>
              </a:tr>
              <a:tr h="559055">
                <a:tc>
                  <a:txBody>
                    <a:bodyPr/>
                    <a:lstStyle/>
                    <a:p>
                      <a:pPr algn="ctr"/>
                      <a:r>
                        <a:rPr lang="en-GB" sz="1800" b="1">
                          <a:solidFill>
                            <a:schemeClr val="tx1"/>
                          </a:solidFill>
                          <a:latin typeface="Arial"/>
                          <a:cs typeface="Arial"/>
                        </a:rPr>
                        <a:t>Baseline</a:t>
                      </a:r>
                    </a:p>
                  </a:txBody>
                  <a:tcPr>
                    <a:solidFill>
                      <a:srgbClr val="A7D500"/>
                    </a:solidFill>
                  </a:tcPr>
                </a:tc>
                <a:tc>
                  <a:txBody>
                    <a:bodyPr/>
                    <a:lstStyle/>
                    <a:p>
                      <a:pPr algn="ctr"/>
                      <a:r>
                        <a:rPr lang="en-GB" sz="1800">
                          <a:solidFill>
                            <a:schemeClr val="tx1"/>
                          </a:solidFill>
                          <a:latin typeface="Arial"/>
                          <a:cs typeface="Arial"/>
                        </a:rPr>
                        <a:t>67%</a:t>
                      </a:r>
                    </a:p>
                  </a:txBody>
                  <a:tcPr/>
                </a:tc>
                <a:tc>
                  <a:txBody>
                    <a:bodyPr/>
                    <a:lstStyle/>
                    <a:p>
                      <a:pPr algn="ctr"/>
                      <a:r>
                        <a:rPr lang="en-GB" sz="1800">
                          <a:solidFill>
                            <a:schemeClr val="tx1"/>
                          </a:solidFill>
                          <a:latin typeface="Arial"/>
                          <a:cs typeface="Arial"/>
                        </a:rPr>
                        <a:t>33%</a:t>
                      </a:r>
                    </a:p>
                  </a:txBody>
                  <a:tcPr/>
                </a:tc>
                <a:extLst>
                  <a:ext uri="{0D108BD9-81ED-4DB2-BD59-A6C34878D82A}">
                    <a16:rowId xmlns:a16="http://schemas.microsoft.com/office/drawing/2014/main" val="2421049066"/>
                  </a:ext>
                </a:extLst>
              </a:tr>
              <a:tr h="559055">
                <a:tc>
                  <a:txBody>
                    <a:bodyPr/>
                    <a:lstStyle/>
                    <a:p>
                      <a:pPr algn="ctr"/>
                      <a:r>
                        <a:rPr lang="en-GB" sz="1800" b="1">
                          <a:solidFill>
                            <a:schemeClr val="tx1"/>
                          </a:solidFill>
                          <a:latin typeface="Arial"/>
                          <a:cs typeface="Arial"/>
                        </a:rPr>
                        <a:t>Year</a:t>
                      </a:r>
                    </a:p>
                  </a:txBody>
                  <a:tcPr>
                    <a:solidFill>
                      <a:srgbClr val="A7D500"/>
                    </a:solidFill>
                  </a:tcPr>
                </a:tc>
                <a:tc>
                  <a:txBody>
                    <a:bodyPr/>
                    <a:lstStyle/>
                    <a:p>
                      <a:pPr algn="ctr"/>
                      <a:r>
                        <a:rPr lang="en-GB" sz="1800">
                          <a:solidFill>
                            <a:schemeClr val="tx1"/>
                          </a:solidFill>
                          <a:latin typeface="Arial"/>
                          <a:cs typeface="Arial"/>
                        </a:rPr>
                        <a:t>84%</a:t>
                      </a:r>
                    </a:p>
                  </a:txBody>
                  <a:tcPr/>
                </a:tc>
                <a:tc>
                  <a:txBody>
                    <a:bodyPr/>
                    <a:lstStyle/>
                    <a:p>
                      <a:pPr algn="ctr"/>
                      <a:r>
                        <a:rPr lang="en-GB" sz="1800">
                          <a:solidFill>
                            <a:schemeClr val="tx1"/>
                          </a:solidFill>
                          <a:latin typeface="Arial"/>
                          <a:cs typeface="Arial"/>
                        </a:rPr>
                        <a:t>16%</a:t>
                      </a:r>
                    </a:p>
                  </a:txBody>
                  <a:tcPr/>
                </a:tc>
                <a:extLst>
                  <a:ext uri="{0D108BD9-81ED-4DB2-BD59-A6C34878D82A}">
                    <a16:rowId xmlns:a16="http://schemas.microsoft.com/office/drawing/2014/main" val="3008878484"/>
                  </a:ext>
                </a:extLst>
              </a:tr>
              <a:tr h="559055">
                <a:tc>
                  <a:txBody>
                    <a:bodyPr/>
                    <a:lstStyle/>
                    <a:p>
                      <a:pPr algn="ctr"/>
                      <a:r>
                        <a:rPr lang="en-GB" sz="1800" b="1">
                          <a:solidFill>
                            <a:schemeClr val="tx1"/>
                          </a:solidFill>
                          <a:latin typeface="Arial"/>
                          <a:cs typeface="Arial"/>
                        </a:rPr>
                        <a:t>Difference</a:t>
                      </a:r>
                    </a:p>
                  </a:txBody>
                  <a:tcPr>
                    <a:solidFill>
                      <a:srgbClr val="A7D500"/>
                    </a:solidFill>
                  </a:tcPr>
                </a:tc>
                <a:tc>
                  <a:txBody>
                    <a:bodyPr/>
                    <a:lstStyle/>
                    <a:p>
                      <a:pPr algn="ctr"/>
                      <a:r>
                        <a:rPr lang="en-GB" sz="1800">
                          <a:solidFill>
                            <a:schemeClr val="tx1"/>
                          </a:solidFill>
                          <a:latin typeface="Arial"/>
                          <a:cs typeface="Arial"/>
                        </a:rPr>
                        <a:t>+17%</a:t>
                      </a:r>
                    </a:p>
                  </a:txBody>
                  <a:tcPr/>
                </a:tc>
                <a:tc>
                  <a:txBody>
                    <a:bodyPr/>
                    <a:lstStyle/>
                    <a:p>
                      <a:pPr algn="ctr"/>
                      <a:r>
                        <a:rPr lang="en-GB" sz="1800">
                          <a:solidFill>
                            <a:schemeClr val="tx1"/>
                          </a:solidFill>
                          <a:latin typeface="Arial"/>
                          <a:cs typeface="Arial"/>
                        </a:rPr>
                        <a:t>-17%</a:t>
                      </a:r>
                    </a:p>
                  </a:txBody>
                  <a:tcPr/>
                </a:tc>
                <a:extLst>
                  <a:ext uri="{0D108BD9-81ED-4DB2-BD59-A6C34878D82A}">
                    <a16:rowId xmlns:a16="http://schemas.microsoft.com/office/drawing/2014/main" val="1924642639"/>
                  </a:ext>
                </a:extLst>
              </a:tr>
            </a:tbl>
          </a:graphicData>
        </a:graphic>
      </p:graphicFrame>
      <p:sp>
        <p:nvSpPr>
          <p:cNvPr id="8" name="TextBox 7">
            <a:extLst>
              <a:ext uri="{FF2B5EF4-FFF2-40B4-BE49-F238E27FC236}">
                <a16:creationId xmlns:a16="http://schemas.microsoft.com/office/drawing/2014/main" id="{37909552-D57D-43EA-859F-7074164DD925}"/>
              </a:ext>
            </a:extLst>
          </p:cNvPr>
          <p:cNvSpPr txBox="1"/>
          <p:nvPr/>
        </p:nvSpPr>
        <p:spPr>
          <a:xfrm>
            <a:off x="250626" y="1091099"/>
            <a:ext cx="5449122" cy="1815882"/>
          </a:xfrm>
          <a:prstGeom prst="rect">
            <a:avLst/>
          </a:prstGeom>
          <a:noFill/>
        </p:spPr>
        <p:txBody>
          <a:bodyPr wrap="square" rtlCol="0">
            <a:spAutoFit/>
          </a:bodyPr>
          <a:lstStyle/>
          <a:p>
            <a:pPr marL="285750" indent="-285750" defTabSz="457200">
              <a:buFont typeface="Arial" panose="020B0604020202020204" pitchFamily="34" charset="0"/>
              <a:buChar char="•"/>
            </a:pPr>
            <a:r>
              <a:rPr lang="en-GB" sz="2800">
                <a:solidFill>
                  <a:srgbClr val="141313"/>
                </a:solidFill>
                <a:latin typeface="Arial" panose="020B0604020202020204" pitchFamily="34" charset="0"/>
                <a:cs typeface="Arial" panose="020B0604020202020204" pitchFamily="34" charset="0"/>
              </a:rPr>
              <a:t>54 schools participating </a:t>
            </a:r>
          </a:p>
          <a:p>
            <a:pPr marL="285750" indent="-285750" defTabSz="457200">
              <a:buFont typeface="Arial" panose="020B0604020202020204" pitchFamily="34" charset="0"/>
              <a:buChar char="•"/>
            </a:pPr>
            <a:r>
              <a:rPr lang="en-GB" sz="2800">
                <a:solidFill>
                  <a:srgbClr val="141313"/>
                </a:solidFill>
                <a:latin typeface="Arial" panose="020B0604020202020204" pitchFamily="34" charset="0"/>
                <a:cs typeface="Arial" panose="020B0604020202020204" pitchFamily="34" charset="0"/>
              </a:rPr>
              <a:t>38 schools of these are recording on Travel Tracker</a:t>
            </a:r>
          </a:p>
          <a:p>
            <a:pPr marL="285750" indent="-285750" defTabSz="457200">
              <a:buFont typeface="Arial" panose="020B0604020202020204" pitchFamily="34" charset="0"/>
              <a:buChar char="•"/>
            </a:pPr>
            <a:r>
              <a:rPr lang="en-GB" sz="2800">
                <a:solidFill>
                  <a:srgbClr val="141313"/>
                </a:solidFill>
                <a:latin typeface="Arial" panose="020B0604020202020204" pitchFamily="34" charset="0"/>
                <a:cs typeface="Arial" panose="020B0604020202020204" pitchFamily="34" charset="0"/>
              </a:rPr>
              <a:t>13 new schools for 2019/2020</a:t>
            </a:r>
          </a:p>
        </p:txBody>
      </p:sp>
      <p:pic>
        <p:nvPicPr>
          <p:cNvPr id="9" name="Picture 8" descr="Decorative">
            <a:extLst>
              <a:ext uri="{FF2B5EF4-FFF2-40B4-BE49-F238E27FC236}">
                <a16:creationId xmlns:a16="http://schemas.microsoft.com/office/drawing/2014/main" id="{A144FD6C-FF83-4B72-A1E7-40999BC148DB}"/>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40294" y="3557141"/>
            <a:ext cx="6016625" cy="269970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59003535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Title 17">
            <a:extLst>
              <a:ext uri="{FF2B5EF4-FFF2-40B4-BE49-F238E27FC236}">
                <a16:creationId xmlns:a16="http://schemas.microsoft.com/office/drawing/2014/main" id="{7599A46B-D2C9-499B-8F0B-76F9DD09C2BF}"/>
              </a:ext>
            </a:extLst>
          </p:cNvPr>
          <p:cNvSpPr>
            <a:spLocks noGrp="1"/>
          </p:cNvSpPr>
          <p:nvPr>
            <p:ph type="title"/>
          </p:nvPr>
        </p:nvSpPr>
        <p:spPr>
          <a:xfrm>
            <a:off x="2006247" y="5336416"/>
            <a:ext cx="8179506" cy="1115415"/>
          </a:xfrm>
        </p:spPr>
        <p:txBody>
          <a:bodyPr vert="horz" lIns="91440" tIns="45720" rIns="91440" bIns="45720" rtlCol="0" anchor="b" anchorCtr="0">
            <a:noAutofit/>
          </a:bodyPr>
          <a:lstStyle/>
          <a:p>
            <a:pPr algn="ctr" defTabSz="914400" eaLnBrk="1" hangingPunct="1">
              <a:lnSpc>
                <a:spcPct val="90000"/>
              </a:lnSpc>
            </a:pPr>
            <a:r>
              <a:rPr lang="en-US" sz="3600">
                <a:solidFill>
                  <a:schemeClr val="tx1"/>
                </a:solidFill>
                <a:latin typeface="Arial" panose="020B0604020202020204" pitchFamily="34" charset="0"/>
                <a:ea typeface="+mj-ea"/>
                <a:cs typeface="Arial" panose="020B0604020202020204" pitchFamily="34" charset="0"/>
              </a:rPr>
              <a:t>NEXT STEPS to </a:t>
            </a:r>
            <a:r>
              <a:rPr lang="en-US" sz="3600">
                <a:solidFill>
                  <a:schemeClr val="tx1"/>
                </a:solidFill>
                <a:latin typeface="Arial" panose="020B0604020202020204" pitchFamily="34" charset="0"/>
                <a:ea typeface="+mj-ea"/>
                <a:cs typeface="Arial" panose="020B0604020202020204" pitchFamily="34" charset="0"/>
                <a:hlinkClick r:id="rId3"/>
              </a:rPr>
              <a:t>Secondary</a:t>
            </a:r>
            <a:endParaRPr lang="en-US" sz="3600">
              <a:solidFill>
                <a:schemeClr val="tx1"/>
              </a:solidFill>
              <a:latin typeface="Arial" panose="020B0604020202020204" pitchFamily="34" charset="0"/>
              <a:ea typeface="+mj-ea"/>
              <a:cs typeface="Arial" panose="020B0604020202020204" pitchFamily="34" charset="0"/>
            </a:endParaRPr>
          </a:p>
        </p:txBody>
      </p:sp>
      <p:pic>
        <p:nvPicPr>
          <p:cNvPr id="24" name="Picture 23" descr="Decorative Graphic ">
            <a:extLst>
              <a:ext uri="{FF2B5EF4-FFF2-40B4-BE49-F238E27FC236}">
                <a16:creationId xmlns:a16="http://schemas.microsoft.com/office/drawing/2014/main" id="{31A6541A-2146-4797-91B5-19582AF46C2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24122" y="524103"/>
            <a:ext cx="3520962" cy="4959101"/>
          </a:xfrm>
          <a:prstGeom prst="rect">
            <a:avLst/>
          </a:prstGeom>
        </p:spPr>
      </p:pic>
      <p:pic>
        <p:nvPicPr>
          <p:cNvPr id="20" name="Picture 19" descr="Decorative Graphic ">
            <a:extLst>
              <a:ext uri="{FF2B5EF4-FFF2-40B4-BE49-F238E27FC236}">
                <a16:creationId xmlns:a16="http://schemas.microsoft.com/office/drawing/2014/main" id="{E079606C-04F5-42F3-B485-9CC11E4C7DF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790359" y="524103"/>
            <a:ext cx="1314018" cy="4866735"/>
          </a:xfrm>
          <a:prstGeom prst="rect">
            <a:avLst/>
          </a:prstGeom>
        </p:spPr>
      </p:pic>
      <p:pic>
        <p:nvPicPr>
          <p:cNvPr id="22" name="Picture 21" descr="Decorative Graphic ">
            <a:extLst>
              <a:ext uri="{FF2B5EF4-FFF2-40B4-BE49-F238E27FC236}">
                <a16:creationId xmlns:a16="http://schemas.microsoft.com/office/drawing/2014/main" id="{C1D77197-F02F-4366-BC5C-A0A3B2820FC4}"/>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557488" y="2439153"/>
            <a:ext cx="4133228" cy="2872592"/>
          </a:xfrm>
          <a:prstGeom prst="rect">
            <a:avLst/>
          </a:prstGeom>
        </p:spPr>
      </p:pic>
      <p:cxnSp>
        <p:nvCxnSpPr>
          <p:cNvPr id="29" name="Straight Connector 28">
            <a:extLst>
              <a:ext uri="{FF2B5EF4-FFF2-40B4-BE49-F238E27FC236}">
                <a16:creationId xmlns:a16="http://schemas.microsoft.com/office/drawing/2014/main" id="{8F880EF2-DF79-4D9D-8F11-E91D48C7974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667000" y="5778706"/>
            <a:ext cx="6858000" cy="0"/>
          </a:xfrm>
          <a:prstGeom prst="line">
            <a:avLst/>
          </a:prstGeom>
          <a:ln w="19050">
            <a:solidFill>
              <a:srgbClr val="DBE121"/>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FC33AEAB-25D9-46F9-A3EF-AD9D149344B0}"/>
              </a:ext>
            </a:extLst>
          </p:cNvPr>
          <p:cNvSpPr txBox="1"/>
          <p:nvPr/>
        </p:nvSpPr>
        <p:spPr>
          <a:xfrm>
            <a:off x="6504195" y="490893"/>
            <a:ext cx="3433535" cy="1754326"/>
          </a:xfrm>
          <a:prstGeom prst="rect">
            <a:avLst/>
          </a:prstGeom>
          <a:noFill/>
        </p:spPr>
        <p:txBody>
          <a:bodyPr wrap="square" rtlCol="0">
            <a:spAutoFit/>
          </a:bodyPr>
          <a:lstStyle/>
          <a:p>
            <a:pPr marL="285750" indent="-285750" defTabSz="457200">
              <a:buFont typeface="Arial" panose="020B0604020202020204" pitchFamily="34" charset="0"/>
              <a:buChar char="•"/>
            </a:pPr>
            <a:r>
              <a:rPr lang="en-GB">
                <a:solidFill>
                  <a:srgbClr val="141313"/>
                </a:solidFill>
                <a:latin typeface="Arial" panose="020B0604020202020204" pitchFamily="34" charset="0"/>
                <a:cs typeface="Arial" panose="020B0604020202020204" pitchFamily="34" charset="0"/>
              </a:rPr>
              <a:t>Transition offer</a:t>
            </a:r>
          </a:p>
          <a:p>
            <a:pPr marL="285750" indent="-285750" defTabSz="457200">
              <a:buFont typeface="Arial" panose="020B0604020202020204" pitchFamily="34" charset="0"/>
              <a:buChar char="•"/>
            </a:pPr>
            <a:endParaRPr lang="en-GB">
              <a:solidFill>
                <a:srgbClr val="141313"/>
              </a:solidFill>
              <a:latin typeface="Arial" panose="020B0604020202020204" pitchFamily="34" charset="0"/>
              <a:cs typeface="Arial" panose="020B0604020202020204" pitchFamily="34" charset="0"/>
            </a:endParaRPr>
          </a:p>
          <a:p>
            <a:pPr marL="285750" indent="-285750" defTabSz="457200">
              <a:buFont typeface="Arial" panose="020B0604020202020204" pitchFamily="34" charset="0"/>
              <a:buChar char="•"/>
            </a:pPr>
            <a:r>
              <a:rPr lang="en-GB">
                <a:solidFill>
                  <a:srgbClr val="141313"/>
                </a:solidFill>
                <a:latin typeface="Arial" panose="020B0604020202020204" pitchFamily="34" charset="0"/>
                <a:cs typeface="Arial" panose="020B0604020202020204" pitchFamily="34" charset="0"/>
              </a:rPr>
              <a:t>Delivered to Year Six pupils planning their journeys to Secondary School</a:t>
            </a:r>
          </a:p>
          <a:p>
            <a:pPr marL="285750" indent="-285750" defTabSz="457200">
              <a:buFont typeface="Arial" panose="020B0604020202020204" pitchFamily="34" charset="0"/>
              <a:buChar char="•"/>
            </a:pPr>
            <a:endParaRPr lang="en-GB">
              <a:solidFill>
                <a:srgbClr val="141313"/>
              </a:solidFill>
              <a:latin typeface="Calibri"/>
            </a:endParaRPr>
          </a:p>
        </p:txBody>
      </p:sp>
    </p:spTree>
    <p:extLst>
      <p:ext uri="{BB962C8B-B14F-4D97-AF65-F5344CB8AC3E}">
        <p14:creationId xmlns:p14="http://schemas.microsoft.com/office/powerpoint/2010/main" val="352803960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7">
            <a:extLst>
              <a:ext uri="{FF2B5EF4-FFF2-40B4-BE49-F238E27FC236}">
                <a16:creationId xmlns:a16="http://schemas.microsoft.com/office/drawing/2014/main" id="{7599A46B-D2C9-499B-8F0B-76F9DD09C2BF}"/>
              </a:ext>
            </a:extLst>
          </p:cNvPr>
          <p:cNvSpPr>
            <a:spLocks noGrp="1"/>
          </p:cNvSpPr>
          <p:nvPr>
            <p:ph type="title"/>
          </p:nvPr>
        </p:nvSpPr>
        <p:spPr>
          <a:xfrm>
            <a:off x="577517" y="532351"/>
            <a:ext cx="9003326" cy="1115415"/>
          </a:xfrm>
        </p:spPr>
        <p:txBody>
          <a:bodyPr vert="horz" lIns="91440" tIns="45720" rIns="91440" bIns="45720" rtlCol="0" anchor="b" anchorCtr="0">
            <a:normAutofit fontScale="90000"/>
          </a:bodyPr>
          <a:lstStyle/>
          <a:p>
            <a:pPr defTabSz="914400" eaLnBrk="1" hangingPunct="1">
              <a:lnSpc>
                <a:spcPct val="90000"/>
              </a:lnSpc>
            </a:pPr>
            <a:r>
              <a:rPr lang="en-US" sz="4700" b="1">
                <a:solidFill>
                  <a:srgbClr val="D1338A"/>
                </a:solidFill>
                <a:latin typeface="Arial" panose="020B0604020202020204" pitchFamily="34" charset="0"/>
                <a:ea typeface="+mj-ea"/>
                <a:cs typeface="Arial" panose="020B0604020202020204" pitchFamily="34" charset="0"/>
              </a:rPr>
              <a:t>NEXT STEPS : Changemakers</a:t>
            </a:r>
          </a:p>
        </p:txBody>
      </p:sp>
      <p:sp>
        <p:nvSpPr>
          <p:cNvPr id="2" name="TextBox 1">
            <a:extLst>
              <a:ext uri="{FF2B5EF4-FFF2-40B4-BE49-F238E27FC236}">
                <a16:creationId xmlns:a16="http://schemas.microsoft.com/office/drawing/2014/main" id="{E3E6043A-347C-4327-9D31-453F43D5D29C}"/>
              </a:ext>
            </a:extLst>
          </p:cNvPr>
          <p:cNvSpPr txBox="1"/>
          <p:nvPr/>
        </p:nvSpPr>
        <p:spPr>
          <a:xfrm>
            <a:off x="662816" y="2136034"/>
            <a:ext cx="8832728" cy="3816429"/>
          </a:xfrm>
          <a:prstGeom prst="rect">
            <a:avLst/>
          </a:prstGeom>
          <a:noFill/>
        </p:spPr>
        <p:txBody>
          <a:bodyPr wrap="square" rtlCol="0">
            <a:spAutoFit/>
          </a:bodyPr>
          <a:lstStyle/>
          <a:p>
            <a:pPr marL="285750" indent="-285750" defTabSz="457200">
              <a:buFont typeface="Arial" panose="020B0604020202020204" pitchFamily="34" charset="0"/>
              <a:buChar char="•"/>
            </a:pPr>
            <a:r>
              <a:rPr lang="en-GB" sz="2800">
                <a:solidFill>
                  <a:srgbClr val="141313"/>
                </a:solidFill>
                <a:latin typeface="Arial" panose="020B0604020202020204" pitchFamily="34" charset="0"/>
                <a:cs typeface="Arial" panose="020B0604020202020204" pitchFamily="34" charset="0"/>
              </a:rPr>
              <a:t>Consists of a toolkit for LS staff ( or associates) to support time-limited, student-led campaigns for better streets and/or more walking by their peers </a:t>
            </a:r>
          </a:p>
          <a:p>
            <a:pPr marL="285750" indent="-285750" defTabSz="457200">
              <a:buFont typeface="Arial" panose="020B0604020202020204" pitchFamily="34" charset="0"/>
              <a:buChar char="•"/>
            </a:pPr>
            <a:endParaRPr lang="en-GB" sz="2800">
              <a:solidFill>
                <a:srgbClr val="141313"/>
              </a:solidFill>
              <a:latin typeface="Arial" panose="020B0604020202020204" pitchFamily="34" charset="0"/>
              <a:cs typeface="Arial" panose="020B0604020202020204" pitchFamily="34" charset="0"/>
            </a:endParaRPr>
          </a:p>
          <a:p>
            <a:pPr marL="285750" indent="-285750" defTabSz="457200">
              <a:buFont typeface="Arial" panose="020B0604020202020204" pitchFamily="34" charset="0"/>
              <a:buChar char="•"/>
            </a:pPr>
            <a:r>
              <a:rPr lang="en-GB" sz="2800">
                <a:solidFill>
                  <a:srgbClr val="141313"/>
                </a:solidFill>
                <a:latin typeface="Arial" panose="020B0604020202020204" pitchFamily="34" charset="0"/>
                <a:cs typeface="Arial" panose="020B0604020202020204" pitchFamily="34" charset="0"/>
              </a:rPr>
              <a:t>Suitable for delivery in Secondary Schools or Further Education settings</a:t>
            </a:r>
          </a:p>
          <a:p>
            <a:pPr marL="285750" indent="-285750" defTabSz="457200">
              <a:buFont typeface="Arial" panose="020B0604020202020204" pitchFamily="34" charset="0"/>
              <a:buChar char="•"/>
            </a:pPr>
            <a:endParaRPr lang="en-GB" sz="2800">
              <a:solidFill>
                <a:srgbClr val="141313"/>
              </a:solidFill>
              <a:latin typeface="Calibri"/>
            </a:endParaRPr>
          </a:p>
          <a:p>
            <a:pPr marL="285750" indent="-285750" defTabSz="457200">
              <a:buFont typeface="Arial" panose="020B0604020202020204" pitchFamily="34" charset="0"/>
              <a:buChar char="•"/>
            </a:pPr>
            <a:endParaRPr lang="en-GB" sz="2800">
              <a:solidFill>
                <a:srgbClr val="141313"/>
              </a:solidFill>
              <a:latin typeface="Calibri"/>
            </a:endParaRPr>
          </a:p>
          <a:p>
            <a:pPr marL="285750" indent="-285750" defTabSz="457200">
              <a:buFont typeface="Arial" panose="020B0604020202020204" pitchFamily="34" charset="0"/>
              <a:buChar char="•"/>
            </a:pPr>
            <a:endParaRPr lang="en-GB">
              <a:solidFill>
                <a:srgbClr val="141313"/>
              </a:solidFill>
              <a:latin typeface="Calibri"/>
            </a:endParaRPr>
          </a:p>
        </p:txBody>
      </p:sp>
    </p:spTree>
    <p:extLst>
      <p:ext uri="{BB962C8B-B14F-4D97-AF65-F5344CB8AC3E}">
        <p14:creationId xmlns:p14="http://schemas.microsoft.com/office/powerpoint/2010/main" val="416538025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erson standing in front of a group of people posing for the camera&#10;">
            <a:extLst>
              <a:ext uri="{FF2B5EF4-FFF2-40B4-BE49-F238E27FC236}">
                <a16:creationId xmlns:a16="http://schemas.microsoft.com/office/drawing/2014/main" id="{F4D00921-886D-43C4-B4CC-7D09653E1DE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90246" y="282612"/>
            <a:ext cx="4131733" cy="5508977"/>
          </a:xfrm>
          <a:prstGeom prst="rect">
            <a:avLst/>
          </a:prstGeom>
        </p:spPr>
      </p:pic>
      <p:pic>
        <p:nvPicPr>
          <p:cNvPr id="8" name="Picture 7" descr="A group of people ">
            <a:extLst>
              <a:ext uri="{FF2B5EF4-FFF2-40B4-BE49-F238E27FC236}">
                <a16:creationId xmlns:a16="http://schemas.microsoft.com/office/drawing/2014/main" id="{26A9547A-81BE-4B96-B272-3C722014156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595810" y="3268264"/>
            <a:ext cx="4285956" cy="3214467"/>
          </a:xfrm>
          <a:prstGeom prst="rect">
            <a:avLst/>
          </a:prstGeom>
        </p:spPr>
      </p:pic>
      <p:sp>
        <p:nvSpPr>
          <p:cNvPr id="9" name="Rectangle 8">
            <a:extLst>
              <a:ext uri="{FF2B5EF4-FFF2-40B4-BE49-F238E27FC236}">
                <a16:creationId xmlns:a16="http://schemas.microsoft.com/office/drawing/2014/main" id="{F7355138-4A6D-4F33-8CBB-97B78421E1DE}"/>
              </a:ext>
            </a:extLst>
          </p:cNvPr>
          <p:cNvSpPr/>
          <p:nvPr/>
        </p:nvSpPr>
        <p:spPr>
          <a:xfrm>
            <a:off x="5166034" y="375153"/>
            <a:ext cx="4859551" cy="1384995"/>
          </a:xfrm>
          <a:prstGeom prst="rect">
            <a:avLst/>
          </a:prstGeom>
        </p:spPr>
        <p:txBody>
          <a:bodyPr wrap="square">
            <a:spAutoFit/>
          </a:bodyPr>
          <a:lstStyle/>
          <a:p>
            <a:pPr defTabSz="457200"/>
            <a:r>
              <a:rPr lang="en-US" sz="2800" cap="all" spc="300">
                <a:solidFill>
                  <a:srgbClr val="141313"/>
                </a:solidFill>
                <a:latin typeface="Arial" panose="020B0604020202020204" pitchFamily="34" charset="0"/>
                <a:cs typeface="Arial" panose="020B0604020202020204" pitchFamily="34" charset="0"/>
              </a:rPr>
              <a:t>Leicester Uni,</a:t>
            </a:r>
          </a:p>
          <a:p>
            <a:pPr defTabSz="457200"/>
            <a:r>
              <a:rPr lang="en-US" sz="2800" cap="all" spc="300">
                <a:solidFill>
                  <a:srgbClr val="141313"/>
                </a:solidFill>
                <a:latin typeface="Arial" panose="020B0604020202020204" pitchFamily="34" charset="0"/>
                <a:cs typeface="Arial" panose="020B0604020202020204" pitchFamily="34" charset="0"/>
              </a:rPr>
              <a:t>Promo Event and led walk, Sept 2019</a:t>
            </a:r>
            <a:endParaRPr lang="en-GB" sz="2800">
              <a:solidFill>
                <a:srgbClr val="141313"/>
              </a:solidFill>
              <a:latin typeface="Arial" panose="020B0604020202020204" pitchFamily="34" charset="0"/>
              <a:cs typeface="Arial" panose="020B0604020202020204" pitchFamily="34" charset="0"/>
            </a:endParaRPr>
          </a:p>
        </p:txBody>
      </p:sp>
      <p:pic>
        <p:nvPicPr>
          <p:cNvPr id="3" name="Picture 2" descr="Decorative Graphic ">
            <a:extLst>
              <a:ext uri="{FF2B5EF4-FFF2-40B4-BE49-F238E27FC236}">
                <a16:creationId xmlns:a16="http://schemas.microsoft.com/office/drawing/2014/main" id="{897968A3-3876-4C2C-A137-5021CC19EFE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943947" y="2433864"/>
            <a:ext cx="2526076" cy="3459132"/>
          </a:xfrm>
          <a:prstGeom prst="rect">
            <a:avLst/>
          </a:prstGeom>
        </p:spPr>
      </p:pic>
      <p:sp>
        <p:nvSpPr>
          <p:cNvPr id="4" name="TextBox 3">
            <a:extLst>
              <a:ext uri="{FF2B5EF4-FFF2-40B4-BE49-F238E27FC236}">
                <a16:creationId xmlns:a16="http://schemas.microsoft.com/office/drawing/2014/main" id="{9B88FE0E-E69F-488C-9CC8-4A7C46938D7A}"/>
              </a:ext>
            </a:extLst>
          </p:cNvPr>
          <p:cNvSpPr txBox="1"/>
          <p:nvPr/>
        </p:nvSpPr>
        <p:spPr>
          <a:xfrm>
            <a:off x="1524001" y="5994402"/>
            <a:ext cx="5155921" cy="584775"/>
          </a:xfrm>
          <a:prstGeom prst="rect">
            <a:avLst/>
          </a:prstGeom>
          <a:noFill/>
        </p:spPr>
        <p:txBody>
          <a:bodyPr wrap="square" rtlCol="0">
            <a:spAutoFit/>
          </a:bodyPr>
          <a:lstStyle/>
          <a:p>
            <a:pPr defTabSz="457200"/>
            <a:r>
              <a:rPr lang="en-GB" sz="3200" b="1">
                <a:solidFill>
                  <a:srgbClr val="FF8F1C"/>
                </a:solidFill>
                <a:latin typeface="Arial" panose="020B0604020202020204" pitchFamily="34" charset="0"/>
                <a:cs typeface="Arial" panose="020B0604020202020204" pitchFamily="34" charset="0"/>
              </a:rPr>
              <a:t>Next Steps at </a:t>
            </a:r>
            <a:r>
              <a:rPr lang="en-GB" sz="3200" b="1">
                <a:solidFill>
                  <a:srgbClr val="FF8F1C"/>
                </a:solidFill>
                <a:latin typeface="Arial" panose="020B0604020202020204" pitchFamily="34" charset="0"/>
                <a:cs typeface="Arial" panose="020B0604020202020204" pitchFamily="34" charset="0"/>
                <a:hlinkClick r:id="rId6"/>
              </a:rPr>
              <a:t>University</a:t>
            </a:r>
            <a:endParaRPr lang="en-GB" sz="3200" b="1">
              <a:solidFill>
                <a:srgbClr val="FF8F1C"/>
              </a:solidFill>
              <a:latin typeface="Arial" panose="020B0604020202020204" pitchFamily="34" charset="0"/>
              <a:cs typeface="Arial" panose="020B0604020202020204" pitchFamily="34" charset="0"/>
            </a:endParaRPr>
          </a:p>
        </p:txBody>
      </p:sp>
      <p:sp>
        <p:nvSpPr>
          <p:cNvPr id="2" name="Title 1" hidden="1">
            <a:extLst>
              <a:ext uri="{FF2B5EF4-FFF2-40B4-BE49-F238E27FC236}">
                <a16:creationId xmlns:a16="http://schemas.microsoft.com/office/drawing/2014/main" id="{789BE891-56C1-41A8-8F9A-7D540FAE40B6}"/>
              </a:ext>
            </a:extLst>
          </p:cNvPr>
          <p:cNvSpPr>
            <a:spLocks noGrp="1"/>
          </p:cNvSpPr>
          <p:nvPr>
            <p:ph type="title"/>
          </p:nvPr>
        </p:nvSpPr>
        <p:spPr/>
        <p:txBody>
          <a:bodyPr/>
          <a:lstStyle/>
          <a:p>
            <a:r>
              <a:rPr lang="en-GB" dirty="0"/>
              <a:t>Leicester Uni promo event</a:t>
            </a:r>
          </a:p>
        </p:txBody>
      </p:sp>
    </p:spTree>
    <p:extLst>
      <p:ext uri="{BB962C8B-B14F-4D97-AF65-F5344CB8AC3E}">
        <p14:creationId xmlns:p14="http://schemas.microsoft.com/office/powerpoint/2010/main" val="20435774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4" descr="Selection of photos from eco-roadshow">
            <a:extLst>
              <a:ext uri="{FF2B5EF4-FFF2-40B4-BE49-F238E27FC236}">
                <a16:creationId xmlns:a16="http://schemas.microsoft.com/office/drawing/2014/main" id="{848C7A03-BD17-4D4D-BD0C-52A336CE61F9}"/>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 y="10"/>
            <a:ext cx="12192000" cy="6857990"/>
          </a:xfrm>
          <a:prstGeom prst="rect">
            <a:avLst/>
          </a:prstGeom>
        </p:spPr>
      </p:pic>
      <p:sp>
        <p:nvSpPr>
          <p:cNvPr id="9" name="Rectangle 8">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4C54E7A-903C-4018-9A1C-C209E84BFECD}"/>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r>
              <a:rPr lang="en-US" sz="3600" b="1">
                <a:solidFill>
                  <a:schemeClr val="tx1">
                    <a:lumMod val="85000"/>
                    <a:lumOff val="15000"/>
                  </a:schemeClr>
                </a:solidFill>
              </a:rPr>
              <a:t>Eco-Schools Roadshow </a:t>
            </a:r>
          </a:p>
        </p:txBody>
      </p:sp>
      <p:cxnSp>
        <p:nvCxnSpPr>
          <p:cNvPr id="6" name="Straight Connector 10">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12">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1167958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0" y="1750184"/>
            <a:ext cx="5282240" cy="9354804"/>
          </a:xfrm>
        </p:spPr>
        <p:txBody>
          <a:bodyPr>
            <a:normAutofit/>
          </a:bodyPr>
          <a:lstStyle/>
          <a:p>
            <a:pPr marL="0" indent="0">
              <a:buNone/>
            </a:pPr>
            <a:r>
              <a:rPr lang="en-GB" sz="2000" b="1">
                <a:latin typeface="Arial" panose="020B0604020202020204" pitchFamily="34" charset="0"/>
                <a:cs typeface="Arial" panose="020B0604020202020204" pitchFamily="34" charset="0"/>
              </a:rPr>
              <a:t>Katie France</a:t>
            </a:r>
          </a:p>
          <a:p>
            <a:pPr marL="0" indent="0">
              <a:buNone/>
            </a:pPr>
            <a:r>
              <a:rPr lang="en-GB" sz="2000">
                <a:latin typeface="Arial" panose="020B0604020202020204" pitchFamily="34" charset="0"/>
                <a:cs typeface="Arial" panose="020B0604020202020204" pitchFamily="34" charset="0"/>
              </a:rPr>
              <a:t>Living Streets Project Coordinator (Leicester)</a:t>
            </a:r>
          </a:p>
          <a:p>
            <a:pPr marL="0" indent="0">
              <a:buNone/>
            </a:pPr>
            <a:r>
              <a:rPr lang="en-GB" sz="2000" b="1">
                <a:latin typeface="Arial" panose="020B0604020202020204" pitchFamily="34" charset="0"/>
                <a:cs typeface="Arial" panose="020B0604020202020204" pitchFamily="34" charset="0"/>
                <a:hlinkClick r:id="rId2"/>
              </a:rPr>
              <a:t>katie.france@livingstreets.org.uk</a:t>
            </a:r>
            <a:r>
              <a:rPr lang="en-GB" sz="2000" b="1">
                <a:latin typeface="Arial" panose="020B0604020202020204" pitchFamily="34" charset="0"/>
                <a:cs typeface="Arial" panose="020B0604020202020204" pitchFamily="34" charset="0"/>
              </a:rPr>
              <a:t> </a:t>
            </a:r>
          </a:p>
          <a:p>
            <a:pPr marL="0" indent="0">
              <a:buNone/>
            </a:pPr>
            <a:r>
              <a:rPr lang="en-GB" sz="2000" b="1">
                <a:latin typeface="Arial" panose="020B0604020202020204" pitchFamily="34" charset="0"/>
                <a:cs typeface="Arial" panose="020B0604020202020204" pitchFamily="34" charset="0"/>
              </a:rPr>
              <a:t>07808 6403305</a:t>
            </a:r>
          </a:p>
          <a:p>
            <a:pPr marL="0" indent="0">
              <a:buNone/>
            </a:pPr>
            <a:r>
              <a:rPr lang="en-GB" sz="2000" b="1">
                <a:latin typeface="Arial" panose="020B0604020202020204" pitchFamily="34" charset="0"/>
                <a:cs typeface="Arial" panose="020B0604020202020204" pitchFamily="34" charset="0"/>
              </a:rPr>
              <a:t>	</a:t>
            </a:r>
          </a:p>
          <a:p>
            <a:pPr marL="0" indent="0">
              <a:buNone/>
            </a:pPr>
            <a:r>
              <a:rPr lang="en-GB" sz="2000" b="1">
                <a:latin typeface="Arial" panose="020B0604020202020204" pitchFamily="34" charset="0"/>
                <a:cs typeface="Arial" panose="020B0604020202020204" pitchFamily="34" charset="0"/>
              </a:rPr>
              <a:t>	</a:t>
            </a:r>
            <a:r>
              <a:rPr lang="en-GB" sz="2000">
                <a:latin typeface="Arial" panose="020B0604020202020204" pitchFamily="34" charset="0"/>
                <a:cs typeface="Arial" panose="020B0604020202020204" pitchFamily="34" charset="0"/>
              </a:rPr>
              <a:t>@</a:t>
            </a:r>
            <a:r>
              <a:rPr lang="en-GB" sz="2000" err="1">
                <a:latin typeface="Arial" panose="020B0604020202020204" pitchFamily="34" charset="0"/>
                <a:cs typeface="Arial" panose="020B0604020202020204" pitchFamily="34" charset="0"/>
              </a:rPr>
              <a:t>kt_france</a:t>
            </a:r>
            <a:r>
              <a:rPr lang="en-GB" sz="2000">
                <a:latin typeface="Arial" panose="020B0604020202020204" pitchFamily="34" charset="0"/>
                <a:cs typeface="Arial" panose="020B0604020202020204" pitchFamily="34" charset="0"/>
              </a:rPr>
              <a:t>	</a:t>
            </a:r>
          </a:p>
          <a:p>
            <a:pPr marL="0" indent="0">
              <a:buNone/>
            </a:pPr>
            <a:r>
              <a:rPr lang="en-GB" sz="2000">
                <a:latin typeface="Arial" panose="020B0604020202020204" pitchFamily="34" charset="0"/>
                <a:cs typeface="Arial" panose="020B0604020202020204" pitchFamily="34" charset="0"/>
              </a:rPr>
              <a:t>	@</a:t>
            </a:r>
            <a:r>
              <a:rPr lang="en-GB" sz="2000" err="1">
                <a:latin typeface="Arial" panose="020B0604020202020204" pitchFamily="34" charset="0"/>
                <a:cs typeface="Arial" panose="020B0604020202020204" pitchFamily="34" charset="0"/>
              </a:rPr>
              <a:t>livingstreets</a:t>
            </a:r>
            <a:endParaRPr lang="en-GB" sz="2000">
              <a:latin typeface="Arial" panose="020B0604020202020204" pitchFamily="34" charset="0"/>
              <a:cs typeface="Arial" panose="020B0604020202020204" pitchFamily="34" charset="0"/>
            </a:endParaRPr>
          </a:p>
          <a:p>
            <a:pPr marL="0" indent="0">
              <a:buNone/>
            </a:pPr>
            <a:endParaRPr lang="en-GB" sz="2000">
              <a:latin typeface="Arial" panose="020B0604020202020204" pitchFamily="34" charset="0"/>
              <a:cs typeface="Arial" panose="020B0604020202020204" pitchFamily="34" charset="0"/>
            </a:endParaRPr>
          </a:p>
          <a:p>
            <a:pPr marL="0" indent="0">
              <a:buNone/>
            </a:pPr>
            <a:r>
              <a:rPr lang="en-GB" sz="2000">
                <a:latin typeface="Arial" panose="020B0604020202020204" pitchFamily="34" charset="0"/>
                <a:cs typeface="Arial" panose="020B0604020202020204" pitchFamily="34" charset="0"/>
              </a:rPr>
              <a:t>Usually based at City Hall within Leicester City Council’s Walking and Cycling team</a:t>
            </a:r>
          </a:p>
        </p:txBody>
      </p:sp>
      <p:sp>
        <p:nvSpPr>
          <p:cNvPr id="4" name="Content Placeholder 3"/>
          <p:cNvSpPr>
            <a:spLocks noGrp="1"/>
          </p:cNvSpPr>
          <p:nvPr>
            <p:ph idx="10"/>
          </p:nvPr>
        </p:nvSpPr>
        <p:spPr>
          <a:xfrm>
            <a:off x="622235" y="430414"/>
            <a:ext cx="6873232" cy="1206487"/>
          </a:xfrm>
        </p:spPr>
        <p:txBody>
          <a:bodyPr>
            <a:normAutofit/>
          </a:bodyPr>
          <a:lstStyle/>
          <a:p>
            <a:pPr marL="0" indent="0">
              <a:buNone/>
            </a:pPr>
            <a:r>
              <a:rPr lang="en-GB" sz="6400" b="1">
                <a:latin typeface="Arial" panose="020B0604020202020204" pitchFamily="34" charset="0"/>
                <a:cs typeface="Arial" panose="020B0604020202020204" pitchFamily="34" charset="0"/>
              </a:rPr>
              <a:t>Get in touch</a:t>
            </a:r>
            <a:endParaRPr lang="en-GB" sz="3200" b="1">
              <a:latin typeface="Arial" panose="020B0604020202020204" pitchFamily="34" charset="0"/>
              <a:cs typeface="Arial" panose="020B0604020202020204" pitchFamily="34" charset="0"/>
            </a:endParaRPr>
          </a:p>
        </p:txBody>
      </p:sp>
      <p:sp>
        <p:nvSpPr>
          <p:cNvPr id="5" name="AutoShape 2" descr="Image result for twitter"/>
          <p:cNvSpPr>
            <a:spLocks noChangeAspect="1" noChangeArrowheads="1"/>
          </p:cNvSpPr>
          <p:nvPr/>
        </p:nvSpPr>
        <p:spPr bwMode="auto">
          <a:xfrm>
            <a:off x="989631" y="-192617"/>
            <a:ext cx="1148203" cy="1148207"/>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457200"/>
            <a:endParaRPr lang="en-GB" sz="2400">
              <a:solidFill>
                <a:prstClr val="black"/>
              </a:solidFill>
              <a:latin typeface="Calibri" panose="020F0502020204030204"/>
            </a:endParaRPr>
          </a:p>
        </p:txBody>
      </p:sp>
      <p:sp>
        <p:nvSpPr>
          <p:cNvPr id="9" name="Content Placeholder 2">
            <a:extLst>
              <a:ext uri="{FF2B5EF4-FFF2-40B4-BE49-F238E27FC236}">
                <a16:creationId xmlns:a16="http://schemas.microsoft.com/office/drawing/2014/main" id="{BE475030-E7B3-445C-B1CF-1438CACBA288}"/>
              </a:ext>
            </a:extLst>
          </p:cNvPr>
          <p:cNvSpPr txBox="1">
            <a:spLocks/>
          </p:cNvSpPr>
          <p:nvPr/>
        </p:nvSpPr>
        <p:spPr>
          <a:xfrm>
            <a:off x="727134" y="1790655"/>
            <a:ext cx="5096150" cy="1035387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141313"/>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000" b="1">
                <a:solidFill>
                  <a:prstClr val="black"/>
                </a:solidFill>
                <a:latin typeface="Arial" panose="020B0604020202020204" pitchFamily="34" charset="0"/>
                <a:cs typeface="Arial" panose="020B0604020202020204" pitchFamily="34" charset="0"/>
              </a:rPr>
              <a:t>Jessie Davidson</a:t>
            </a:r>
          </a:p>
          <a:p>
            <a:pPr marL="0" indent="0">
              <a:buNone/>
            </a:pPr>
            <a:r>
              <a:rPr lang="en-GB" sz="2000">
                <a:solidFill>
                  <a:prstClr val="black"/>
                </a:solidFill>
                <a:latin typeface="Arial" panose="020B0604020202020204" pitchFamily="34" charset="0"/>
                <a:cs typeface="Arial" panose="020B0604020202020204" pitchFamily="34" charset="0"/>
              </a:rPr>
              <a:t>Living Streets Schools Coordinator </a:t>
            </a:r>
            <a:br>
              <a:rPr lang="en-GB" sz="2000">
                <a:solidFill>
                  <a:prstClr val="black"/>
                </a:solidFill>
                <a:latin typeface="Arial" panose="020B0604020202020204" pitchFamily="34" charset="0"/>
                <a:cs typeface="Arial" panose="020B0604020202020204" pitchFamily="34" charset="0"/>
              </a:rPr>
            </a:br>
            <a:endParaRPr lang="en-GB" sz="2000">
              <a:solidFill>
                <a:prstClr val="black"/>
              </a:solidFill>
              <a:latin typeface="Arial" panose="020B0604020202020204" pitchFamily="34" charset="0"/>
              <a:cs typeface="Arial" panose="020B0604020202020204" pitchFamily="34" charset="0"/>
            </a:endParaRPr>
          </a:p>
          <a:p>
            <a:pPr marL="0" indent="0">
              <a:buNone/>
            </a:pPr>
            <a:r>
              <a:rPr lang="en-GB" sz="2000" b="1">
                <a:solidFill>
                  <a:prstClr val="black"/>
                </a:solidFill>
                <a:latin typeface="Arial" panose="020B0604020202020204" pitchFamily="34" charset="0"/>
                <a:cs typeface="Arial" panose="020B0604020202020204" pitchFamily="34" charset="0"/>
                <a:hlinkClick r:id="rId3"/>
              </a:rPr>
              <a:t>jessie.davidson@livingstreets.org.uk</a:t>
            </a:r>
            <a:r>
              <a:rPr lang="en-GB" sz="2000" b="1">
                <a:solidFill>
                  <a:prstClr val="black"/>
                </a:solidFill>
                <a:latin typeface="Arial" panose="020B0604020202020204" pitchFamily="34" charset="0"/>
                <a:cs typeface="Arial" panose="020B0604020202020204" pitchFamily="34" charset="0"/>
              </a:rPr>
              <a:t> </a:t>
            </a:r>
          </a:p>
          <a:p>
            <a:pPr marL="0" indent="0">
              <a:buNone/>
            </a:pPr>
            <a:r>
              <a:rPr lang="en-GB" sz="2000" b="1">
                <a:solidFill>
                  <a:prstClr val="black"/>
                </a:solidFill>
                <a:latin typeface="Arial" panose="020B0604020202020204" pitchFamily="34" charset="0"/>
                <a:cs typeface="Arial" panose="020B0604020202020204" pitchFamily="34" charset="0"/>
              </a:rPr>
              <a:t>07711557023</a:t>
            </a:r>
          </a:p>
          <a:p>
            <a:pPr marL="0" indent="0">
              <a:buNone/>
            </a:pPr>
            <a:r>
              <a:rPr lang="en-GB" sz="2000" b="1">
                <a:solidFill>
                  <a:prstClr val="black"/>
                </a:solidFill>
                <a:latin typeface="Arial" panose="020B0604020202020204" pitchFamily="34" charset="0"/>
                <a:cs typeface="Arial" panose="020B0604020202020204" pitchFamily="34" charset="0"/>
              </a:rPr>
              <a:t>	</a:t>
            </a:r>
            <a:r>
              <a:rPr lang="en-GB" sz="2000">
                <a:solidFill>
                  <a:prstClr val="black"/>
                </a:solidFill>
                <a:latin typeface="Arial" panose="020B0604020202020204" pitchFamily="34" charset="0"/>
                <a:cs typeface="Arial" panose="020B0604020202020204" pitchFamily="34" charset="0"/>
              </a:rPr>
              <a:t>@JessieD78882826 	@</a:t>
            </a:r>
            <a:r>
              <a:rPr lang="en-GB" sz="2000" err="1">
                <a:solidFill>
                  <a:prstClr val="black"/>
                </a:solidFill>
                <a:latin typeface="Arial" panose="020B0604020202020204" pitchFamily="34" charset="0"/>
                <a:cs typeface="Arial" panose="020B0604020202020204" pitchFamily="34" charset="0"/>
              </a:rPr>
              <a:t>livingstreets</a:t>
            </a:r>
            <a:endParaRPr lang="en-GB" sz="2000">
              <a:solidFill>
                <a:prstClr val="black"/>
              </a:solidFill>
              <a:latin typeface="Arial" panose="020B0604020202020204" pitchFamily="34" charset="0"/>
              <a:cs typeface="Arial" panose="020B0604020202020204" pitchFamily="34" charset="0"/>
            </a:endParaRPr>
          </a:p>
          <a:p>
            <a:pPr marL="0" indent="0">
              <a:buNone/>
            </a:pPr>
            <a:endParaRPr lang="en-GB" sz="2000">
              <a:solidFill>
                <a:prstClr val="black"/>
              </a:solidFill>
              <a:latin typeface="Arial" panose="020B0604020202020204" pitchFamily="34" charset="0"/>
              <a:cs typeface="Arial" panose="020B0604020202020204" pitchFamily="34" charset="0"/>
            </a:endParaRPr>
          </a:p>
          <a:p>
            <a:pPr marL="0" indent="0">
              <a:buNone/>
            </a:pPr>
            <a:r>
              <a:rPr lang="en-GB" sz="2000">
                <a:solidFill>
                  <a:prstClr val="black"/>
                </a:solidFill>
                <a:latin typeface="Arial" panose="020B0604020202020204" pitchFamily="34" charset="0"/>
                <a:cs typeface="Arial" panose="020B0604020202020204" pitchFamily="34" charset="0"/>
              </a:rPr>
              <a:t>In Katie’s absence, happy to be contacted with further queries and forward on interest to relevant LS staff member</a:t>
            </a:r>
          </a:p>
          <a:p>
            <a:pPr marL="0" indent="0">
              <a:buNone/>
            </a:pPr>
            <a:endParaRPr lang="en-GB" sz="1800">
              <a:solidFill>
                <a:prstClr val="black"/>
              </a:solidFill>
              <a:latin typeface="Arial" panose="020B0604020202020204" pitchFamily="34" charset="0"/>
              <a:cs typeface="Arial" panose="020B0604020202020204" pitchFamily="34" charset="0"/>
            </a:endParaRPr>
          </a:p>
          <a:p>
            <a:pPr marL="0" indent="0">
              <a:buNone/>
            </a:pPr>
            <a:endParaRPr lang="en-GB" sz="2000">
              <a:solidFill>
                <a:prstClr val="black"/>
              </a:solidFill>
              <a:latin typeface="Calibri" panose="020F0502020204030204"/>
            </a:endParaRPr>
          </a:p>
          <a:p>
            <a:pPr marL="0" indent="0">
              <a:buNone/>
            </a:pPr>
            <a:endParaRPr lang="en-GB" sz="2000">
              <a:solidFill>
                <a:prstClr val="black"/>
              </a:solidFill>
              <a:latin typeface="Calibri" panose="020F0502020204030204"/>
            </a:endParaRPr>
          </a:p>
        </p:txBody>
      </p:sp>
      <p:pic>
        <p:nvPicPr>
          <p:cNvPr id="8" name="Picture 8" descr="Twitter logo">
            <a:extLst>
              <a:ext uri="{FF2B5EF4-FFF2-40B4-BE49-F238E27FC236}">
                <a16:creationId xmlns:a16="http://schemas.microsoft.com/office/drawing/2014/main" id="{82611DA1-116C-4BA9-933E-CDAB81FD1384}"/>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813760" y="3650381"/>
            <a:ext cx="893530" cy="885525"/>
          </a:xfrm>
          <a:prstGeom prst="rect">
            <a:avLst/>
          </a:prstGeom>
        </p:spPr>
      </p:pic>
      <p:pic>
        <p:nvPicPr>
          <p:cNvPr id="11" name="Picture 8" descr="Twitter logo">
            <a:extLst>
              <a:ext uri="{FF2B5EF4-FFF2-40B4-BE49-F238E27FC236}">
                <a16:creationId xmlns:a16="http://schemas.microsoft.com/office/drawing/2014/main" id="{6FE258A3-9F54-4F8C-8A82-04FAB5E0BDC1}"/>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6096000" y="3583004"/>
            <a:ext cx="893530" cy="885525"/>
          </a:xfrm>
          <a:prstGeom prst="rect">
            <a:avLst/>
          </a:prstGeom>
        </p:spPr>
      </p:pic>
      <p:sp>
        <p:nvSpPr>
          <p:cNvPr id="2" name="Title 1" hidden="1">
            <a:extLst>
              <a:ext uri="{FF2B5EF4-FFF2-40B4-BE49-F238E27FC236}">
                <a16:creationId xmlns:a16="http://schemas.microsoft.com/office/drawing/2014/main" id="{03BF30F3-1F27-43B2-9D7C-68618C7D9A2B}"/>
              </a:ext>
            </a:extLst>
          </p:cNvPr>
          <p:cNvSpPr>
            <a:spLocks noGrp="1"/>
          </p:cNvSpPr>
          <p:nvPr>
            <p:ph type="title"/>
          </p:nvPr>
        </p:nvSpPr>
        <p:spPr/>
        <p:txBody>
          <a:bodyPr/>
          <a:lstStyle/>
          <a:p>
            <a:r>
              <a:rPr lang="en-GB" dirty="0"/>
              <a:t>Get in touch</a:t>
            </a:r>
          </a:p>
        </p:txBody>
      </p:sp>
    </p:spTree>
    <p:extLst>
      <p:ext uri="{BB962C8B-B14F-4D97-AF65-F5344CB8AC3E}">
        <p14:creationId xmlns:p14="http://schemas.microsoft.com/office/powerpoint/2010/main" val="190590197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0B4E89-B9E7-49E6-BE8B-0450E6CA2AA3}"/>
              </a:ext>
            </a:extLst>
          </p:cNvPr>
          <p:cNvSpPr>
            <a:spLocks noGrp="1"/>
          </p:cNvSpPr>
          <p:nvPr>
            <p:ph type="title"/>
          </p:nvPr>
        </p:nvSpPr>
        <p:spPr>
          <a:xfrm>
            <a:off x="334992" y="77578"/>
            <a:ext cx="10515600" cy="1325563"/>
          </a:xfrm>
        </p:spPr>
        <p:txBody>
          <a:bodyPr/>
          <a:lstStyle/>
          <a:p>
            <a:r>
              <a:rPr lang="en-GB" b="1" dirty="0">
                <a:cs typeface="Calibri Light"/>
              </a:rPr>
              <a:t>Air Quality Education</a:t>
            </a:r>
            <a:endParaRPr lang="en-GB" b="1" dirty="0"/>
          </a:p>
        </p:txBody>
      </p:sp>
      <p:pic>
        <p:nvPicPr>
          <p:cNvPr id="3" name="Picture 2" descr="Decorative">
            <a:extLst>
              <a:ext uri="{FF2B5EF4-FFF2-40B4-BE49-F238E27FC236}">
                <a16:creationId xmlns:a16="http://schemas.microsoft.com/office/drawing/2014/main" id="{FB489FEF-6010-4011-A864-337AAB572EE2}"/>
              </a:ext>
              <a:ext uri="{C183D7F6-B498-43B3-948B-1728B52AA6E4}">
                <adec:decorative xmlns:adec="http://schemas.microsoft.com/office/drawing/2017/decorative" val="1"/>
              </a:ext>
            </a:extLst>
          </p:cNvPr>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5953125"/>
            <a:ext cx="12192000" cy="904875"/>
          </a:xfrm>
          <a:prstGeom prst="rect">
            <a:avLst/>
          </a:prstGeom>
          <a:noFill/>
          <a:ln>
            <a:noFill/>
          </a:ln>
        </p:spPr>
      </p:pic>
      <p:pic>
        <p:nvPicPr>
          <p:cNvPr id="4" name="Picture 3" descr="Screenshot of the air quality resource page">
            <a:extLst>
              <a:ext uri="{FF2B5EF4-FFF2-40B4-BE49-F238E27FC236}">
                <a16:creationId xmlns:a16="http://schemas.microsoft.com/office/drawing/2014/main" id="{AFAAEA0E-3AFE-4191-8734-7A150E0CAF9D}"/>
              </a:ex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341544" y="1112748"/>
            <a:ext cx="2850359" cy="229476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Picture 6" descr="A child making a poster">
            <a:extLst>
              <a:ext uri="{FF2B5EF4-FFF2-40B4-BE49-F238E27FC236}">
                <a16:creationId xmlns:a16="http://schemas.microsoft.com/office/drawing/2014/main" id="{77A721DB-6894-4FAF-BE26-C2BE794C314C}"/>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11193" y="1113402"/>
            <a:ext cx="3605841" cy="2474594"/>
          </a:xfrm>
          <a:prstGeom prst="rect">
            <a:avLst/>
          </a:prstGeom>
        </p:spPr>
      </p:pic>
      <p:sp>
        <p:nvSpPr>
          <p:cNvPr id="7" name="TextBox 6">
            <a:extLst>
              <a:ext uri="{FF2B5EF4-FFF2-40B4-BE49-F238E27FC236}">
                <a16:creationId xmlns:a16="http://schemas.microsoft.com/office/drawing/2014/main" id="{3149027E-D3DD-4B5E-BDE9-5664CB7EB4CD}"/>
              </a:ext>
            </a:extLst>
          </p:cNvPr>
          <p:cNvSpPr txBox="1"/>
          <p:nvPr/>
        </p:nvSpPr>
        <p:spPr>
          <a:xfrm>
            <a:off x="339306" y="3775495"/>
            <a:ext cx="5431765" cy="19389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GB" sz="2400" b="1"/>
              <a:t>Learn </a:t>
            </a:r>
            <a:r>
              <a:rPr lang="en-GB" sz="2400"/>
              <a:t>about air quality</a:t>
            </a:r>
            <a:endParaRPr lang="en-US" sz="2400">
              <a:cs typeface="Calibri" panose="020F0502020204030204"/>
            </a:endParaRPr>
          </a:p>
          <a:p>
            <a:pPr marL="285750" indent="-285750">
              <a:buFont typeface="Arial"/>
              <a:buChar char="•"/>
            </a:pPr>
            <a:r>
              <a:rPr lang="en-GB" sz="2400" b="1">
                <a:cs typeface="Calibri"/>
              </a:rPr>
              <a:t>Raise awareness</a:t>
            </a:r>
            <a:r>
              <a:rPr lang="en-GB" sz="2400">
                <a:cs typeface="Calibri"/>
              </a:rPr>
              <a:t> throughout the whole school community</a:t>
            </a:r>
          </a:p>
          <a:p>
            <a:pPr marL="285750" indent="-285750">
              <a:buFont typeface="Arial"/>
              <a:buChar char="•"/>
            </a:pPr>
            <a:r>
              <a:rPr lang="en-GB" sz="2400" b="1">
                <a:cs typeface="Calibri"/>
              </a:rPr>
              <a:t>Take action</a:t>
            </a:r>
            <a:r>
              <a:rPr lang="en-GB" sz="2400">
                <a:cs typeface="Calibri"/>
              </a:rPr>
              <a:t>, through pupil – led campaigns</a:t>
            </a:r>
          </a:p>
        </p:txBody>
      </p:sp>
      <p:sp>
        <p:nvSpPr>
          <p:cNvPr id="8" name="TextBox 7" descr="Free for schools">
            <a:extLst>
              <a:ext uri="{FF2B5EF4-FFF2-40B4-BE49-F238E27FC236}">
                <a16:creationId xmlns:a16="http://schemas.microsoft.com/office/drawing/2014/main" id="{979D9C34-8A12-4489-9B9C-D6273117293F}"/>
              </a:ext>
            </a:extLst>
          </p:cNvPr>
          <p:cNvSpPr txBox="1"/>
          <p:nvPr/>
        </p:nvSpPr>
        <p:spPr>
          <a:xfrm>
            <a:off x="10388183" y="223389"/>
            <a:ext cx="1492370" cy="113877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4800" b="1">
                <a:solidFill>
                  <a:srgbClr val="0070C0"/>
                </a:solidFill>
              </a:rPr>
              <a:t>FREE</a:t>
            </a:r>
            <a:endParaRPr lang="en-GB" sz="4800" b="1">
              <a:solidFill>
                <a:srgbClr val="0070C0"/>
              </a:solidFill>
              <a:cs typeface="Calibri"/>
            </a:endParaRPr>
          </a:p>
          <a:p>
            <a:pPr algn="ctr"/>
            <a:r>
              <a:rPr lang="en-GB" sz="2000" b="1">
                <a:solidFill>
                  <a:srgbClr val="0070C0"/>
                </a:solidFill>
                <a:cs typeface="Calibri" panose="020F0502020204030204"/>
              </a:rPr>
              <a:t>For schools</a:t>
            </a:r>
          </a:p>
        </p:txBody>
      </p:sp>
      <p:sp>
        <p:nvSpPr>
          <p:cNvPr id="9" name="TextBox 8" descr="Suitable for:">
            <a:extLst>
              <a:ext uri="{FF2B5EF4-FFF2-40B4-BE49-F238E27FC236}">
                <a16:creationId xmlns:a16="http://schemas.microsoft.com/office/drawing/2014/main" id="{FBDD4937-2835-4EAD-A461-ECF5C01304E7}"/>
              </a:ext>
            </a:extLst>
          </p:cNvPr>
          <p:cNvSpPr txBox="1"/>
          <p:nvPr/>
        </p:nvSpPr>
        <p:spPr>
          <a:xfrm>
            <a:off x="10128490" y="1444566"/>
            <a:ext cx="1851804"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GB" sz="2400" b="1"/>
              <a:t>Suitable </a:t>
            </a:r>
            <a:endParaRPr lang="en-GB" sz="2400">
              <a:cs typeface="Calibri" panose="020F0502020204030204"/>
            </a:endParaRPr>
          </a:p>
          <a:p>
            <a:pPr algn="r"/>
            <a:r>
              <a:rPr lang="en-GB" sz="2400" b="1"/>
              <a:t>for:</a:t>
            </a:r>
            <a:r>
              <a:rPr lang="en-GB" sz="2400"/>
              <a:t> </a:t>
            </a:r>
            <a:endParaRPr lang="en-GB" sz="2400">
              <a:cs typeface="Calibri"/>
            </a:endParaRPr>
          </a:p>
        </p:txBody>
      </p:sp>
      <p:pic>
        <p:nvPicPr>
          <p:cNvPr id="10" name="Graphic 10" descr="Classroom">
            <a:extLst>
              <a:ext uri="{FF2B5EF4-FFF2-40B4-BE49-F238E27FC236}">
                <a16:creationId xmlns:a16="http://schemas.microsoft.com/office/drawing/2014/main" id="{661C17BE-D294-40CD-A9FC-D3631E0802B3}"/>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0944045" y="2281686"/>
            <a:ext cx="914400" cy="914400"/>
          </a:xfrm>
          <a:prstGeom prst="rect">
            <a:avLst/>
          </a:prstGeom>
        </p:spPr>
      </p:pic>
      <p:pic>
        <p:nvPicPr>
          <p:cNvPr id="12" name="Graphic 12" descr="House">
            <a:extLst>
              <a:ext uri="{FF2B5EF4-FFF2-40B4-BE49-F238E27FC236}">
                <a16:creationId xmlns:a16="http://schemas.microsoft.com/office/drawing/2014/main" id="{3EECFB6A-1864-4FD2-9A89-2F3299F553CC}"/>
              </a:ext>
            </a:extLst>
          </p:cNvPr>
          <p:cNvPicPr>
            <a:picLocks noChangeAspect="1"/>
          </p:cNvPicPr>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10944045" y="3187460"/>
            <a:ext cx="914400" cy="914400"/>
          </a:xfrm>
          <a:prstGeom prst="rect">
            <a:avLst/>
          </a:prstGeom>
        </p:spPr>
      </p:pic>
      <p:sp>
        <p:nvSpPr>
          <p:cNvPr id="13" name="TextBox 12">
            <a:extLst>
              <a:ext uri="{FF2B5EF4-FFF2-40B4-BE49-F238E27FC236}">
                <a16:creationId xmlns:a16="http://schemas.microsoft.com/office/drawing/2014/main" id="{5945EAEE-E6EE-4B39-821D-54900082A6DB}"/>
              </a:ext>
            </a:extLst>
          </p:cNvPr>
          <p:cNvSpPr txBox="1"/>
          <p:nvPr/>
        </p:nvSpPr>
        <p:spPr>
          <a:xfrm>
            <a:off x="6648270" y="3902194"/>
            <a:ext cx="4454105"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b="1">
                <a:cs typeface="Calibri"/>
              </a:rPr>
              <a:t>Lessons</a:t>
            </a:r>
            <a:r>
              <a:rPr lang="en-GB" sz="2400">
                <a:cs typeface="Calibri"/>
              </a:rPr>
              <a:t>, </a:t>
            </a:r>
            <a:r>
              <a:rPr lang="en-GB" sz="2400" b="1">
                <a:cs typeface="Calibri"/>
              </a:rPr>
              <a:t>workshops</a:t>
            </a:r>
            <a:r>
              <a:rPr lang="en-GB" sz="2400">
                <a:cs typeface="Calibri"/>
              </a:rPr>
              <a:t> and </a:t>
            </a:r>
            <a:r>
              <a:rPr lang="en-GB" sz="2400" b="1">
                <a:cs typeface="Calibri"/>
              </a:rPr>
              <a:t>assemblies</a:t>
            </a:r>
            <a:r>
              <a:rPr lang="en-GB" sz="2400">
                <a:cs typeface="Calibri"/>
              </a:rPr>
              <a:t> available to </a:t>
            </a:r>
            <a:r>
              <a:rPr lang="en-GB" sz="2400">
                <a:cs typeface="Calibri"/>
                <a:hlinkClick r:id="rId9"/>
              </a:rPr>
              <a:t>download</a:t>
            </a:r>
            <a:r>
              <a:rPr lang="en-GB" sz="2400">
                <a:cs typeface="Calibri"/>
              </a:rPr>
              <a:t>.</a:t>
            </a:r>
          </a:p>
        </p:txBody>
      </p:sp>
      <p:pic>
        <p:nvPicPr>
          <p:cNvPr id="14" name="Graphic 14" descr="Download">
            <a:extLst>
              <a:ext uri="{FF2B5EF4-FFF2-40B4-BE49-F238E27FC236}">
                <a16:creationId xmlns:a16="http://schemas.microsoft.com/office/drawing/2014/main" id="{A4CFE39A-B332-43D9-8AF0-A742099ED4CB}"/>
              </a:ext>
            </a:extLst>
          </p:cNvPr>
          <p:cNvPicPr>
            <a:picLocks noChangeAspect="1"/>
          </p:cNvPicPr>
          <p:nvPr/>
        </p:nvPicPr>
        <p:blipFill>
          <a:blip r:embed="rId10">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5725064" y="3834442"/>
            <a:ext cx="914400" cy="914400"/>
          </a:xfrm>
          <a:prstGeom prst="rect">
            <a:avLst/>
          </a:prstGeom>
        </p:spPr>
      </p:pic>
      <p:pic>
        <p:nvPicPr>
          <p:cNvPr id="15" name="Picture 15" descr="Twitter screenshot">
            <a:extLst>
              <a:ext uri="{FF2B5EF4-FFF2-40B4-BE49-F238E27FC236}">
                <a16:creationId xmlns:a16="http://schemas.microsoft.com/office/drawing/2014/main" id="{5F2630C6-1B02-4B08-9EE4-24A0DE22D06D}"/>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7548290" y="1246994"/>
            <a:ext cx="2743200" cy="2239964"/>
          </a:xfrm>
          <a:prstGeom prst="rect">
            <a:avLst/>
          </a:prstGeom>
        </p:spPr>
      </p:pic>
      <p:sp>
        <p:nvSpPr>
          <p:cNvPr id="16" name="TextBox 15">
            <a:extLst>
              <a:ext uri="{FF2B5EF4-FFF2-40B4-BE49-F238E27FC236}">
                <a16:creationId xmlns:a16="http://schemas.microsoft.com/office/drawing/2014/main" id="{2599E40F-0E0D-42FD-AC21-5C2EEE5C45FD}"/>
              </a:ext>
            </a:extLst>
          </p:cNvPr>
          <p:cNvSpPr txBox="1"/>
          <p:nvPr/>
        </p:nvSpPr>
        <p:spPr>
          <a:xfrm>
            <a:off x="6648270" y="4865477"/>
            <a:ext cx="4454105"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b="1">
                <a:cs typeface="Calibri"/>
              </a:rPr>
              <a:t>Practical activities</a:t>
            </a:r>
            <a:r>
              <a:rPr lang="en-GB" sz="2400">
                <a:cs typeface="Calibri"/>
              </a:rPr>
              <a:t> to help you explore air pollution.</a:t>
            </a:r>
          </a:p>
        </p:txBody>
      </p:sp>
      <p:pic>
        <p:nvPicPr>
          <p:cNvPr id="5" name="Graphic 10" descr="Magnifying glass">
            <a:extLst>
              <a:ext uri="{FF2B5EF4-FFF2-40B4-BE49-F238E27FC236}">
                <a16:creationId xmlns:a16="http://schemas.microsoft.com/office/drawing/2014/main" id="{97505D57-CD18-402B-9A75-383AEB1166D8}"/>
              </a:ext>
            </a:extLst>
          </p:cNvPr>
          <p:cNvPicPr>
            <a:picLocks noChangeAspect="1"/>
          </p:cNvPicPr>
          <p:nvPr/>
        </p:nvPicPr>
        <p:blipFill>
          <a:blip r:embed="rId13" cstate="email">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p:blipFill>
        <p:spPr>
          <a:xfrm>
            <a:off x="5868837" y="4898367"/>
            <a:ext cx="741873" cy="785005"/>
          </a:xfrm>
          <a:prstGeom prst="rect">
            <a:avLst/>
          </a:prstGeom>
        </p:spPr>
      </p:pic>
    </p:spTree>
    <p:extLst>
      <p:ext uri="{BB962C8B-B14F-4D97-AF65-F5344CB8AC3E}">
        <p14:creationId xmlns:p14="http://schemas.microsoft.com/office/powerpoint/2010/main" val="118813043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0B4E89-B9E7-49E6-BE8B-0450E6CA2AA3}"/>
              </a:ext>
            </a:extLst>
          </p:cNvPr>
          <p:cNvSpPr>
            <a:spLocks noGrp="1"/>
          </p:cNvSpPr>
          <p:nvPr>
            <p:ph type="title"/>
          </p:nvPr>
        </p:nvSpPr>
        <p:spPr>
          <a:xfrm>
            <a:off x="392502" y="293238"/>
            <a:ext cx="10515600" cy="1325563"/>
          </a:xfrm>
        </p:spPr>
        <p:txBody>
          <a:bodyPr/>
          <a:lstStyle/>
          <a:p>
            <a:r>
              <a:rPr lang="en-GB" b="1">
                <a:cs typeface="Calibri Light"/>
              </a:rPr>
              <a:t>Clean Air Day</a:t>
            </a:r>
            <a:endParaRPr lang="en-GB" b="1"/>
          </a:p>
        </p:txBody>
      </p:sp>
      <p:pic>
        <p:nvPicPr>
          <p:cNvPr id="6" name="Picture 3" descr="image of posters">
            <a:extLst>
              <a:ext uri="{FF2B5EF4-FFF2-40B4-BE49-F238E27FC236}">
                <a16:creationId xmlns:a16="http://schemas.microsoft.com/office/drawing/2014/main" id="{E0F279C1-0AE2-40CB-9036-567952E54798}"/>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936758" y="1640561"/>
            <a:ext cx="2490678" cy="1398574"/>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p:spPr>
      </p:pic>
      <p:pic>
        <p:nvPicPr>
          <p:cNvPr id="7" name="Picture 4" descr="group of people on bikes">
            <a:extLst>
              <a:ext uri="{FF2B5EF4-FFF2-40B4-BE49-F238E27FC236}">
                <a16:creationId xmlns:a16="http://schemas.microsoft.com/office/drawing/2014/main" id="{B5452E39-621A-4CEC-A6D7-D514501A5566}"/>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518414" y="3139548"/>
            <a:ext cx="1934004" cy="1513658"/>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p:spPr>
      </p:pic>
      <p:pic>
        <p:nvPicPr>
          <p:cNvPr id="8" name="Picture 5" descr="Road closure sign ">
            <a:extLst>
              <a:ext uri="{FF2B5EF4-FFF2-40B4-BE49-F238E27FC236}">
                <a16:creationId xmlns:a16="http://schemas.microsoft.com/office/drawing/2014/main" id="{B07864A4-BADE-49FF-901C-5A9FEF2F54E1}"/>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494984" y="1627862"/>
            <a:ext cx="1332902" cy="1398574"/>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p:spPr>
      </p:pic>
      <p:pic>
        <p:nvPicPr>
          <p:cNvPr id="9" name="Picture 6" descr="Group of people">
            <a:extLst>
              <a:ext uri="{FF2B5EF4-FFF2-40B4-BE49-F238E27FC236}">
                <a16:creationId xmlns:a16="http://schemas.microsoft.com/office/drawing/2014/main" id="{315CC872-5806-4A2A-9CA2-D3C1E882804A}"/>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631184" y="3125171"/>
            <a:ext cx="2036066" cy="1527050"/>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p:spPr>
      </p:pic>
      <p:pic>
        <p:nvPicPr>
          <p:cNvPr id="10" name="Picture 7" descr="a children&amp;#39;s poster">
            <a:extLst>
              <a:ext uri="{FF2B5EF4-FFF2-40B4-BE49-F238E27FC236}">
                <a16:creationId xmlns:a16="http://schemas.microsoft.com/office/drawing/2014/main" id="{E521C948-8E76-4AB9-838E-DF25E3307623}"/>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521002" y="4765445"/>
            <a:ext cx="2332794" cy="1331274"/>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p:spPr>
      </p:pic>
      <p:pic>
        <p:nvPicPr>
          <p:cNvPr id="4" name="Picture 11" descr="Clean air day logo">
            <a:extLst>
              <a:ext uri="{FF2B5EF4-FFF2-40B4-BE49-F238E27FC236}">
                <a16:creationId xmlns:a16="http://schemas.microsoft.com/office/drawing/2014/main" id="{6E025A5E-1D61-4396-B966-EFAFD4FE60AD}"/>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8922590" y="191915"/>
            <a:ext cx="2843841" cy="2247227"/>
          </a:xfrm>
          <a:prstGeom prst="rect">
            <a:avLst/>
          </a:prstGeom>
        </p:spPr>
      </p:pic>
      <p:sp>
        <p:nvSpPr>
          <p:cNvPr id="3" name="TextBox 2">
            <a:extLst>
              <a:ext uri="{FF2B5EF4-FFF2-40B4-BE49-F238E27FC236}">
                <a16:creationId xmlns:a16="http://schemas.microsoft.com/office/drawing/2014/main" id="{9558721C-2587-409B-BFDB-A0E5DB0B9E69}"/>
              </a:ext>
            </a:extLst>
          </p:cNvPr>
          <p:cNvSpPr txBox="1"/>
          <p:nvPr/>
        </p:nvSpPr>
        <p:spPr>
          <a:xfrm>
            <a:off x="4983192" y="2539041"/>
            <a:ext cx="6395046"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Arial"/>
              <a:buChar char="•"/>
            </a:pPr>
            <a:r>
              <a:rPr lang="en-GB" sz="2400">
                <a:cs typeface="Calibri" panose="020F0502020204030204"/>
              </a:rPr>
              <a:t>Tie-in with launch of the </a:t>
            </a:r>
            <a:r>
              <a:rPr lang="en-GB" sz="2400" b="1">
                <a:cs typeface="Calibri" panose="020F0502020204030204"/>
              </a:rPr>
              <a:t>LCC School Play Streets</a:t>
            </a:r>
            <a:r>
              <a:rPr lang="en-GB" sz="2400">
                <a:cs typeface="Calibri" panose="020F0502020204030204"/>
              </a:rPr>
              <a:t>, temporary road closure initiative </a:t>
            </a:r>
            <a:endParaRPr lang="en-US">
              <a:cs typeface="Calibri" panose="020F0502020204030204"/>
            </a:endParaRPr>
          </a:p>
        </p:txBody>
      </p:sp>
      <p:sp>
        <p:nvSpPr>
          <p:cNvPr id="12" name="TextBox 11">
            <a:extLst>
              <a:ext uri="{FF2B5EF4-FFF2-40B4-BE49-F238E27FC236}">
                <a16:creationId xmlns:a16="http://schemas.microsoft.com/office/drawing/2014/main" id="{69849F97-03B7-4DAF-9D3F-648AF093A13C}"/>
              </a:ext>
            </a:extLst>
          </p:cNvPr>
          <p:cNvSpPr txBox="1"/>
          <p:nvPr/>
        </p:nvSpPr>
        <p:spPr>
          <a:xfrm>
            <a:off x="4134030" y="1229803"/>
            <a:ext cx="5115463"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2400" b="1"/>
              <a:t>Thursday 8 October 2020 </a:t>
            </a:r>
            <a:endParaRPr lang="en-GB" sz="2400" b="1">
              <a:cs typeface="Calibri"/>
            </a:endParaRPr>
          </a:p>
          <a:p>
            <a:pPr algn="ctr"/>
            <a:r>
              <a:rPr lang="en-GB" sz="2400"/>
              <a:t>(if Government </a:t>
            </a:r>
            <a:endParaRPr lang="en-US" sz="2400"/>
          </a:p>
          <a:p>
            <a:pPr algn="ctr"/>
            <a:r>
              <a:rPr lang="en-GB" sz="2400"/>
              <a:t>Guidance allows)</a:t>
            </a:r>
            <a:endParaRPr lang="en-US" sz="2400">
              <a:cs typeface="Calibri"/>
            </a:endParaRPr>
          </a:p>
        </p:txBody>
      </p:sp>
      <p:sp>
        <p:nvSpPr>
          <p:cNvPr id="13" name="TextBox 12">
            <a:extLst>
              <a:ext uri="{FF2B5EF4-FFF2-40B4-BE49-F238E27FC236}">
                <a16:creationId xmlns:a16="http://schemas.microsoft.com/office/drawing/2014/main" id="{711A9515-8755-4B86-BDED-BA588D296F4F}"/>
              </a:ext>
            </a:extLst>
          </p:cNvPr>
          <p:cNvSpPr txBox="1"/>
          <p:nvPr/>
        </p:nvSpPr>
        <p:spPr>
          <a:xfrm>
            <a:off x="4983191" y="3387303"/>
            <a:ext cx="6711348"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Arial"/>
              <a:buChar char="•"/>
            </a:pPr>
            <a:r>
              <a:rPr lang="en-GB" sz="2400">
                <a:cs typeface="Calibri" panose="020F0502020204030204"/>
              </a:rPr>
              <a:t>Currently </a:t>
            </a:r>
            <a:r>
              <a:rPr lang="en-GB" sz="2400" b="1">
                <a:cs typeface="Calibri" panose="020F0502020204030204"/>
              </a:rPr>
              <a:t>five</a:t>
            </a:r>
            <a:r>
              <a:rPr lang="en-GB" sz="2400">
                <a:cs typeface="Calibri" panose="020F0502020204030204"/>
              </a:rPr>
              <a:t> schools are on board, £170 application fee - waived for the first 10 schools who apply</a:t>
            </a:r>
            <a:endParaRPr lang="en-US">
              <a:cs typeface="Calibri" panose="020F0502020204030204"/>
            </a:endParaRPr>
          </a:p>
        </p:txBody>
      </p:sp>
      <p:sp>
        <p:nvSpPr>
          <p:cNvPr id="14" name="TextBox 13">
            <a:extLst>
              <a:ext uri="{FF2B5EF4-FFF2-40B4-BE49-F238E27FC236}">
                <a16:creationId xmlns:a16="http://schemas.microsoft.com/office/drawing/2014/main" id="{3D41A4A9-E63A-443D-A5E1-BA91CE16A13E}"/>
              </a:ext>
            </a:extLst>
          </p:cNvPr>
          <p:cNvSpPr txBox="1"/>
          <p:nvPr/>
        </p:nvSpPr>
        <p:spPr>
          <a:xfrm>
            <a:off x="4753155" y="4609380"/>
            <a:ext cx="7444594"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Arial"/>
              <a:buChar char="•"/>
            </a:pPr>
            <a:r>
              <a:rPr lang="en-GB" sz="2400">
                <a:cs typeface="Calibri" panose="020F0502020204030204"/>
              </a:rPr>
              <a:t>You don't need to apply for play streets to get involved –  a toolkit of event and activity ideas, is on its way.</a:t>
            </a:r>
          </a:p>
        </p:txBody>
      </p:sp>
      <p:sp>
        <p:nvSpPr>
          <p:cNvPr id="17" name="TextBox 16">
            <a:extLst>
              <a:ext uri="{FF2B5EF4-FFF2-40B4-BE49-F238E27FC236}">
                <a16:creationId xmlns:a16="http://schemas.microsoft.com/office/drawing/2014/main" id="{956EE51B-73A7-4D1A-B01A-C7802E86AFBB}"/>
              </a:ext>
            </a:extLst>
          </p:cNvPr>
          <p:cNvSpPr txBox="1"/>
          <p:nvPr/>
        </p:nvSpPr>
        <p:spPr>
          <a:xfrm>
            <a:off x="5312075" y="668187"/>
            <a:ext cx="2858218"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3200" b="1">
                <a:solidFill>
                  <a:srgbClr val="0070C0"/>
                </a:solidFill>
              </a:rPr>
              <a:t>SAVE THE DATE</a:t>
            </a:r>
            <a:endParaRPr lang="en-US" sz="3200" b="1">
              <a:solidFill>
                <a:srgbClr val="0070C0"/>
              </a:solidFill>
              <a:cs typeface="Calibri" panose="020F0502020204030204"/>
            </a:endParaRPr>
          </a:p>
        </p:txBody>
      </p:sp>
      <p:sp>
        <p:nvSpPr>
          <p:cNvPr id="18" name="TextBox 17">
            <a:extLst>
              <a:ext uri="{FF2B5EF4-FFF2-40B4-BE49-F238E27FC236}">
                <a16:creationId xmlns:a16="http://schemas.microsoft.com/office/drawing/2014/main" id="{05B63124-3EEF-4967-915B-30595EBEE689}"/>
              </a:ext>
            </a:extLst>
          </p:cNvPr>
          <p:cNvSpPr txBox="1"/>
          <p:nvPr/>
        </p:nvSpPr>
        <p:spPr>
          <a:xfrm>
            <a:off x="3430437" y="5644549"/>
            <a:ext cx="7444594"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b="1">
                <a:cs typeface="Calibri" panose="020F0502020204030204"/>
              </a:rPr>
              <a:t>Find out more:</a:t>
            </a:r>
            <a:r>
              <a:rPr lang="en-GB" sz="2400">
                <a:cs typeface="Calibri" panose="020F0502020204030204"/>
              </a:rPr>
              <a:t> email </a:t>
            </a:r>
            <a:r>
              <a:rPr lang="en-GB" sz="2400" b="1">
                <a:cs typeface="Calibri" panose="020F0502020204030204"/>
                <a:hlinkClick r:id="rId8"/>
              </a:rPr>
              <a:t>danielle.kennell@leicester.gov.uk</a:t>
            </a:r>
            <a:endParaRPr lang="en-GB" sz="2400" b="1">
              <a:cs typeface="Calibri" panose="020F0502020204030204"/>
            </a:endParaRPr>
          </a:p>
        </p:txBody>
      </p:sp>
    </p:spTree>
    <p:extLst>
      <p:ext uri="{BB962C8B-B14F-4D97-AF65-F5344CB8AC3E}">
        <p14:creationId xmlns:p14="http://schemas.microsoft.com/office/powerpoint/2010/main" val="273333766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0B4E89-B9E7-49E6-BE8B-0450E6CA2AA3}"/>
              </a:ext>
            </a:extLst>
          </p:cNvPr>
          <p:cNvSpPr>
            <a:spLocks noGrp="1"/>
          </p:cNvSpPr>
          <p:nvPr>
            <p:ph type="title"/>
          </p:nvPr>
        </p:nvSpPr>
        <p:spPr>
          <a:xfrm>
            <a:off x="248728" y="221351"/>
            <a:ext cx="10515600" cy="1325563"/>
          </a:xfrm>
        </p:spPr>
        <p:txBody>
          <a:bodyPr/>
          <a:lstStyle/>
          <a:p>
            <a:r>
              <a:rPr lang="en-GB" b="1">
                <a:ea typeface="+mj-lt"/>
                <a:cs typeface="+mj-lt"/>
              </a:rPr>
              <a:t>Switch off your engine campaign</a:t>
            </a:r>
            <a:endParaRPr lang="en-US" b="1">
              <a:cs typeface="Calibri Light" panose="020F0302020204030204"/>
            </a:endParaRPr>
          </a:p>
        </p:txBody>
      </p:sp>
      <p:pic>
        <p:nvPicPr>
          <p:cNvPr id="3" name="Picture 3" descr="Switch off campaign poster">
            <a:extLst>
              <a:ext uri="{FF2B5EF4-FFF2-40B4-BE49-F238E27FC236}">
                <a16:creationId xmlns:a16="http://schemas.microsoft.com/office/drawing/2014/main" id="{F14710E3-FC10-4E7F-9413-4CA596F8871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253267" y="2847919"/>
            <a:ext cx="2656936" cy="3750087"/>
          </a:xfrm>
          <a:prstGeom prst="rect">
            <a:avLst/>
          </a:prstGeom>
        </p:spPr>
      </p:pic>
      <p:sp>
        <p:nvSpPr>
          <p:cNvPr id="7" name="TextBox 6" descr="Free for schools">
            <a:extLst>
              <a:ext uri="{FF2B5EF4-FFF2-40B4-BE49-F238E27FC236}">
                <a16:creationId xmlns:a16="http://schemas.microsoft.com/office/drawing/2014/main" id="{130F8567-9693-46D5-9853-3DA76C36D2D6}"/>
              </a:ext>
            </a:extLst>
          </p:cNvPr>
          <p:cNvSpPr txBox="1"/>
          <p:nvPr/>
        </p:nvSpPr>
        <p:spPr>
          <a:xfrm>
            <a:off x="10388183" y="223389"/>
            <a:ext cx="1492370" cy="113877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4800" b="1">
                <a:solidFill>
                  <a:srgbClr val="0070C0"/>
                </a:solidFill>
              </a:rPr>
              <a:t>FREE</a:t>
            </a:r>
            <a:endParaRPr lang="en-GB" sz="4800" b="1">
              <a:solidFill>
                <a:srgbClr val="0070C0"/>
              </a:solidFill>
              <a:cs typeface="Calibri"/>
            </a:endParaRPr>
          </a:p>
          <a:p>
            <a:pPr algn="ctr"/>
            <a:r>
              <a:rPr lang="en-GB" sz="2000" b="1">
                <a:solidFill>
                  <a:srgbClr val="0070C0"/>
                </a:solidFill>
                <a:cs typeface="Calibri" panose="020F0502020204030204"/>
              </a:rPr>
              <a:t>for schools</a:t>
            </a:r>
          </a:p>
        </p:txBody>
      </p:sp>
      <p:sp>
        <p:nvSpPr>
          <p:cNvPr id="9" name="TextBox 8">
            <a:extLst>
              <a:ext uri="{FF2B5EF4-FFF2-40B4-BE49-F238E27FC236}">
                <a16:creationId xmlns:a16="http://schemas.microsoft.com/office/drawing/2014/main" id="{A67AC3EF-32BF-47DD-A2D4-1ED33D8B2BC5}"/>
              </a:ext>
            </a:extLst>
          </p:cNvPr>
          <p:cNvSpPr txBox="1"/>
          <p:nvPr/>
        </p:nvSpPr>
        <p:spPr>
          <a:xfrm>
            <a:off x="251245" y="4981397"/>
            <a:ext cx="1348597" cy="85975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b="1"/>
              <a:t>Suitable </a:t>
            </a:r>
            <a:endParaRPr lang="en-GB" sz="2400">
              <a:cs typeface="Calibri" panose="020F0502020204030204"/>
            </a:endParaRPr>
          </a:p>
          <a:p>
            <a:r>
              <a:rPr lang="en-GB" sz="2400" b="1"/>
              <a:t>for:</a:t>
            </a:r>
            <a:r>
              <a:rPr lang="en-GB" sz="2400"/>
              <a:t> </a:t>
            </a:r>
            <a:endParaRPr lang="en-GB" sz="2400">
              <a:cs typeface="Calibri"/>
            </a:endParaRPr>
          </a:p>
        </p:txBody>
      </p:sp>
      <p:pic>
        <p:nvPicPr>
          <p:cNvPr id="11" name="Graphic 10" descr="Classroom">
            <a:extLst>
              <a:ext uri="{FF2B5EF4-FFF2-40B4-BE49-F238E27FC236}">
                <a16:creationId xmlns:a16="http://schemas.microsoft.com/office/drawing/2014/main" id="{69B02194-DB49-43F4-A790-04223AD7B800}"/>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426235" y="4984630"/>
            <a:ext cx="718752" cy="718752"/>
          </a:xfrm>
          <a:prstGeom prst="rect">
            <a:avLst/>
          </a:prstGeom>
        </p:spPr>
      </p:pic>
      <p:pic>
        <p:nvPicPr>
          <p:cNvPr id="12" name="Picture 12" descr="image of a child&amp;#39;s poster">
            <a:extLst>
              <a:ext uri="{FF2B5EF4-FFF2-40B4-BE49-F238E27FC236}">
                <a16:creationId xmlns:a16="http://schemas.microsoft.com/office/drawing/2014/main" id="{D4432C74-A940-4F6E-96C3-2AB895F9FD62}"/>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9391380" y="1573153"/>
            <a:ext cx="2466975" cy="1152525"/>
          </a:xfrm>
          <a:prstGeom prst="rect">
            <a:avLst/>
          </a:prstGeom>
        </p:spPr>
      </p:pic>
      <p:pic>
        <p:nvPicPr>
          <p:cNvPr id="15" name="Picture 15" descr="Staged image of a child near exhaust fumes">
            <a:extLst>
              <a:ext uri="{FF2B5EF4-FFF2-40B4-BE49-F238E27FC236}">
                <a16:creationId xmlns:a16="http://schemas.microsoft.com/office/drawing/2014/main" id="{98D77E35-7A8C-4964-910A-6377E164FC2E}"/>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406551" y="4415159"/>
            <a:ext cx="2743200" cy="2053342"/>
          </a:xfrm>
          <a:prstGeom prst="rect">
            <a:avLst/>
          </a:prstGeom>
        </p:spPr>
      </p:pic>
      <p:pic>
        <p:nvPicPr>
          <p:cNvPr id="16" name="Picture 16" descr="A group of people posing for a photo&#10;">
            <a:extLst>
              <a:ext uri="{FF2B5EF4-FFF2-40B4-BE49-F238E27FC236}">
                <a16:creationId xmlns:a16="http://schemas.microsoft.com/office/drawing/2014/main" id="{823C5713-ED9F-4AFD-9B6E-F3A0163A0960}"/>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6501981" y="1577735"/>
            <a:ext cx="2609850" cy="2609850"/>
          </a:xfrm>
          <a:prstGeom prst="rect">
            <a:avLst/>
          </a:prstGeom>
        </p:spPr>
      </p:pic>
      <p:sp>
        <p:nvSpPr>
          <p:cNvPr id="18" name="TextBox 17">
            <a:extLst>
              <a:ext uri="{FF2B5EF4-FFF2-40B4-BE49-F238E27FC236}">
                <a16:creationId xmlns:a16="http://schemas.microsoft.com/office/drawing/2014/main" id="{68A46C37-E7D4-488F-8170-43B6285D8430}"/>
              </a:ext>
            </a:extLst>
          </p:cNvPr>
          <p:cNvSpPr txBox="1"/>
          <p:nvPr/>
        </p:nvSpPr>
        <p:spPr>
          <a:xfrm>
            <a:off x="253039" y="1403229"/>
            <a:ext cx="6998897"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a:ea typeface="+mn-lt"/>
                <a:cs typeface="+mn-lt"/>
              </a:rPr>
              <a:t>Idling vehicles outside of schools is one of the </a:t>
            </a:r>
            <a:endParaRPr lang="en-US">
              <a:ea typeface="+mn-lt"/>
              <a:cs typeface="+mn-lt"/>
            </a:endParaRPr>
          </a:p>
          <a:p>
            <a:r>
              <a:rPr lang="en-GB" sz="2400">
                <a:ea typeface="+mn-lt"/>
                <a:cs typeface="+mn-lt"/>
              </a:rPr>
              <a:t>biggest contributors to air pollution </a:t>
            </a:r>
            <a:endParaRPr lang="en-US">
              <a:ea typeface="+mn-lt"/>
              <a:cs typeface="+mn-lt"/>
            </a:endParaRPr>
          </a:p>
          <a:p>
            <a:r>
              <a:rPr lang="en-GB" sz="2400">
                <a:ea typeface="+mn-lt"/>
                <a:cs typeface="+mn-lt"/>
              </a:rPr>
              <a:t>around schools. </a:t>
            </a:r>
            <a:endParaRPr lang="en-US">
              <a:cs typeface="Calibri"/>
            </a:endParaRPr>
          </a:p>
        </p:txBody>
      </p:sp>
      <p:sp>
        <p:nvSpPr>
          <p:cNvPr id="19" name="TextBox 18">
            <a:extLst>
              <a:ext uri="{FF2B5EF4-FFF2-40B4-BE49-F238E27FC236}">
                <a16:creationId xmlns:a16="http://schemas.microsoft.com/office/drawing/2014/main" id="{84D35AC1-79BC-4B46-A9D8-A9CD3820F34E}"/>
              </a:ext>
            </a:extLst>
          </p:cNvPr>
          <p:cNvSpPr txBox="1"/>
          <p:nvPr/>
        </p:nvSpPr>
        <p:spPr>
          <a:xfrm>
            <a:off x="253042" y="2668438"/>
            <a:ext cx="6064369" cy="267765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GB" sz="2400"/>
              <a:t>Campaign developed to discourage vehicles from idling outside of schools</a:t>
            </a:r>
          </a:p>
          <a:p>
            <a:pPr marL="285750" indent="-285750">
              <a:buFont typeface="Arial"/>
              <a:buChar char="•"/>
            </a:pPr>
            <a:r>
              <a:rPr lang="en-GB" sz="2400">
                <a:cs typeface="Calibri" panose="020F0502020204030204"/>
              </a:rPr>
              <a:t>Support to develop pupil-led campaign</a:t>
            </a:r>
          </a:p>
          <a:p>
            <a:pPr marL="285750" indent="-285750">
              <a:buFont typeface="Arial"/>
              <a:buChar char="•"/>
            </a:pPr>
            <a:r>
              <a:rPr lang="en-GB" sz="2400">
                <a:cs typeface="Calibri" panose="020F0502020204030204"/>
              </a:rPr>
              <a:t>Idling monitoring</a:t>
            </a:r>
          </a:p>
          <a:p>
            <a:pPr marL="285750" indent="-285750">
              <a:buFont typeface="Arial"/>
              <a:buChar char="•"/>
            </a:pPr>
            <a:r>
              <a:rPr lang="en-GB" sz="2400">
                <a:cs typeface="Calibri" panose="020F0502020204030204"/>
              </a:rPr>
              <a:t>Free resources: posters, flyers, car stickers</a:t>
            </a:r>
          </a:p>
          <a:p>
            <a:pPr marL="285750" indent="-285750">
              <a:buFont typeface="Arial"/>
              <a:buChar char="•"/>
            </a:pPr>
            <a:r>
              <a:rPr lang="en-GB" sz="2400">
                <a:cs typeface="Calibri" panose="020F0502020204030204"/>
              </a:rPr>
              <a:t>Assemblies available for your school</a:t>
            </a:r>
          </a:p>
          <a:p>
            <a:pPr marL="285750" indent="-285750">
              <a:buFont typeface="Arial"/>
              <a:buChar char="•"/>
            </a:pPr>
            <a:endParaRPr lang="en-GB" sz="2400">
              <a:cs typeface="Calibri" panose="020F0502020204030204"/>
            </a:endParaRPr>
          </a:p>
        </p:txBody>
      </p:sp>
      <p:sp>
        <p:nvSpPr>
          <p:cNvPr id="21" name="TextBox 1">
            <a:extLst>
              <a:ext uri="{FF2B5EF4-FFF2-40B4-BE49-F238E27FC236}">
                <a16:creationId xmlns:a16="http://schemas.microsoft.com/office/drawing/2014/main" id="{684829DD-FF45-4529-AB81-1AA76758CEEF}"/>
              </a:ext>
            </a:extLst>
          </p:cNvPr>
          <p:cNvSpPr txBox="1"/>
          <p:nvPr/>
        </p:nvSpPr>
        <p:spPr>
          <a:xfrm>
            <a:off x="1287314" y="5888068"/>
            <a:ext cx="5158596" cy="83099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2400" b="1">
                <a:cs typeface="Calibri"/>
              </a:rPr>
              <a:t>Find out more email:</a:t>
            </a:r>
            <a:r>
              <a:rPr lang="en-GB">
                <a:cs typeface="Calibri"/>
              </a:rPr>
              <a:t> </a:t>
            </a:r>
            <a:r>
              <a:rPr lang="en-GB" sz="2400">
                <a:cs typeface="Calibri"/>
              </a:rPr>
              <a:t>danielle.kennell@leicester.gov.uk</a:t>
            </a:r>
          </a:p>
        </p:txBody>
      </p:sp>
      <p:pic>
        <p:nvPicPr>
          <p:cNvPr id="22" name="Graphic 22" descr="Envelope">
            <a:extLst>
              <a:ext uri="{FF2B5EF4-FFF2-40B4-BE49-F238E27FC236}">
                <a16:creationId xmlns:a16="http://schemas.microsoft.com/office/drawing/2014/main" id="{B9D0C319-8CE2-4F45-B75D-06A12C6FB29F}"/>
              </a:ext>
            </a:extLst>
          </p:cNvPr>
          <p:cNvPicPr>
            <a:picLocks noChangeAspect="1"/>
          </p:cNvPicPr>
          <p:nvPr/>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556210" y="5939948"/>
            <a:ext cx="729049" cy="729049"/>
          </a:xfrm>
          <a:prstGeom prst="rect">
            <a:avLst/>
          </a:prstGeom>
        </p:spPr>
      </p:pic>
      <p:pic>
        <p:nvPicPr>
          <p:cNvPr id="4" name="Graphic 4" descr="Schoolhouse">
            <a:extLst>
              <a:ext uri="{FF2B5EF4-FFF2-40B4-BE49-F238E27FC236}">
                <a16:creationId xmlns:a16="http://schemas.microsoft.com/office/drawing/2014/main" id="{8FAE403A-A151-447F-A134-DE2D090FB0FD}"/>
              </a:ext>
            </a:extLst>
          </p:cNvPr>
          <p:cNvPicPr>
            <a:picLocks noChangeAspect="1"/>
          </p:cNvPicPr>
          <p:nvPr/>
        </p:nvPicPr>
        <p:blipFill>
          <a:blip r:embed="rId10" cstate="email">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2222428" y="4976470"/>
            <a:ext cx="801130" cy="801130"/>
          </a:xfrm>
          <a:prstGeom prst="rect">
            <a:avLst/>
          </a:prstGeom>
        </p:spPr>
      </p:pic>
    </p:spTree>
    <p:extLst>
      <p:ext uri="{BB962C8B-B14F-4D97-AF65-F5344CB8AC3E}">
        <p14:creationId xmlns:p14="http://schemas.microsoft.com/office/powerpoint/2010/main" val="186845933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D53102-E138-45A0-B1EC-9D929AC9A982}"/>
              </a:ext>
            </a:extLst>
          </p:cNvPr>
          <p:cNvSpPr>
            <a:spLocks noGrp="1"/>
          </p:cNvSpPr>
          <p:nvPr>
            <p:ph type="title"/>
          </p:nvPr>
        </p:nvSpPr>
        <p:spPr>
          <a:xfrm>
            <a:off x="263106" y="34445"/>
            <a:ext cx="10515600" cy="1325563"/>
          </a:xfrm>
        </p:spPr>
        <p:txBody>
          <a:bodyPr/>
          <a:lstStyle/>
          <a:p>
            <a:r>
              <a:rPr lang="en-GB" b="1">
                <a:cs typeface="Calibri Light"/>
              </a:rPr>
              <a:t>Healthier Air for Leicester Schools Award</a:t>
            </a:r>
            <a:endParaRPr lang="en-GB" b="1"/>
          </a:p>
        </p:txBody>
      </p:sp>
      <p:sp>
        <p:nvSpPr>
          <p:cNvPr id="10" name="TextBox 9">
            <a:extLst>
              <a:ext uri="{FF2B5EF4-FFF2-40B4-BE49-F238E27FC236}">
                <a16:creationId xmlns:a16="http://schemas.microsoft.com/office/drawing/2014/main" id="{64C3296B-B026-49B7-94FB-3B9C1839A01E}"/>
              </a:ext>
            </a:extLst>
          </p:cNvPr>
          <p:cNvSpPr txBox="1"/>
          <p:nvPr/>
        </p:nvSpPr>
        <p:spPr>
          <a:xfrm>
            <a:off x="267419" y="1331344"/>
            <a:ext cx="11657161" cy="85975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solidFill>
                  <a:srgbClr val="001214"/>
                </a:solidFill>
                <a:latin typeface="cantarellregular"/>
              </a:rPr>
              <a:t>Celebrate work undertaken to change school travel behaviours, </a:t>
            </a:r>
            <a:endParaRPr lang="en-US" sz="2400">
              <a:solidFill>
                <a:srgbClr val="000000"/>
              </a:solidFill>
              <a:latin typeface="Calibri" panose="020F0502020204030204"/>
              <a:cs typeface="Calibri"/>
            </a:endParaRPr>
          </a:p>
          <a:p>
            <a:r>
              <a:rPr lang="en-US" sz="2400">
                <a:solidFill>
                  <a:srgbClr val="001214"/>
                </a:solidFill>
                <a:latin typeface="cantarellregular"/>
              </a:rPr>
              <a:t>alleviate congestion and improve air quality</a:t>
            </a:r>
            <a:endParaRPr lang="en-US" sz="2400">
              <a:cs typeface="Calibri"/>
            </a:endParaRPr>
          </a:p>
        </p:txBody>
      </p:sp>
      <p:pic>
        <p:nvPicPr>
          <p:cNvPr id="11" name="Picture 11" descr="A group of people posing for the camera&#10;">
            <a:extLst>
              <a:ext uri="{FF2B5EF4-FFF2-40B4-BE49-F238E27FC236}">
                <a16:creationId xmlns:a16="http://schemas.microsoft.com/office/drawing/2014/main" id="{30422969-9812-4340-9D25-55CB7AFF30FF}"/>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t="-1064"/>
          <a:stretch/>
        </p:blipFill>
        <p:spPr>
          <a:xfrm>
            <a:off x="368059" y="4697958"/>
            <a:ext cx="7025257" cy="1804009"/>
          </a:xfrm>
          <a:prstGeom prst="rect">
            <a:avLst/>
          </a:prstGeom>
        </p:spPr>
      </p:pic>
      <p:pic>
        <p:nvPicPr>
          <p:cNvPr id="12" name="Picture 12" descr="Healthier air for schools logo">
            <a:extLst>
              <a:ext uri="{FF2B5EF4-FFF2-40B4-BE49-F238E27FC236}">
                <a16:creationId xmlns:a16="http://schemas.microsoft.com/office/drawing/2014/main" id="{1C41C8A2-5B6C-422C-AE87-2618118F69AC}"/>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844897" y="4647481"/>
            <a:ext cx="1905000" cy="1905000"/>
          </a:xfrm>
          <a:prstGeom prst="rect">
            <a:avLst/>
          </a:prstGeom>
        </p:spPr>
      </p:pic>
      <p:sp>
        <p:nvSpPr>
          <p:cNvPr id="14" name="TextBox 13" descr="Free for schools">
            <a:extLst>
              <a:ext uri="{FF2B5EF4-FFF2-40B4-BE49-F238E27FC236}">
                <a16:creationId xmlns:a16="http://schemas.microsoft.com/office/drawing/2014/main" id="{14BB2B48-E451-43FE-B9A0-9E2EAE91A20A}"/>
              </a:ext>
            </a:extLst>
          </p:cNvPr>
          <p:cNvSpPr txBox="1"/>
          <p:nvPr/>
        </p:nvSpPr>
        <p:spPr>
          <a:xfrm>
            <a:off x="10388183" y="223389"/>
            <a:ext cx="1492370" cy="113877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4800" b="1">
                <a:solidFill>
                  <a:srgbClr val="0070C0"/>
                </a:solidFill>
              </a:rPr>
              <a:t>FREE</a:t>
            </a:r>
            <a:endParaRPr lang="en-GB" sz="4800" b="1">
              <a:solidFill>
                <a:srgbClr val="0070C0"/>
              </a:solidFill>
              <a:cs typeface="Calibri"/>
            </a:endParaRPr>
          </a:p>
          <a:p>
            <a:pPr algn="ctr"/>
            <a:r>
              <a:rPr lang="en-GB" sz="2000" b="1">
                <a:solidFill>
                  <a:srgbClr val="0070C0"/>
                </a:solidFill>
                <a:cs typeface="Calibri" panose="020F0502020204030204"/>
              </a:rPr>
              <a:t>for schools</a:t>
            </a:r>
          </a:p>
        </p:txBody>
      </p:sp>
      <p:sp>
        <p:nvSpPr>
          <p:cNvPr id="16" name="TextBox 15">
            <a:extLst>
              <a:ext uri="{FF2B5EF4-FFF2-40B4-BE49-F238E27FC236}">
                <a16:creationId xmlns:a16="http://schemas.microsoft.com/office/drawing/2014/main" id="{C654A1EE-489D-4DF4-8E90-D17968673733}"/>
              </a:ext>
            </a:extLst>
          </p:cNvPr>
          <p:cNvSpPr txBox="1"/>
          <p:nvPr/>
        </p:nvSpPr>
        <p:spPr>
          <a:xfrm>
            <a:off x="1157917" y="3702709"/>
            <a:ext cx="4353464" cy="83099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2400" b="1">
                <a:cs typeface="Calibri"/>
              </a:rPr>
              <a:t>Find out more email:</a:t>
            </a:r>
            <a:r>
              <a:rPr lang="en-GB">
                <a:cs typeface="Calibri"/>
              </a:rPr>
              <a:t> </a:t>
            </a:r>
            <a:r>
              <a:rPr lang="en-GB" sz="2400">
                <a:cs typeface="Calibri"/>
              </a:rPr>
              <a:t>danielle.kennell@leicester.gov.uk</a:t>
            </a:r>
          </a:p>
        </p:txBody>
      </p:sp>
      <p:pic>
        <p:nvPicPr>
          <p:cNvPr id="18" name="Graphic 22" descr="Envelope">
            <a:extLst>
              <a:ext uri="{FF2B5EF4-FFF2-40B4-BE49-F238E27FC236}">
                <a16:creationId xmlns:a16="http://schemas.microsoft.com/office/drawing/2014/main" id="{22CB6809-596F-47C9-A48B-D9F74D037C22}"/>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304800" y="3647537"/>
            <a:ext cx="770627" cy="914400"/>
          </a:xfrm>
          <a:prstGeom prst="rect">
            <a:avLst/>
          </a:prstGeom>
        </p:spPr>
      </p:pic>
      <p:pic>
        <p:nvPicPr>
          <p:cNvPr id="20" name="Graphic 4" descr="Schoolhouse">
            <a:extLst>
              <a:ext uri="{FF2B5EF4-FFF2-40B4-BE49-F238E27FC236}">
                <a16:creationId xmlns:a16="http://schemas.microsoft.com/office/drawing/2014/main" id="{AAC5F510-1677-4E71-9643-11C207D4FD9A}"/>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8614914" y="5545347"/>
            <a:ext cx="1029418" cy="1015041"/>
          </a:xfrm>
          <a:prstGeom prst="rect">
            <a:avLst/>
          </a:prstGeom>
        </p:spPr>
      </p:pic>
      <p:sp>
        <p:nvSpPr>
          <p:cNvPr id="24" name="TextBox 23">
            <a:extLst>
              <a:ext uri="{FF2B5EF4-FFF2-40B4-BE49-F238E27FC236}">
                <a16:creationId xmlns:a16="http://schemas.microsoft.com/office/drawing/2014/main" id="{8EAF311D-14F0-4A34-8473-EB56230C5E0D}"/>
              </a:ext>
            </a:extLst>
          </p:cNvPr>
          <p:cNvSpPr txBox="1"/>
          <p:nvPr/>
        </p:nvSpPr>
        <p:spPr>
          <a:xfrm>
            <a:off x="7641207" y="4679472"/>
            <a:ext cx="1348597" cy="85975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b="1"/>
              <a:t>Suitable </a:t>
            </a:r>
            <a:endParaRPr lang="en-GB" sz="2400">
              <a:cs typeface="Calibri" panose="020F0502020204030204"/>
            </a:endParaRPr>
          </a:p>
          <a:p>
            <a:r>
              <a:rPr lang="en-GB" sz="2400" b="1"/>
              <a:t>for:</a:t>
            </a:r>
            <a:r>
              <a:rPr lang="en-GB" sz="2400"/>
              <a:t> </a:t>
            </a:r>
            <a:endParaRPr lang="en-GB" sz="2400">
              <a:cs typeface="Calibri"/>
            </a:endParaRPr>
          </a:p>
        </p:txBody>
      </p:sp>
      <p:pic>
        <p:nvPicPr>
          <p:cNvPr id="26" name="Graphic 25" descr="Classroom">
            <a:extLst>
              <a:ext uri="{FF2B5EF4-FFF2-40B4-BE49-F238E27FC236}">
                <a16:creationId xmlns:a16="http://schemas.microsoft.com/office/drawing/2014/main" id="{8468C80A-FD9A-41B6-92BA-175EFFFEC3DE}"/>
              </a:ext>
            </a:extLst>
          </p:cNvPr>
          <p:cNvPicPr>
            <a:picLocks noChangeAspect="1"/>
          </p:cNvPicPr>
          <p:nvPr/>
        </p:nvPicPr>
        <p:blipFill>
          <a:blip r:embed="rId8">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7579744" y="5602856"/>
            <a:ext cx="914400" cy="914400"/>
          </a:xfrm>
          <a:prstGeom prst="rect">
            <a:avLst/>
          </a:prstGeom>
        </p:spPr>
      </p:pic>
      <p:sp>
        <p:nvSpPr>
          <p:cNvPr id="27" name="TextBox 26">
            <a:extLst>
              <a:ext uri="{FF2B5EF4-FFF2-40B4-BE49-F238E27FC236}">
                <a16:creationId xmlns:a16="http://schemas.microsoft.com/office/drawing/2014/main" id="{5A75581A-ACAF-48D0-93BB-79D8A29D756B}"/>
              </a:ext>
            </a:extLst>
          </p:cNvPr>
          <p:cNvSpPr txBox="1"/>
          <p:nvPr/>
        </p:nvSpPr>
        <p:spPr>
          <a:xfrm>
            <a:off x="281797" y="971909"/>
            <a:ext cx="4756028"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b="1"/>
              <a:t>2020 awards postponed until 2021</a:t>
            </a:r>
            <a:endParaRPr lang="en-US" sz="2400" b="1">
              <a:cs typeface="Calibri"/>
            </a:endParaRPr>
          </a:p>
        </p:txBody>
      </p:sp>
      <p:sp>
        <p:nvSpPr>
          <p:cNvPr id="28" name="TextBox 27">
            <a:extLst>
              <a:ext uri="{FF2B5EF4-FFF2-40B4-BE49-F238E27FC236}">
                <a16:creationId xmlns:a16="http://schemas.microsoft.com/office/drawing/2014/main" id="{108FF1C0-5B16-4498-8008-364DF6ED8490}"/>
              </a:ext>
            </a:extLst>
          </p:cNvPr>
          <p:cNvSpPr txBox="1"/>
          <p:nvPr/>
        </p:nvSpPr>
        <p:spPr>
          <a:xfrm>
            <a:off x="280899" y="2135576"/>
            <a:ext cx="11369613" cy="16312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GB" sz="2000" dirty="0"/>
              <a:t>Participating through achieving three criteria and submit evidence through a short application form</a:t>
            </a:r>
            <a:endParaRPr lang="en-GB" sz="2000" dirty="0">
              <a:cs typeface="Calibri"/>
            </a:endParaRPr>
          </a:p>
          <a:p>
            <a:pPr marL="285750" indent="-285750">
              <a:buFont typeface="Arial"/>
              <a:buChar char="•"/>
            </a:pPr>
            <a:r>
              <a:rPr lang="en-GB" sz="2000" dirty="0">
                <a:ea typeface="+mn-lt"/>
                <a:cs typeface="+mn-lt"/>
              </a:rPr>
              <a:t>Criteria are linked to school projects and awards you may already be participating in across Eco-Schools, Living Streets, School Run Parking and the Sustrans schools cycling project</a:t>
            </a:r>
          </a:p>
          <a:p>
            <a:pPr marL="285750" indent="-285750">
              <a:buFont typeface="Arial"/>
              <a:buChar char="•"/>
            </a:pPr>
            <a:r>
              <a:rPr lang="en-GB" sz="2000" dirty="0">
                <a:cs typeface="Calibri" panose="020F0502020204030204"/>
              </a:rPr>
              <a:t>You can submit evidence from events and activities from across the past 12 months. Your 2019-20 work, still counts.</a:t>
            </a:r>
          </a:p>
        </p:txBody>
      </p:sp>
    </p:spTree>
    <p:extLst>
      <p:ext uri="{BB962C8B-B14F-4D97-AF65-F5344CB8AC3E}">
        <p14:creationId xmlns:p14="http://schemas.microsoft.com/office/powerpoint/2010/main" val="288227061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D53102-E138-45A0-B1EC-9D929AC9A982}"/>
              </a:ext>
            </a:extLst>
          </p:cNvPr>
          <p:cNvSpPr>
            <a:spLocks noGrp="1"/>
          </p:cNvSpPr>
          <p:nvPr>
            <p:ph type="title"/>
          </p:nvPr>
        </p:nvSpPr>
        <p:spPr>
          <a:xfrm>
            <a:off x="247650" y="0"/>
            <a:ext cx="10515600" cy="1325563"/>
          </a:xfrm>
        </p:spPr>
        <p:txBody>
          <a:bodyPr/>
          <a:lstStyle/>
          <a:p>
            <a:r>
              <a:rPr lang="en-GB" b="1">
                <a:cs typeface="Calibri Light"/>
              </a:rPr>
              <a:t>Walking Maps</a:t>
            </a:r>
            <a:endParaRPr lang="en-GB" b="1"/>
          </a:p>
        </p:txBody>
      </p:sp>
      <p:pic>
        <p:nvPicPr>
          <p:cNvPr id="3" name="Picture 2" descr="image of a walking map">
            <a:extLst>
              <a:ext uri="{FF2B5EF4-FFF2-40B4-BE49-F238E27FC236}">
                <a16:creationId xmlns:a16="http://schemas.microsoft.com/office/drawing/2014/main" id="{9F5B9B57-48CA-4C4D-A582-9E09E64803B9}"/>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47317" y="1271317"/>
            <a:ext cx="7363183" cy="5243649"/>
          </a:xfrm>
          <a:prstGeom prst="rect">
            <a:avLst/>
          </a:prstGeom>
          <a:ln w="3175">
            <a:solidFill>
              <a:schemeClr val="tx1"/>
            </a:solidFill>
          </a:ln>
        </p:spPr>
      </p:pic>
      <p:pic>
        <p:nvPicPr>
          <p:cNvPr id="4" name="Picture 3" descr="Decorative">
            <a:extLst>
              <a:ext uri="{FF2B5EF4-FFF2-40B4-BE49-F238E27FC236}">
                <a16:creationId xmlns:a16="http://schemas.microsoft.com/office/drawing/2014/main" id="{6A979BC6-EF87-434D-86F0-77446FFF8F9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991117" y="221523"/>
            <a:ext cx="4023460" cy="4283802"/>
          </a:xfrm>
          <a:prstGeom prst="rect">
            <a:avLst/>
          </a:prstGeom>
        </p:spPr>
      </p:pic>
      <p:sp>
        <p:nvSpPr>
          <p:cNvPr id="5" name="TextBox 4">
            <a:extLst>
              <a:ext uri="{FF2B5EF4-FFF2-40B4-BE49-F238E27FC236}">
                <a16:creationId xmlns:a16="http://schemas.microsoft.com/office/drawing/2014/main" id="{876DE587-5F6C-4942-9F9C-8CC7F0B851E2}"/>
              </a:ext>
            </a:extLst>
          </p:cNvPr>
          <p:cNvSpPr txBox="1"/>
          <p:nvPr/>
        </p:nvSpPr>
        <p:spPr>
          <a:xfrm>
            <a:off x="8010167" y="4726848"/>
            <a:ext cx="4023460" cy="2308324"/>
          </a:xfrm>
          <a:prstGeom prst="rect">
            <a:avLst/>
          </a:prstGeom>
          <a:noFill/>
        </p:spPr>
        <p:txBody>
          <a:bodyPr wrap="square" rtlCol="0" anchor="t">
            <a:spAutoFit/>
          </a:bodyPr>
          <a:lstStyle/>
          <a:p>
            <a:pPr marL="285750" indent="-285750">
              <a:buFont typeface="Arial" panose="020B0604020202020204" pitchFamily="34" charset="0"/>
              <a:buChar char="•"/>
            </a:pPr>
            <a:r>
              <a:rPr lang="en-GB"/>
              <a:t>Walking maps are currently being developed for schools across the city</a:t>
            </a:r>
          </a:p>
          <a:p>
            <a:pPr marL="285750" indent="-285750">
              <a:buFont typeface="Arial" panose="020B0604020202020204" pitchFamily="34" charset="0"/>
              <a:buChar char="•"/>
            </a:pPr>
            <a:endParaRPr lang="en-GB"/>
          </a:p>
          <a:p>
            <a:pPr marL="285750" indent="-285750">
              <a:buFont typeface="Arial" panose="020B0604020202020204" pitchFamily="34" charset="0"/>
              <a:buChar char="•"/>
            </a:pPr>
            <a:r>
              <a:rPr lang="en-GB"/>
              <a:t>Once individual maps have been produced schools will be contacted about arranging an assembly and launch event</a:t>
            </a:r>
          </a:p>
          <a:p>
            <a:endParaRPr lang="en-GB"/>
          </a:p>
        </p:txBody>
      </p:sp>
    </p:spTree>
    <p:extLst>
      <p:ext uri="{BB962C8B-B14F-4D97-AF65-F5344CB8AC3E}">
        <p14:creationId xmlns:p14="http://schemas.microsoft.com/office/powerpoint/2010/main" val="341240195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49C83E-A3E2-42F1-8745-70CACBD7C5BE}"/>
              </a:ext>
            </a:extLst>
          </p:cNvPr>
          <p:cNvSpPr>
            <a:spLocks noGrp="1"/>
          </p:cNvSpPr>
          <p:nvPr>
            <p:ph type="title"/>
          </p:nvPr>
        </p:nvSpPr>
        <p:spPr>
          <a:xfrm>
            <a:off x="476738" y="189279"/>
            <a:ext cx="10515600" cy="1325563"/>
          </a:xfrm>
        </p:spPr>
        <p:txBody>
          <a:bodyPr/>
          <a:lstStyle/>
          <a:p>
            <a:r>
              <a:rPr lang="en-US" b="1">
                <a:cs typeface="Calibri Light"/>
              </a:rPr>
              <a:t>Declaring a Climate Emergency in School</a:t>
            </a:r>
          </a:p>
        </p:txBody>
      </p:sp>
      <p:pic>
        <p:nvPicPr>
          <p:cNvPr id="3" name="Picture 3" descr="Sustainable Leicester Logo">
            <a:extLst>
              <a:ext uri="{FF2B5EF4-FFF2-40B4-BE49-F238E27FC236}">
                <a16:creationId xmlns:a16="http://schemas.microsoft.com/office/drawing/2014/main" id="{4BE703FD-AC3A-42B0-A4B2-FC46865C7C8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216553" y="154047"/>
            <a:ext cx="1693653" cy="1402811"/>
          </a:xfrm>
          <a:prstGeom prst="rect">
            <a:avLst/>
          </a:prstGeom>
        </p:spPr>
      </p:pic>
      <p:sp>
        <p:nvSpPr>
          <p:cNvPr id="10" name="TextBox 9">
            <a:extLst>
              <a:ext uri="{FF2B5EF4-FFF2-40B4-BE49-F238E27FC236}">
                <a16:creationId xmlns:a16="http://schemas.microsoft.com/office/drawing/2014/main" id="{875E0B7B-CFB6-4918-8426-32C4032BAC9B}"/>
              </a:ext>
            </a:extLst>
          </p:cNvPr>
          <p:cNvSpPr txBox="1"/>
          <p:nvPr/>
        </p:nvSpPr>
        <p:spPr>
          <a:xfrm>
            <a:off x="481051" y="1516589"/>
            <a:ext cx="4626634" cy="452777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lnSpc>
                <a:spcPct val="94000"/>
              </a:lnSpc>
              <a:spcBef>
                <a:spcPts val="1000"/>
              </a:spcBef>
              <a:spcAft>
                <a:spcPts val="200"/>
              </a:spcAft>
              <a:buFont typeface="Arial"/>
              <a:buChar char="•"/>
            </a:pPr>
            <a:r>
              <a:rPr lang="en-GB">
                <a:ea typeface="+mn-lt"/>
                <a:cs typeface="+mn-lt"/>
              </a:rPr>
              <a:t>On 1 February 2019 Leicester City Council declared a </a:t>
            </a:r>
            <a:r>
              <a:rPr lang="en-GB">
                <a:ea typeface="+mn-lt"/>
                <a:cs typeface="+mn-lt"/>
                <a:hlinkClick r:id="rId3"/>
              </a:rPr>
              <a:t>Climate Emergency</a:t>
            </a:r>
            <a:r>
              <a:rPr lang="en-GB">
                <a:ea typeface="+mn-lt"/>
                <a:cs typeface="+mn-lt"/>
              </a:rPr>
              <a:t>. The declaration is an acknowledgement that: </a:t>
            </a:r>
            <a:endParaRPr lang="en-US">
              <a:ea typeface="+mn-lt"/>
              <a:cs typeface="+mn-lt"/>
            </a:endParaRPr>
          </a:p>
          <a:p>
            <a:pPr marL="742950" lvl="1" indent="-285750">
              <a:lnSpc>
                <a:spcPct val="94000"/>
              </a:lnSpc>
              <a:spcBef>
                <a:spcPts val="500"/>
              </a:spcBef>
              <a:spcAft>
                <a:spcPts val="200"/>
              </a:spcAft>
              <a:buFont typeface="Arial"/>
              <a:buChar char="•"/>
            </a:pPr>
            <a:r>
              <a:rPr lang="en-GB" i="1">
                <a:ea typeface="+mn-lt"/>
                <a:cs typeface="+mn-lt"/>
              </a:rPr>
              <a:t>Climate change is happening, and threatens the wellbeing of everyone in Leicester and worldwide </a:t>
            </a:r>
            <a:endParaRPr lang="en-US">
              <a:ea typeface="+mn-lt"/>
              <a:cs typeface="+mn-lt"/>
            </a:endParaRPr>
          </a:p>
          <a:p>
            <a:pPr marL="742950" lvl="1" indent="-285750">
              <a:lnSpc>
                <a:spcPct val="94000"/>
              </a:lnSpc>
              <a:spcBef>
                <a:spcPts val="500"/>
              </a:spcBef>
              <a:spcAft>
                <a:spcPts val="200"/>
              </a:spcAft>
              <a:buFont typeface="Arial"/>
              <a:buChar char="•"/>
            </a:pPr>
            <a:r>
              <a:rPr lang="en-GB" i="1">
                <a:ea typeface="+mn-lt"/>
                <a:cs typeface="+mn-lt"/>
              </a:rPr>
              <a:t>The speed and scale of global and local action to tackle the problem needs to be dramatically increased. </a:t>
            </a:r>
            <a:endParaRPr lang="en-US">
              <a:ea typeface="+mn-lt"/>
              <a:cs typeface="+mn-lt"/>
            </a:endParaRPr>
          </a:p>
          <a:p>
            <a:pPr marL="285750" indent="-285750">
              <a:lnSpc>
                <a:spcPct val="94000"/>
              </a:lnSpc>
              <a:spcBef>
                <a:spcPts val="1000"/>
              </a:spcBef>
              <a:spcAft>
                <a:spcPts val="200"/>
              </a:spcAft>
              <a:buFont typeface="Arial"/>
              <a:buChar char="•"/>
            </a:pPr>
            <a:endParaRPr lang="en-GB">
              <a:ea typeface="+mn-lt"/>
              <a:cs typeface="+mn-lt"/>
            </a:endParaRPr>
          </a:p>
          <a:p>
            <a:pPr marL="285750" indent="-285750">
              <a:lnSpc>
                <a:spcPct val="94000"/>
              </a:lnSpc>
              <a:spcBef>
                <a:spcPts val="1000"/>
              </a:spcBef>
              <a:spcAft>
                <a:spcPts val="200"/>
              </a:spcAft>
              <a:buFont typeface="Arial"/>
              <a:buChar char="•"/>
            </a:pPr>
            <a:r>
              <a:rPr lang="en-GB">
                <a:ea typeface="+mn-lt"/>
                <a:cs typeface="+mn-lt"/>
              </a:rPr>
              <a:t>In its declaration, the Council committed to developing a new action plan to address the emergency through our own services and projects .</a:t>
            </a:r>
            <a:endParaRPr lang="en-US">
              <a:ea typeface="+mn-lt"/>
              <a:cs typeface="+mn-lt"/>
            </a:endParaRPr>
          </a:p>
          <a:p>
            <a:pPr algn="l"/>
            <a:endParaRPr lang="en-US">
              <a:cs typeface="Calibri"/>
            </a:endParaRPr>
          </a:p>
        </p:txBody>
      </p:sp>
      <p:sp>
        <p:nvSpPr>
          <p:cNvPr id="11" name="Content Placeholder 2">
            <a:extLst>
              <a:ext uri="{FF2B5EF4-FFF2-40B4-BE49-F238E27FC236}">
                <a16:creationId xmlns:a16="http://schemas.microsoft.com/office/drawing/2014/main" id="{A6E1DFFA-44C5-49AD-903B-8D38BE3C48A7}"/>
              </a:ext>
            </a:extLst>
          </p:cNvPr>
          <p:cNvSpPr>
            <a:spLocks noGrp="1"/>
          </p:cNvSpPr>
          <p:nvPr/>
        </p:nvSpPr>
        <p:spPr>
          <a:xfrm>
            <a:off x="5857335" y="1608013"/>
            <a:ext cx="5848709" cy="3497449"/>
          </a:xfrm>
          <a:prstGeom prst="rect">
            <a:avLst/>
          </a:prstGeom>
        </p:spPr>
        <p:txBody>
          <a:bodyPr vert="horz" lIns="91440" tIns="45720" rIns="91440" bIns="45720" rtlCol="0" anchor="t">
            <a:noAutofit/>
          </a:bodyPr>
          <a:lst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pPr marL="0" indent="0">
              <a:buNone/>
            </a:pPr>
            <a:r>
              <a:rPr lang="en-GB" sz="1800" b="1">
                <a:solidFill>
                  <a:srgbClr val="000000"/>
                </a:solidFill>
              </a:rPr>
              <a:t>What action you can do:</a:t>
            </a:r>
            <a:endParaRPr lang="en-US" sz="1800" b="1">
              <a:solidFill>
                <a:srgbClr val="000000"/>
              </a:solidFill>
              <a:cs typeface="Calibri"/>
            </a:endParaRPr>
          </a:p>
          <a:p>
            <a:pPr marL="383540" indent="-383540"/>
            <a:r>
              <a:rPr lang="en-GB" sz="1800">
                <a:solidFill>
                  <a:srgbClr val="000000"/>
                </a:solidFill>
              </a:rPr>
              <a:t>Discuss your plans with students and staff .</a:t>
            </a:r>
            <a:endParaRPr lang="en-US" sz="1800">
              <a:solidFill>
                <a:srgbClr val="000000"/>
              </a:solidFill>
              <a:cs typeface="Calibri" panose="020F0502020204030204"/>
            </a:endParaRPr>
          </a:p>
          <a:p>
            <a:pPr marL="383540" indent="-383540"/>
            <a:r>
              <a:rPr lang="en-GB" sz="1800">
                <a:solidFill>
                  <a:srgbClr val="000000"/>
                </a:solidFill>
              </a:rPr>
              <a:t>Select actions which you plan to achieve, make them manageable but also remember we are in a Climate Emergency. </a:t>
            </a:r>
          </a:p>
          <a:p>
            <a:pPr marL="383540" indent="-383540"/>
            <a:r>
              <a:rPr lang="en-GB" sz="1800">
                <a:solidFill>
                  <a:srgbClr val="000000"/>
                </a:solidFill>
              </a:rPr>
              <a:t>Make sure your actions have a duration, responsibilities and an evaluation.</a:t>
            </a:r>
            <a:endParaRPr lang="en-GB" sz="1800">
              <a:solidFill>
                <a:srgbClr val="000000"/>
              </a:solidFill>
              <a:cs typeface="Calibri" panose="020F0502020204030204"/>
            </a:endParaRPr>
          </a:p>
          <a:p>
            <a:pPr marL="383540" indent="-383540"/>
            <a:r>
              <a:rPr lang="en-GB" sz="1800">
                <a:solidFill>
                  <a:srgbClr val="000000"/>
                </a:solidFill>
              </a:rPr>
              <a:t>Take your action plan to the Governing Body or Trustees to ensure that you have their support. </a:t>
            </a:r>
            <a:endParaRPr lang="en-GB" sz="1800">
              <a:solidFill>
                <a:srgbClr val="000000"/>
              </a:solidFill>
              <a:cs typeface="Calibri"/>
            </a:endParaRPr>
          </a:p>
          <a:p>
            <a:pPr marL="383540" indent="-383540"/>
            <a:r>
              <a:rPr lang="en-GB" sz="1800">
                <a:solidFill>
                  <a:srgbClr val="000000"/>
                </a:solidFill>
              </a:rPr>
              <a:t>You can submit your action plan to the City Council which we will publicise as part of our wider action plan. </a:t>
            </a:r>
            <a:endParaRPr lang="en-GB" sz="1800">
              <a:solidFill>
                <a:srgbClr val="000000"/>
              </a:solidFill>
              <a:cs typeface="Calibri" panose="020F0502020204030204"/>
            </a:endParaRPr>
          </a:p>
          <a:p>
            <a:pPr marL="383540" indent="-383540"/>
            <a:r>
              <a:rPr lang="en-GB" sz="1800">
                <a:solidFill>
                  <a:srgbClr val="000000"/>
                </a:solidFill>
              </a:rPr>
              <a:t>Start your action plan! </a:t>
            </a:r>
            <a:endParaRPr lang="en-GB" sz="1800">
              <a:solidFill>
                <a:srgbClr val="000000"/>
              </a:solidFill>
              <a:cs typeface="Calibri" panose="020F0502020204030204"/>
            </a:endParaRPr>
          </a:p>
          <a:p>
            <a:pPr marL="383540" indent="-383540"/>
            <a:r>
              <a:rPr lang="en-GB" sz="1800">
                <a:solidFill>
                  <a:srgbClr val="000000"/>
                </a:solidFill>
              </a:rPr>
              <a:t>Review regularly to check and maintain your progress .</a:t>
            </a:r>
            <a:endParaRPr lang="en-GB" sz="1800">
              <a:solidFill>
                <a:srgbClr val="000000"/>
              </a:solidFill>
              <a:cs typeface="Calibri" panose="020F0502020204030204"/>
            </a:endParaRPr>
          </a:p>
        </p:txBody>
      </p:sp>
      <p:sp>
        <p:nvSpPr>
          <p:cNvPr id="4" name="TextBox 3">
            <a:extLst>
              <a:ext uri="{FF2B5EF4-FFF2-40B4-BE49-F238E27FC236}">
                <a16:creationId xmlns:a16="http://schemas.microsoft.com/office/drawing/2014/main" id="{D3354BEA-6982-421A-939C-9108C7770596}"/>
              </a:ext>
            </a:extLst>
          </p:cNvPr>
          <p:cNvSpPr txBox="1"/>
          <p:nvPr/>
        </p:nvSpPr>
        <p:spPr>
          <a:xfrm>
            <a:off x="435708" y="6219093"/>
            <a:ext cx="566419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hlinkClick r:id="rId4"/>
              </a:rPr>
              <a:t>schools.leicester.gov.uk/climate-emergency</a:t>
            </a:r>
            <a:r>
              <a:rPr lang="en-US" b="1"/>
              <a:t> </a:t>
            </a:r>
          </a:p>
        </p:txBody>
      </p:sp>
    </p:spTree>
    <p:extLst>
      <p:ext uri="{BB962C8B-B14F-4D97-AF65-F5344CB8AC3E}">
        <p14:creationId xmlns:p14="http://schemas.microsoft.com/office/powerpoint/2010/main" val="266299503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3716592C-CCD4-4C9D-8C01-6BD91D66E72A}"/>
              </a:ext>
            </a:extLst>
          </p:cNvPr>
          <p:cNvSpPr/>
          <p:nvPr/>
        </p:nvSpPr>
        <p:spPr>
          <a:xfrm>
            <a:off x="570376" y="5040718"/>
            <a:ext cx="6096000" cy="1277273"/>
          </a:xfrm>
          <a:prstGeom prst="rect">
            <a:avLst/>
          </a:prstGeom>
        </p:spPr>
        <p:txBody>
          <a:bodyPr>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spcAft>
                <a:spcPts val="600"/>
              </a:spcAft>
            </a:pPr>
            <a:endParaRPr lang="en-GB" sz="2000">
              <a:solidFill>
                <a:srgbClr val="000000"/>
              </a:solidFill>
              <a:latin typeface="Calibri" panose="020F0502020204030204" pitchFamily="34" charset="0"/>
            </a:endParaRPr>
          </a:p>
          <a:p>
            <a:pPr>
              <a:spcAft>
                <a:spcPts val="600"/>
              </a:spcAft>
            </a:pPr>
            <a:r>
              <a:rPr lang="en-GB" sz="2800">
                <a:solidFill>
                  <a:srgbClr val="002060"/>
                </a:solidFill>
                <a:latin typeface="Calibri" panose="020F0502020204030204" pitchFamily="34" charset="0"/>
              </a:rPr>
              <a:t> Templates and document available at </a:t>
            </a:r>
            <a:r>
              <a:rPr lang="en-GB" sz="2400" b="1" u="sng">
                <a:solidFill>
                  <a:srgbClr val="002060"/>
                </a:solidFill>
                <a:latin typeface="Calibri" panose="020F0502020204030204" pitchFamily="34" charset="0"/>
              </a:rPr>
              <a:t>schools.leicester.gov.uk/climate-emergency </a:t>
            </a:r>
            <a:endParaRPr lang="en-GB" sz="2400" u="sng">
              <a:solidFill>
                <a:srgbClr val="002060"/>
              </a:solidFill>
            </a:endParaRPr>
          </a:p>
        </p:txBody>
      </p:sp>
      <p:sp>
        <p:nvSpPr>
          <p:cNvPr id="17" name="Title 1" hidden="1">
            <a:extLst>
              <a:ext uri="{FF2B5EF4-FFF2-40B4-BE49-F238E27FC236}">
                <a16:creationId xmlns:a16="http://schemas.microsoft.com/office/drawing/2014/main" id="{717118B0-3721-4852-B780-3E73B9DA0AAA}"/>
              </a:ext>
            </a:extLst>
          </p:cNvPr>
          <p:cNvSpPr>
            <a:spLocks noGrp="1"/>
          </p:cNvSpPr>
          <p:nvPr>
            <p:ph type="title"/>
          </p:nvPr>
        </p:nvSpPr>
        <p:spPr>
          <a:xfrm>
            <a:off x="476738" y="189279"/>
            <a:ext cx="10515600" cy="1325563"/>
          </a:xfrm>
        </p:spPr>
        <p:txBody>
          <a:bodyPr/>
          <a:lstStyle/>
          <a:p>
            <a:r>
              <a:rPr lang="en-US" b="1">
                <a:cs typeface="Calibri Light"/>
              </a:rPr>
              <a:t>Climate Emergency Documents</a:t>
            </a:r>
          </a:p>
        </p:txBody>
      </p:sp>
      <p:pic>
        <p:nvPicPr>
          <p:cNvPr id="2" name="Picture 1" descr="Climate emergency action plan template">
            <a:extLst>
              <a:ext uri="{FF2B5EF4-FFF2-40B4-BE49-F238E27FC236}">
                <a16:creationId xmlns:a16="http://schemas.microsoft.com/office/drawing/2014/main" id="{0A133ECF-1BE6-4AD8-996D-EB2FC67DAAB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68047" y="401282"/>
            <a:ext cx="6809518" cy="4531665"/>
          </a:xfrm>
          <a:prstGeom prst="rect">
            <a:avLst/>
          </a:prstGeom>
          <a:ln w="3175">
            <a:solidFill>
              <a:schemeClr val="tx1"/>
            </a:solidFill>
          </a:ln>
        </p:spPr>
      </p:pic>
      <p:pic>
        <p:nvPicPr>
          <p:cNvPr id="3" name="Picture 2" descr="Climate emergency declaration template letter">
            <a:extLst>
              <a:ext uri="{FF2B5EF4-FFF2-40B4-BE49-F238E27FC236}">
                <a16:creationId xmlns:a16="http://schemas.microsoft.com/office/drawing/2014/main" id="{DB22785B-73BF-4B88-8357-DDFB7D36F56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315536" y="270004"/>
            <a:ext cx="4608417" cy="6317991"/>
          </a:xfrm>
          <a:prstGeom prst="rect">
            <a:avLst/>
          </a:prstGeom>
          <a:ln w="3175">
            <a:solidFill>
              <a:schemeClr val="tx1"/>
            </a:solidFill>
          </a:ln>
        </p:spPr>
      </p:pic>
    </p:spTree>
    <p:extLst>
      <p:ext uri="{BB962C8B-B14F-4D97-AF65-F5344CB8AC3E}">
        <p14:creationId xmlns:p14="http://schemas.microsoft.com/office/powerpoint/2010/main" val="263880499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7">
            <a:extLst>
              <a:ext uri="{FF2B5EF4-FFF2-40B4-BE49-F238E27FC236}">
                <a16:creationId xmlns:a16="http://schemas.microsoft.com/office/drawing/2014/main" id="{3B854194-185D-494D-905C-7C7CB2E3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211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9">
            <a:extLst>
              <a:ext uri="{FF2B5EF4-FFF2-40B4-BE49-F238E27FC236}">
                <a16:creationId xmlns:a16="http://schemas.microsoft.com/office/drawing/2014/main" id="{B4F5FA0D-0104-4987-8241-EFF7C85B88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998"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1">
            <a:extLst>
              <a:ext uri="{FF2B5EF4-FFF2-40B4-BE49-F238E27FC236}">
                <a16:creationId xmlns:a16="http://schemas.microsoft.com/office/drawing/2014/main" id="{2897127E-6CEF-446C-BE87-93B7C46E49D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F73A25A7-5373-4AAA-B3A1-E85CF17BF0AE}"/>
              </a:ext>
            </a:extLst>
          </p:cNvPr>
          <p:cNvSpPr>
            <a:spLocks noGrp="1"/>
          </p:cNvSpPr>
          <p:nvPr>
            <p:ph type="title"/>
          </p:nvPr>
        </p:nvSpPr>
        <p:spPr>
          <a:xfrm>
            <a:off x="640079" y="2053641"/>
            <a:ext cx="3669161" cy="2760098"/>
          </a:xfrm>
        </p:spPr>
        <p:txBody>
          <a:bodyPr>
            <a:normAutofit/>
          </a:bodyPr>
          <a:lstStyle/>
          <a:p>
            <a:r>
              <a:rPr lang="en-GB" b="1">
                <a:solidFill>
                  <a:srgbClr val="FFFFFF"/>
                </a:solidFill>
              </a:rPr>
              <a:t>Other opportunities coming up </a:t>
            </a:r>
            <a:endParaRPr lang="en-GB">
              <a:solidFill>
                <a:srgbClr val="FFFFFF"/>
              </a:solidFill>
            </a:endParaRPr>
          </a:p>
        </p:txBody>
      </p:sp>
      <p:sp>
        <p:nvSpPr>
          <p:cNvPr id="3" name="Content Placeholder 2">
            <a:extLst>
              <a:ext uri="{FF2B5EF4-FFF2-40B4-BE49-F238E27FC236}">
                <a16:creationId xmlns:a16="http://schemas.microsoft.com/office/drawing/2014/main" id="{BB4ADB73-6CC2-461E-82D4-76E076F9F6BF}"/>
              </a:ext>
            </a:extLst>
          </p:cNvPr>
          <p:cNvSpPr>
            <a:spLocks noGrp="1"/>
          </p:cNvSpPr>
          <p:nvPr>
            <p:ph idx="1"/>
          </p:nvPr>
        </p:nvSpPr>
        <p:spPr>
          <a:xfrm>
            <a:off x="6090574" y="801866"/>
            <a:ext cx="5306084" cy="5230634"/>
          </a:xfrm>
        </p:spPr>
        <p:txBody>
          <a:bodyPr vert="horz" lIns="91440" tIns="45720" rIns="91440" bIns="45720" rtlCol="0" anchor="ctr">
            <a:normAutofit/>
          </a:bodyPr>
          <a:lstStyle/>
          <a:p>
            <a:pPr marL="0" indent="0">
              <a:buNone/>
            </a:pPr>
            <a:endParaRPr lang="en-GB" sz="1700" b="1">
              <a:solidFill>
                <a:srgbClr val="000000"/>
              </a:solidFill>
              <a:cs typeface="Calibri"/>
            </a:endParaRPr>
          </a:p>
          <a:p>
            <a:r>
              <a:rPr lang="en-GB" sz="1700" b="1">
                <a:solidFill>
                  <a:srgbClr val="000000"/>
                </a:solidFill>
                <a:hlinkClick r:id="rId3"/>
              </a:rPr>
              <a:t>UN Climate Change Learn Online</a:t>
            </a:r>
            <a:r>
              <a:rPr lang="en-GB" sz="1700" b="1">
                <a:solidFill>
                  <a:srgbClr val="000000"/>
                </a:solidFill>
              </a:rPr>
              <a:t> </a:t>
            </a:r>
            <a:endParaRPr lang="en-GB" sz="1700" b="1">
              <a:solidFill>
                <a:srgbClr val="000000"/>
              </a:solidFill>
              <a:cs typeface="Calibri"/>
            </a:endParaRPr>
          </a:p>
          <a:p>
            <a:pPr lvl="1"/>
            <a:r>
              <a:rPr lang="en-GB" sz="1700">
                <a:solidFill>
                  <a:srgbClr val="000000"/>
                </a:solidFill>
                <a:ea typeface="+mn-lt"/>
                <a:cs typeface="+mn-lt"/>
              </a:rPr>
              <a:t>Climate Change: From Learning to Action (8 hours)</a:t>
            </a:r>
            <a:endParaRPr lang="en-GB" sz="1700">
              <a:solidFill>
                <a:srgbClr val="000000"/>
              </a:solidFill>
              <a:cs typeface="Calibri" panose="020F0502020204030204"/>
            </a:endParaRPr>
          </a:p>
          <a:p>
            <a:pPr lvl="1"/>
            <a:r>
              <a:rPr lang="en-GB" sz="1700">
                <a:solidFill>
                  <a:srgbClr val="000000"/>
                </a:solidFill>
                <a:ea typeface="+mn-lt"/>
                <a:cs typeface="+mn-lt"/>
              </a:rPr>
              <a:t>Children and Climate Change (6 hours)</a:t>
            </a:r>
            <a:endParaRPr lang="en-GB" sz="1700">
              <a:solidFill>
                <a:srgbClr val="000000"/>
              </a:solidFill>
              <a:cs typeface="Calibri"/>
            </a:endParaRPr>
          </a:p>
          <a:p>
            <a:pPr lvl="1"/>
            <a:r>
              <a:rPr lang="en-GB" sz="1700">
                <a:solidFill>
                  <a:srgbClr val="000000"/>
                </a:solidFill>
                <a:ea typeface="+mn-lt"/>
                <a:cs typeface="+mn-lt"/>
              </a:rPr>
              <a:t>Cities and Climate Change (2 hours)</a:t>
            </a:r>
            <a:endParaRPr lang="en-GB" sz="1700">
              <a:solidFill>
                <a:srgbClr val="000000"/>
              </a:solidFill>
              <a:cs typeface="Calibri"/>
            </a:endParaRPr>
          </a:p>
          <a:p>
            <a:pPr lvl="1"/>
            <a:r>
              <a:rPr lang="en-GB" sz="1700">
                <a:solidFill>
                  <a:srgbClr val="000000"/>
                </a:solidFill>
                <a:ea typeface="+mn-lt"/>
                <a:cs typeface="+mn-lt"/>
              </a:rPr>
              <a:t>Human Health and Climate Change (2 hours)</a:t>
            </a:r>
          </a:p>
          <a:p>
            <a:pPr lvl="1"/>
            <a:r>
              <a:rPr lang="en-GB" sz="1700">
                <a:solidFill>
                  <a:srgbClr val="000000"/>
                </a:solidFill>
                <a:ea typeface="+mn-lt"/>
                <a:cs typeface="+mn-lt"/>
              </a:rPr>
              <a:t>Module 1 of Open Online Course on Gender and Environment (6 hours)</a:t>
            </a:r>
            <a:endParaRPr lang="en-GB" sz="1700">
              <a:solidFill>
                <a:srgbClr val="000000"/>
              </a:solidFill>
              <a:cs typeface="Calibri" panose="020F0502020204030204"/>
            </a:endParaRPr>
          </a:p>
          <a:p>
            <a:endParaRPr lang="en-GB" sz="1700">
              <a:solidFill>
                <a:srgbClr val="000000"/>
              </a:solidFill>
              <a:cs typeface="Calibri" panose="020F0502020204030204"/>
            </a:endParaRPr>
          </a:p>
          <a:p>
            <a:r>
              <a:rPr lang="en-GB" sz="1700" b="1">
                <a:solidFill>
                  <a:srgbClr val="000000"/>
                </a:solidFill>
                <a:cs typeface="Calibri"/>
                <a:hlinkClick r:id="rId4"/>
              </a:rPr>
              <a:t>Off School website</a:t>
            </a:r>
            <a:r>
              <a:rPr lang="en-GB" sz="1700">
                <a:solidFill>
                  <a:srgbClr val="000000"/>
                </a:solidFill>
                <a:cs typeface="Calibri"/>
              </a:rPr>
              <a:t> - </a:t>
            </a:r>
            <a:r>
              <a:rPr lang="en-GB" sz="1700">
                <a:solidFill>
                  <a:srgbClr val="000000"/>
                </a:solidFill>
                <a:ea typeface="+mn-lt"/>
                <a:cs typeface="+mn-lt"/>
              </a:rPr>
              <a:t>a free website full of ideas for home learning and fun activities. Head to the Activity Zone for 100s of films, created by teachers, across loads of great topics and themes!</a:t>
            </a:r>
            <a:endParaRPr lang="en-GB" sz="1700">
              <a:solidFill>
                <a:srgbClr val="000000"/>
              </a:solidFill>
            </a:endParaRPr>
          </a:p>
          <a:p>
            <a:endParaRPr lang="en-GB" sz="1700">
              <a:solidFill>
                <a:srgbClr val="000000"/>
              </a:solidFill>
              <a:cs typeface="Calibri"/>
            </a:endParaRPr>
          </a:p>
          <a:p>
            <a:endParaRPr lang="en-GB" sz="1700">
              <a:solidFill>
                <a:srgbClr val="000000"/>
              </a:solidFill>
              <a:cs typeface="Calibri"/>
            </a:endParaRPr>
          </a:p>
        </p:txBody>
      </p:sp>
    </p:spTree>
    <p:extLst>
      <p:ext uri="{BB962C8B-B14F-4D97-AF65-F5344CB8AC3E}">
        <p14:creationId xmlns:p14="http://schemas.microsoft.com/office/powerpoint/2010/main" val="361634376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Freeform: Shape 16">
            <a:extLst>
              <a:ext uri="{FF2B5EF4-FFF2-40B4-BE49-F238E27FC236}">
                <a16:creationId xmlns:a16="http://schemas.microsoft.com/office/drawing/2014/main" id="{46C2E80F-49A6-4372-B103-219D417A5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096" y="470925"/>
            <a:ext cx="4381009"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6E5F1F4-95B7-4DF2-A4AA-FC873FE6D292}"/>
              </a:ext>
            </a:extLst>
          </p:cNvPr>
          <p:cNvSpPr>
            <a:spLocks noGrp="1"/>
          </p:cNvSpPr>
          <p:nvPr>
            <p:ph type="title"/>
          </p:nvPr>
        </p:nvSpPr>
        <p:spPr>
          <a:xfrm>
            <a:off x="863029" y="1012004"/>
            <a:ext cx="3416158" cy="4795408"/>
          </a:xfrm>
        </p:spPr>
        <p:txBody>
          <a:bodyPr>
            <a:normAutofit/>
          </a:bodyPr>
          <a:lstStyle/>
          <a:p>
            <a:r>
              <a:rPr lang="en-US" b="1">
                <a:solidFill>
                  <a:srgbClr val="FFFFFF"/>
                </a:solidFill>
                <a:cs typeface="Calibri Light"/>
              </a:rPr>
              <a:t>Information and grant opportunities </a:t>
            </a:r>
            <a:endParaRPr lang="en-US" b="1">
              <a:solidFill>
                <a:srgbClr val="FFFFFF"/>
              </a:solidFill>
            </a:endParaRPr>
          </a:p>
        </p:txBody>
      </p:sp>
      <p:graphicFrame>
        <p:nvGraphicFramePr>
          <p:cNvPr id="7" name="Content Placeholder 2" descr="Decorative ">
            <a:extLst>
              <a:ext uri="{FF2B5EF4-FFF2-40B4-BE49-F238E27FC236}">
                <a16:creationId xmlns:a16="http://schemas.microsoft.com/office/drawing/2014/main" id="{3E33473A-9132-4F33-9D1B-53DFAD7E6C2E}"/>
              </a:ext>
            </a:extLst>
          </p:cNvPr>
          <p:cNvGraphicFramePr>
            <a:graphicFrameLocks noGrp="1"/>
          </p:cNvGraphicFramePr>
          <p:nvPr>
            <p:ph idx="1"/>
            <p:extLst>
              <p:ext uri="{D42A27DB-BD31-4B8C-83A1-F6EECF244321}">
                <p14:modId xmlns:p14="http://schemas.microsoft.com/office/powerpoint/2010/main" val="1425515507"/>
              </p:ext>
            </p:extLst>
          </p:nvPr>
        </p:nvGraphicFramePr>
        <p:xfrm>
          <a:off x="5194300" y="470924"/>
          <a:ext cx="6513604" cy="58854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7694465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4" descr="Selection of photos fro Celebration events">
            <a:extLst>
              <a:ext uri="{FF2B5EF4-FFF2-40B4-BE49-F238E27FC236}">
                <a16:creationId xmlns:a16="http://schemas.microsoft.com/office/drawing/2014/main" id="{7A54A350-9B2B-4468-AE05-3C25283C2778}"/>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 y="10"/>
            <a:ext cx="12192000" cy="6857990"/>
          </a:xfrm>
          <a:prstGeom prst="rect">
            <a:avLst/>
          </a:prstGeom>
        </p:spPr>
      </p:pic>
      <p:sp>
        <p:nvSpPr>
          <p:cNvPr id="9" name="Rectangle 8">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498D3D7-2543-40B7-811B-72465857593E}"/>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r>
              <a:rPr lang="en-US" sz="3600" b="1">
                <a:solidFill>
                  <a:schemeClr val="tx1">
                    <a:lumMod val="85000"/>
                    <a:lumOff val="15000"/>
                  </a:schemeClr>
                </a:solidFill>
              </a:rPr>
              <a:t>Eco-Schools and Food for Life Celebrations</a:t>
            </a:r>
          </a:p>
        </p:txBody>
      </p:sp>
      <p:cxnSp>
        <p:nvCxnSpPr>
          <p:cNvPr id="6" name="Straight Connector 10">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12">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1293587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11">
            <a:extLst>
              <a:ext uri="{FF2B5EF4-FFF2-40B4-BE49-F238E27FC236}">
                <a16:creationId xmlns:a16="http://schemas.microsoft.com/office/drawing/2014/main" id="{466012E2-2E5E-4208-B59C-DA4FC44DC7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8635" y="0"/>
            <a:ext cx="12220634"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13">
            <a:extLst>
              <a:ext uri="{FF2B5EF4-FFF2-40B4-BE49-F238E27FC236}">
                <a16:creationId xmlns:a16="http://schemas.microsoft.com/office/drawing/2014/main" id="{05F94A0D-DB2E-4487-BA31-9105C14D950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cstate="email">
            <a:extLst>
              <a:ext uri="{28A0092B-C50C-407E-A947-70E740481C1C}">
                <a14:useLocalDpi xmlns:a14="http://schemas.microsoft.com/office/drawing/2010/main"/>
              </a:ext>
            </a:extLst>
          </a:blip>
          <a:stretch>
            <a:fillRect/>
          </a:stretch>
        </p:blipFill>
        <p:spPr>
          <a:xfrm>
            <a:off x="-28636" y="0"/>
            <a:ext cx="12220636" cy="6858000"/>
          </a:xfrm>
          <a:prstGeom prst="rect">
            <a:avLst/>
          </a:prstGeom>
        </p:spPr>
      </p:pic>
      <p:sp>
        <p:nvSpPr>
          <p:cNvPr id="2" name="Title 1">
            <a:extLst>
              <a:ext uri="{FF2B5EF4-FFF2-40B4-BE49-F238E27FC236}">
                <a16:creationId xmlns:a16="http://schemas.microsoft.com/office/drawing/2014/main" id="{0541A222-C608-41E9-ADD6-4FC8A92F37C7}"/>
              </a:ext>
            </a:extLst>
          </p:cNvPr>
          <p:cNvSpPr>
            <a:spLocks noGrp="1"/>
          </p:cNvSpPr>
          <p:nvPr>
            <p:ph type="title"/>
          </p:nvPr>
        </p:nvSpPr>
        <p:spPr>
          <a:xfrm>
            <a:off x="726057" y="3121701"/>
            <a:ext cx="3658053" cy="2160162"/>
          </a:xfrm>
        </p:spPr>
        <p:txBody>
          <a:bodyPr vert="horz" lIns="91440" tIns="45720" rIns="91440" bIns="45720" rtlCol="0" anchor="t">
            <a:normAutofit/>
          </a:bodyPr>
          <a:lstStyle/>
          <a:p>
            <a:r>
              <a:rPr lang="en-US" kern="1200">
                <a:solidFill>
                  <a:srgbClr val="FFFFFF"/>
                </a:solidFill>
                <a:latin typeface="+mj-lt"/>
                <a:ea typeface="+mj-ea"/>
                <a:cs typeface="+mj-cs"/>
              </a:rPr>
              <a:t>Questions and Answers</a:t>
            </a:r>
          </a:p>
        </p:txBody>
      </p:sp>
      <p:pic>
        <p:nvPicPr>
          <p:cNvPr id="7" name="Graphic 6" descr="Decorative">
            <a:extLst>
              <a:ext uri="{FF2B5EF4-FFF2-40B4-BE49-F238E27FC236}">
                <a16:creationId xmlns:a16="http://schemas.microsoft.com/office/drawing/2014/main" id="{9BD782BA-9765-4453-9777-9213E2219A6B}"/>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6370721" y="908504"/>
            <a:ext cx="5031847" cy="5031847"/>
          </a:xfrm>
          <a:prstGeom prst="rect">
            <a:avLst/>
          </a:prstGeom>
        </p:spPr>
      </p:pic>
    </p:spTree>
    <p:extLst>
      <p:ext uri="{BB962C8B-B14F-4D97-AF65-F5344CB8AC3E}">
        <p14:creationId xmlns:p14="http://schemas.microsoft.com/office/powerpoint/2010/main" val="281131388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Rectangle 24">
            <a:extLst>
              <a:ext uri="{FF2B5EF4-FFF2-40B4-BE49-F238E27FC236}">
                <a16:creationId xmlns:a16="http://schemas.microsoft.com/office/drawing/2014/main" id="{D41CCBED-E4E1-4997-A072-94D325AE38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09599"/>
            <a:ext cx="12192000" cy="62484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73A25A7-5373-4AAA-B3A1-E85CF17BF0AE}"/>
              </a:ext>
            </a:extLst>
          </p:cNvPr>
          <p:cNvSpPr>
            <a:spLocks noGrp="1"/>
          </p:cNvSpPr>
          <p:nvPr>
            <p:ph type="title"/>
          </p:nvPr>
        </p:nvSpPr>
        <p:spPr>
          <a:xfrm>
            <a:off x="804672" y="5434228"/>
            <a:ext cx="10640754" cy="775845"/>
          </a:xfrm>
        </p:spPr>
        <p:txBody>
          <a:bodyPr vert="horz" lIns="91440" tIns="45720" rIns="91440" bIns="45720" rtlCol="0" anchor="ctr">
            <a:normAutofit/>
          </a:bodyPr>
          <a:lstStyle/>
          <a:p>
            <a:r>
              <a:rPr lang="en-US" b="1" kern="1200">
                <a:solidFill>
                  <a:srgbClr val="FFFFFF"/>
                </a:solidFill>
                <a:latin typeface="+mj-lt"/>
                <a:ea typeface="+mj-ea"/>
                <a:cs typeface="+mj-cs"/>
              </a:rPr>
              <a:t>Future Webinars </a:t>
            </a:r>
            <a:endParaRPr lang="en-US" kern="1200">
              <a:solidFill>
                <a:srgbClr val="FFFFFF"/>
              </a:solidFill>
              <a:latin typeface="+mj-lt"/>
              <a:ea typeface="+mj-ea"/>
              <a:cs typeface="+mj-cs"/>
            </a:endParaRPr>
          </a:p>
        </p:txBody>
      </p:sp>
      <p:pic>
        <p:nvPicPr>
          <p:cNvPr id="28" name="Picture 26">
            <a:extLst>
              <a:ext uri="{FF2B5EF4-FFF2-40B4-BE49-F238E27FC236}">
                <a16:creationId xmlns:a16="http://schemas.microsoft.com/office/drawing/2014/main" id="{227F50A4-96DC-44F7-8805-D1713FA4CA4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cstate="email">
            <a:extLst>
              <a:ext uri="{28A0092B-C50C-407E-A947-70E740481C1C}">
                <a14:useLocalDpi xmlns:a14="http://schemas.microsoft.com/office/drawing/2010/main"/>
              </a:ext>
            </a:extLst>
          </a:blip>
          <a:srcRect t="45716" b="33968"/>
          <a:stretch/>
        </p:blipFill>
        <p:spPr>
          <a:xfrm flipV="1">
            <a:off x="0" y="4030580"/>
            <a:ext cx="12192000" cy="1393277"/>
          </a:xfrm>
          <a:custGeom>
            <a:avLst/>
            <a:gdLst>
              <a:gd name="connsiteX0" fmla="*/ 0 w 12192000"/>
              <a:gd name="connsiteY0" fmla="*/ 0 h 3049325"/>
              <a:gd name="connsiteX1" fmla="*/ 12192000 w 12192000"/>
              <a:gd name="connsiteY1" fmla="*/ 0 h 3049325"/>
              <a:gd name="connsiteX2" fmla="*/ 12192000 w 12192000"/>
              <a:gd name="connsiteY2" fmla="*/ 3049325 h 3049325"/>
              <a:gd name="connsiteX3" fmla="*/ 0 w 12192000"/>
              <a:gd name="connsiteY3" fmla="*/ 3049325 h 3049325"/>
            </a:gdLst>
            <a:ahLst/>
            <a:cxnLst>
              <a:cxn ang="0">
                <a:pos x="connsiteX0" y="connsiteY0"/>
              </a:cxn>
              <a:cxn ang="0">
                <a:pos x="connsiteX1" y="connsiteY1"/>
              </a:cxn>
              <a:cxn ang="0">
                <a:pos x="connsiteX2" y="connsiteY2"/>
              </a:cxn>
              <a:cxn ang="0">
                <a:pos x="connsiteX3" y="connsiteY3"/>
              </a:cxn>
            </a:cxnLst>
            <a:rect l="l" t="t" r="r" b="b"/>
            <a:pathLst>
              <a:path w="12192000" h="3049325">
                <a:moveTo>
                  <a:pt x="0" y="0"/>
                </a:moveTo>
                <a:lnTo>
                  <a:pt x="12192000" y="0"/>
                </a:lnTo>
                <a:lnTo>
                  <a:pt x="12192000" y="3049325"/>
                </a:lnTo>
                <a:lnTo>
                  <a:pt x="0" y="3049325"/>
                </a:lnTo>
                <a:close/>
              </a:path>
            </a:pathLst>
          </a:custGeom>
        </p:spPr>
      </p:pic>
      <p:sp>
        <p:nvSpPr>
          <p:cNvPr id="29" name="Rectangle 28">
            <a:extLst>
              <a:ext uri="{FF2B5EF4-FFF2-40B4-BE49-F238E27FC236}">
                <a16:creationId xmlns:a16="http://schemas.microsoft.com/office/drawing/2014/main" id="{7657922F-06FC-4A81-9EC2-4047535D13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417495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0" name="Content Placeholder 6">
            <a:extLst>
              <a:ext uri="{FF2B5EF4-FFF2-40B4-BE49-F238E27FC236}">
                <a16:creationId xmlns:a16="http://schemas.microsoft.com/office/drawing/2014/main" id="{B2C3F2FD-9F42-41A3-BE40-ECCDC513CD06}"/>
              </a:ext>
            </a:extLst>
          </p:cNvPr>
          <p:cNvGraphicFramePr>
            <a:graphicFrameLocks/>
          </p:cNvGraphicFramePr>
          <p:nvPr>
            <p:extLst>
              <p:ext uri="{D42A27DB-BD31-4B8C-83A1-F6EECF244321}">
                <p14:modId xmlns:p14="http://schemas.microsoft.com/office/powerpoint/2010/main" val="1636923814"/>
              </p:ext>
            </p:extLst>
          </p:nvPr>
        </p:nvGraphicFramePr>
        <p:xfrm>
          <a:off x="923890" y="445153"/>
          <a:ext cx="10344221" cy="3788359"/>
        </p:xfrm>
        <a:graphic>
          <a:graphicData uri="http://schemas.openxmlformats.org/drawingml/2006/table">
            <a:tbl>
              <a:tblPr firstRow="1" bandRow="1">
                <a:tableStyleId>{5940675A-B579-460E-94D1-54222C63F5DA}</a:tableStyleId>
              </a:tblPr>
              <a:tblGrid>
                <a:gridCol w="1352483">
                  <a:extLst>
                    <a:ext uri="{9D8B030D-6E8A-4147-A177-3AD203B41FA5}">
                      <a16:colId xmlns:a16="http://schemas.microsoft.com/office/drawing/2014/main" val="186147542"/>
                    </a:ext>
                  </a:extLst>
                </a:gridCol>
                <a:gridCol w="5026912">
                  <a:extLst>
                    <a:ext uri="{9D8B030D-6E8A-4147-A177-3AD203B41FA5}">
                      <a16:colId xmlns:a16="http://schemas.microsoft.com/office/drawing/2014/main" val="3933056512"/>
                    </a:ext>
                  </a:extLst>
                </a:gridCol>
                <a:gridCol w="3964826">
                  <a:extLst>
                    <a:ext uri="{9D8B030D-6E8A-4147-A177-3AD203B41FA5}">
                      <a16:colId xmlns:a16="http://schemas.microsoft.com/office/drawing/2014/main" val="3105795627"/>
                    </a:ext>
                  </a:extLst>
                </a:gridCol>
              </a:tblGrid>
              <a:tr h="592974">
                <a:tc>
                  <a:txBody>
                    <a:bodyPr/>
                    <a:lstStyle/>
                    <a:p>
                      <a:pPr marL="0" algn="ctr" rtl="0" eaLnBrk="1" latinLnBrk="0" hangingPunct="1">
                        <a:spcBef>
                          <a:spcPts val="0"/>
                        </a:spcBef>
                        <a:spcAft>
                          <a:spcPts val="0"/>
                        </a:spcAft>
                      </a:pPr>
                      <a:r>
                        <a:rPr lang="en-GB" sz="1700" kern="1200">
                          <a:effectLst/>
                        </a:rPr>
                        <a:t>3 June</a:t>
                      </a:r>
                      <a:endParaRPr lang="en-GB" sz="1700">
                        <a:effectLst/>
                      </a:endParaRPr>
                    </a:p>
                  </a:txBody>
                  <a:tcPr marL="0" marR="0" marT="0" marB="0" anchor="ctr"/>
                </a:tc>
                <a:tc>
                  <a:txBody>
                    <a:bodyPr/>
                    <a:lstStyle/>
                    <a:p>
                      <a:pPr marL="0" algn="ctr" rtl="0" eaLnBrk="1" latinLnBrk="0" hangingPunct="1">
                        <a:spcBef>
                          <a:spcPts val="0"/>
                        </a:spcBef>
                        <a:spcAft>
                          <a:spcPts val="0"/>
                        </a:spcAft>
                      </a:pPr>
                      <a:r>
                        <a:rPr lang="en-GB" sz="1700" kern="1200">
                          <a:effectLst/>
                        </a:rPr>
                        <a:t>Topic: Biodiversity</a:t>
                      </a:r>
                      <a:endParaRPr lang="en-GB" sz="1700">
                        <a:effectLst/>
                      </a:endParaRPr>
                    </a:p>
                  </a:txBody>
                  <a:tcPr marL="0" marR="0" marT="0" marB="0" anchor="ctr"/>
                </a:tc>
                <a:tc>
                  <a:txBody>
                    <a:bodyPr/>
                    <a:lstStyle/>
                    <a:p>
                      <a:pPr marL="0" algn="ctr" rtl="0" eaLnBrk="1" latinLnBrk="0" hangingPunct="1">
                        <a:spcBef>
                          <a:spcPts val="0"/>
                        </a:spcBef>
                        <a:spcAft>
                          <a:spcPts val="0"/>
                        </a:spcAft>
                      </a:pPr>
                      <a:r>
                        <a:rPr lang="en-GB" sz="1600">
                          <a:effectLst/>
                        </a:rPr>
                        <a:t>Martha Rose, Leicestershire &amp; Rutland Wildlife Trust</a:t>
                      </a:r>
                    </a:p>
                  </a:txBody>
                  <a:tcPr marL="0" marR="0" marT="0" marB="0" anchor="ctr"/>
                </a:tc>
                <a:extLst>
                  <a:ext uri="{0D108BD9-81ED-4DB2-BD59-A6C34878D82A}">
                    <a16:rowId xmlns:a16="http://schemas.microsoft.com/office/drawing/2014/main" val="883990806"/>
                  </a:ext>
                </a:extLst>
              </a:tr>
              <a:tr h="351648">
                <a:tc>
                  <a:txBody>
                    <a:bodyPr/>
                    <a:lstStyle/>
                    <a:p>
                      <a:pPr marL="0" algn="ctr" rtl="0" eaLnBrk="1" latinLnBrk="0" hangingPunct="1">
                        <a:spcBef>
                          <a:spcPts val="0"/>
                        </a:spcBef>
                        <a:spcAft>
                          <a:spcPts val="0"/>
                        </a:spcAft>
                      </a:pPr>
                      <a:r>
                        <a:rPr lang="en-GB" sz="1700" kern="1200">
                          <a:effectLst/>
                        </a:rPr>
                        <a:t>10 June</a:t>
                      </a:r>
                    </a:p>
                    <a:p>
                      <a:pPr marL="0" algn="ctr" rtl="0" eaLnBrk="1" latinLnBrk="0" hangingPunct="1">
                        <a:spcBef>
                          <a:spcPts val="0"/>
                        </a:spcBef>
                        <a:spcAft>
                          <a:spcPts val="0"/>
                        </a:spcAft>
                      </a:pPr>
                      <a:endParaRPr lang="en-GB" sz="1700">
                        <a:effectLst/>
                      </a:endParaRPr>
                    </a:p>
                  </a:txBody>
                  <a:tcPr marL="0" marR="0" marT="0" marB="0" anchor="ctr"/>
                </a:tc>
                <a:tc>
                  <a:txBody>
                    <a:bodyPr/>
                    <a:lstStyle/>
                    <a:p>
                      <a:pPr marL="0" algn="ctr" rtl="0" eaLnBrk="1" latinLnBrk="0" hangingPunct="1">
                        <a:spcBef>
                          <a:spcPts val="0"/>
                        </a:spcBef>
                        <a:spcAft>
                          <a:spcPts val="0"/>
                        </a:spcAft>
                      </a:pPr>
                      <a:r>
                        <a:rPr lang="en-GB" sz="1700" kern="1200">
                          <a:effectLst/>
                        </a:rPr>
                        <a:t>Topic: Global Citizenship &amp; Fairtrade </a:t>
                      </a:r>
                      <a:endParaRPr lang="en-GB" sz="1700">
                        <a:effectLst/>
                      </a:endParaRPr>
                    </a:p>
                  </a:txBody>
                  <a:tcPr marL="0" marR="0" marT="0" marB="0" anchor="ctr"/>
                </a:tc>
                <a:tc>
                  <a:txBody>
                    <a:bodyPr/>
                    <a:lstStyle/>
                    <a:p>
                      <a:pPr marL="0" algn="ctr" rtl="0" eaLnBrk="1" latinLnBrk="0" hangingPunct="1">
                        <a:spcBef>
                          <a:spcPts val="0"/>
                        </a:spcBef>
                        <a:spcAft>
                          <a:spcPts val="0"/>
                        </a:spcAft>
                      </a:pPr>
                      <a:r>
                        <a:rPr lang="en-GB" sz="1600">
                          <a:effectLst/>
                        </a:rPr>
                        <a:t>Hannah Boydon, Mayflower Primary School</a:t>
                      </a:r>
                    </a:p>
                  </a:txBody>
                  <a:tcPr marL="0" marR="0" marT="0" marB="0" anchor="ctr"/>
                </a:tc>
                <a:extLst>
                  <a:ext uri="{0D108BD9-81ED-4DB2-BD59-A6C34878D82A}">
                    <a16:rowId xmlns:a16="http://schemas.microsoft.com/office/drawing/2014/main" val="2972611584"/>
                  </a:ext>
                </a:extLst>
              </a:tr>
              <a:tr h="868776">
                <a:tc>
                  <a:txBody>
                    <a:bodyPr/>
                    <a:lstStyle/>
                    <a:p>
                      <a:pPr marL="0" algn="ctr" rtl="0" eaLnBrk="1" latinLnBrk="0" hangingPunct="1">
                        <a:spcBef>
                          <a:spcPts val="0"/>
                        </a:spcBef>
                        <a:spcAft>
                          <a:spcPts val="0"/>
                        </a:spcAft>
                      </a:pPr>
                      <a:r>
                        <a:rPr lang="en-GB" sz="1700" kern="1200">
                          <a:effectLst/>
                        </a:rPr>
                        <a:t>17 June</a:t>
                      </a:r>
                      <a:endParaRPr lang="en-GB" sz="1700">
                        <a:effectLst/>
                      </a:endParaRPr>
                    </a:p>
                  </a:txBody>
                  <a:tcPr marL="0" marR="0" marT="0" marB="0" anchor="ctr"/>
                </a:tc>
                <a:tc>
                  <a:txBody>
                    <a:bodyPr/>
                    <a:lstStyle/>
                    <a:p>
                      <a:pPr marL="0" algn="ctr" rtl="0" eaLnBrk="1" latinLnBrk="0" hangingPunct="1">
                        <a:spcBef>
                          <a:spcPts val="0"/>
                        </a:spcBef>
                        <a:spcAft>
                          <a:spcPts val="0"/>
                        </a:spcAft>
                      </a:pPr>
                      <a:r>
                        <a:rPr lang="en-GB" sz="1700" kern="1200">
                          <a:effectLst/>
                        </a:rPr>
                        <a:t>Topic: Healthy Living </a:t>
                      </a:r>
                      <a:endParaRPr lang="en-GB" sz="1700">
                        <a:effectLst/>
                      </a:endParaRPr>
                    </a:p>
                  </a:txBody>
                  <a:tcPr marL="0" marR="0" marT="0" marB="0" anchor="ctr"/>
                </a:tc>
                <a:tc>
                  <a:txBody>
                    <a:bodyPr/>
                    <a:lstStyle/>
                    <a:p>
                      <a:pPr marL="0" algn="ctr" rtl="0" eaLnBrk="1" latinLnBrk="0" hangingPunct="1">
                        <a:spcBef>
                          <a:spcPts val="0"/>
                        </a:spcBef>
                        <a:spcAft>
                          <a:spcPts val="0"/>
                        </a:spcAft>
                      </a:pPr>
                      <a:r>
                        <a:rPr lang="en-GB" sz="1600">
                          <a:effectLst/>
                        </a:rPr>
                        <a:t>Lisa Didier - Food for Life, Sam Woods - TCV, </a:t>
                      </a:r>
                      <a:br>
                        <a:rPr lang="en-GB" sz="1600">
                          <a:effectLst/>
                        </a:rPr>
                      </a:br>
                      <a:r>
                        <a:rPr lang="en-GB" sz="1600">
                          <a:effectLst/>
                        </a:rPr>
                        <a:t>Daxa Ralhan, Leicester City Council</a:t>
                      </a:r>
                    </a:p>
                  </a:txBody>
                  <a:tcPr marL="0" marR="0" marT="0" marB="0" anchor="ctr"/>
                </a:tc>
                <a:extLst>
                  <a:ext uri="{0D108BD9-81ED-4DB2-BD59-A6C34878D82A}">
                    <a16:rowId xmlns:a16="http://schemas.microsoft.com/office/drawing/2014/main" val="987393568"/>
                  </a:ext>
                </a:extLst>
              </a:tr>
              <a:tr h="1290289">
                <a:tc>
                  <a:txBody>
                    <a:bodyPr/>
                    <a:lstStyle/>
                    <a:p>
                      <a:pPr marL="0" algn="ctr" rtl="0" eaLnBrk="1" latinLnBrk="0" hangingPunct="1">
                        <a:spcBef>
                          <a:spcPts val="0"/>
                        </a:spcBef>
                        <a:spcAft>
                          <a:spcPts val="0"/>
                        </a:spcAft>
                      </a:pPr>
                      <a:r>
                        <a:rPr lang="en-GB" sz="1700" kern="1200">
                          <a:effectLst/>
                        </a:rPr>
                        <a:t>24 June</a:t>
                      </a:r>
                      <a:endParaRPr lang="en-GB" sz="1700">
                        <a:effectLst/>
                      </a:endParaRPr>
                    </a:p>
                  </a:txBody>
                  <a:tcPr marL="0" marR="0" marT="0" marB="0" anchor="ctr"/>
                </a:tc>
                <a:tc>
                  <a:txBody>
                    <a:bodyPr/>
                    <a:lstStyle/>
                    <a:p>
                      <a:pPr marL="0" algn="ctr" rtl="0" eaLnBrk="1" latinLnBrk="0" hangingPunct="1">
                        <a:spcBef>
                          <a:spcPts val="0"/>
                        </a:spcBef>
                        <a:spcAft>
                          <a:spcPts val="0"/>
                        </a:spcAft>
                      </a:pPr>
                      <a:r>
                        <a:rPr lang="en-GB" sz="1700" kern="1200">
                          <a:effectLst/>
                        </a:rPr>
                        <a:t>Topic: Marine </a:t>
                      </a:r>
                      <a:endParaRPr lang="en-GB" sz="1700">
                        <a:effectLst/>
                      </a:endParaRPr>
                    </a:p>
                  </a:txBody>
                  <a:tcPr marL="0" marR="0" marT="0" marB="0" anchor="ctr"/>
                </a:tc>
                <a:tc>
                  <a:txBody>
                    <a:bodyPr/>
                    <a:lstStyle/>
                    <a:p>
                      <a:pPr marL="0" algn="ctr" rtl="0" eaLnBrk="1" latinLnBrk="0" hangingPunct="1">
                        <a:spcBef>
                          <a:spcPts val="0"/>
                        </a:spcBef>
                        <a:spcAft>
                          <a:spcPts val="0"/>
                        </a:spcAft>
                      </a:pPr>
                      <a:r>
                        <a:rPr lang="en-GB" sz="1600">
                          <a:effectLst/>
                        </a:rPr>
                        <a:t>Daniel Coles, Alex Cameron, Roshni Jose -  Leicester City Council </a:t>
                      </a:r>
                    </a:p>
                    <a:p>
                      <a:pPr marL="0" algn="ctr" rtl="0" eaLnBrk="1" latinLnBrk="0" hangingPunct="1">
                        <a:spcBef>
                          <a:spcPts val="0"/>
                        </a:spcBef>
                        <a:spcAft>
                          <a:spcPts val="0"/>
                        </a:spcAft>
                      </a:pPr>
                      <a:r>
                        <a:rPr lang="en-GB" sz="1600" kern="1200">
                          <a:solidFill>
                            <a:schemeClr val="tx1"/>
                          </a:solidFill>
                          <a:effectLst/>
                          <a:latin typeface="+mn-lt"/>
                          <a:ea typeface="+mn-ea"/>
                          <a:cs typeface="+mn-cs"/>
                        </a:rPr>
                        <a:t>Nicola Holt, Environment Engagement, Leicester City Council (and also Refill Leicester)</a:t>
                      </a:r>
                    </a:p>
                  </a:txBody>
                  <a:tcPr marL="0" marR="0" marT="0" marB="0" anchor="ctr"/>
                </a:tc>
                <a:extLst>
                  <a:ext uri="{0D108BD9-81ED-4DB2-BD59-A6C34878D82A}">
                    <a16:rowId xmlns:a16="http://schemas.microsoft.com/office/drawing/2014/main" val="3740869813"/>
                  </a:ext>
                </a:extLst>
              </a:tr>
              <a:tr h="351648">
                <a:tc>
                  <a:txBody>
                    <a:bodyPr/>
                    <a:lstStyle/>
                    <a:p>
                      <a:pPr marL="0" algn="ctr" rtl="0" eaLnBrk="1" latinLnBrk="0" hangingPunct="1">
                        <a:spcBef>
                          <a:spcPts val="0"/>
                        </a:spcBef>
                        <a:spcAft>
                          <a:spcPts val="0"/>
                        </a:spcAft>
                      </a:pPr>
                      <a:r>
                        <a:rPr lang="en-GB" sz="1700" kern="1200">
                          <a:effectLst/>
                        </a:rPr>
                        <a:t>1 July </a:t>
                      </a:r>
                      <a:endParaRPr lang="en-GB" sz="1700">
                        <a:effectLst/>
                      </a:endParaRPr>
                    </a:p>
                  </a:txBody>
                  <a:tcPr marL="0" marR="0" marT="0" marB="0" anchor="ctr"/>
                </a:tc>
                <a:tc>
                  <a:txBody>
                    <a:bodyPr/>
                    <a:lstStyle/>
                    <a:p>
                      <a:pPr marL="0" algn="ctr" rtl="0" eaLnBrk="1" latinLnBrk="0" hangingPunct="1">
                        <a:spcBef>
                          <a:spcPts val="0"/>
                        </a:spcBef>
                        <a:spcAft>
                          <a:spcPts val="0"/>
                        </a:spcAft>
                      </a:pPr>
                      <a:r>
                        <a:rPr lang="en-GB" sz="1700" kern="1200">
                          <a:effectLst/>
                        </a:rPr>
                        <a:t>Topic: </a:t>
                      </a:r>
                      <a:r>
                        <a:rPr lang="en-GB" sz="1700" b="1" kern="1200">
                          <a:effectLst/>
                        </a:rPr>
                        <a:t>How to submit your Green Flag application</a:t>
                      </a:r>
                    </a:p>
                  </a:txBody>
                  <a:tcPr marL="0" marR="0" marT="0" marB="0" anchor="ctr"/>
                </a:tc>
                <a:tc>
                  <a:txBody>
                    <a:bodyPr/>
                    <a:lstStyle/>
                    <a:p>
                      <a:pPr marL="0" algn="ctr" rtl="0" eaLnBrk="1" latinLnBrk="0" hangingPunct="1">
                        <a:spcBef>
                          <a:spcPts val="0"/>
                        </a:spcBef>
                        <a:spcAft>
                          <a:spcPts val="0"/>
                        </a:spcAft>
                      </a:pPr>
                      <a:endParaRPr lang="en-GB" sz="1700">
                        <a:effectLst/>
                      </a:endParaRPr>
                    </a:p>
                    <a:p>
                      <a:pPr marL="0" algn="ctr" rtl="0" eaLnBrk="1" latinLnBrk="0" hangingPunct="1">
                        <a:spcBef>
                          <a:spcPts val="0"/>
                        </a:spcBef>
                        <a:spcAft>
                          <a:spcPts val="0"/>
                        </a:spcAft>
                      </a:pPr>
                      <a:endParaRPr lang="en-GB" sz="1700">
                        <a:effectLst/>
                      </a:endParaRPr>
                    </a:p>
                  </a:txBody>
                  <a:tcPr marL="0" marR="0" marT="0" marB="0" anchor="ctr"/>
                </a:tc>
                <a:extLst>
                  <a:ext uri="{0D108BD9-81ED-4DB2-BD59-A6C34878D82A}">
                    <a16:rowId xmlns:a16="http://schemas.microsoft.com/office/drawing/2014/main" val="860698000"/>
                  </a:ext>
                </a:extLst>
              </a:tr>
            </a:tbl>
          </a:graphicData>
        </a:graphic>
      </p:graphicFrame>
    </p:spTree>
    <p:extLst>
      <p:ext uri="{BB962C8B-B14F-4D97-AF65-F5344CB8AC3E}">
        <p14:creationId xmlns:p14="http://schemas.microsoft.com/office/powerpoint/2010/main" val="252709676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3A25A7-5373-4AAA-B3A1-E85CF17BF0AE}"/>
              </a:ext>
            </a:extLst>
          </p:cNvPr>
          <p:cNvSpPr>
            <a:spLocks noGrp="1"/>
          </p:cNvSpPr>
          <p:nvPr>
            <p:ph type="title"/>
          </p:nvPr>
        </p:nvSpPr>
        <p:spPr/>
        <p:txBody>
          <a:bodyPr/>
          <a:lstStyle/>
          <a:p>
            <a:r>
              <a:rPr lang="en-GB" b="1">
                <a:cs typeface="Calibri Light"/>
              </a:rPr>
              <a:t>Keeping in Touch</a:t>
            </a:r>
          </a:p>
        </p:txBody>
      </p:sp>
      <p:sp>
        <p:nvSpPr>
          <p:cNvPr id="21" name="Content Placeholder 20">
            <a:extLst>
              <a:ext uri="{FF2B5EF4-FFF2-40B4-BE49-F238E27FC236}">
                <a16:creationId xmlns:a16="http://schemas.microsoft.com/office/drawing/2014/main" id="{B1279EE9-AEAA-446F-AA83-11F3826F1E69}"/>
              </a:ext>
            </a:extLst>
          </p:cNvPr>
          <p:cNvSpPr>
            <a:spLocks noGrp="1"/>
          </p:cNvSpPr>
          <p:nvPr>
            <p:ph idx="1"/>
          </p:nvPr>
        </p:nvSpPr>
        <p:spPr>
          <a:xfrm>
            <a:off x="2416760" y="1972532"/>
            <a:ext cx="4146061" cy="687877"/>
          </a:xfrm>
        </p:spPr>
        <p:txBody>
          <a:bodyPr vert="horz" lIns="91440" tIns="45720" rIns="91440" bIns="45720" rtlCol="0" anchor="t">
            <a:normAutofit/>
          </a:bodyPr>
          <a:lstStyle/>
          <a:p>
            <a:pPr marL="0" indent="0">
              <a:buNone/>
            </a:pPr>
            <a:r>
              <a:rPr lang="en-US" b="1" err="1">
                <a:cs typeface="Calibri"/>
              </a:rPr>
              <a:t>EnvEducationLeicester</a:t>
            </a:r>
          </a:p>
        </p:txBody>
      </p:sp>
      <p:pic>
        <p:nvPicPr>
          <p:cNvPr id="6" name="Picture 6" descr="Facebook logo">
            <a:extLst>
              <a:ext uri="{FF2B5EF4-FFF2-40B4-BE49-F238E27FC236}">
                <a16:creationId xmlns:a16="http://schemas.microsoft.com/office/drawing/2014/main" id="{61EC37B2-6F2E-4400-AA99-BD79813A025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423506" y="1775014"/>
            <a:ext cx="818663" cy="818663"/>
          </a:xfrm>
          <a:prstGeom prst="rect">
            <a:avLst/>
          </a:prstGeom>
        </p:spPr>
      </p:pic>
      <p:pic>
        <p:nvPicPr>
          <p:cNvPr id="8" name="Picture 8" descr="Twitter logo">
            <a:extLst>
              <a:ext uri="{FF2B5EF4-FFF2-40B4-BE49-F238E27FC236}">
                <a16:creationId xmlns:a16="http://schemas.microsoft.com/office/drawing/2014/main" id="{5F483EE9-E279-4BB9-A828-9D41F29932D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74114" y="2716122"/>
            <a:ext cx="1316893" cy="957568"/>
          </a:xfrm>
          <a:prstGeom prst="rect">
            <a:avLst/>
          </a:prstGeom>
        </p:spPr>
      </p:pic>
      <p:pic>
        <p:nvPicPr>
          <p:cNvPr id="10" name="Picture 10" descr="Youtube logo">
            <a:extLst>
              <a:ext uri="{FF2B5EF4-FFF2-40B4-BE49-F238E27FC236}">
                <a16:creationId xmlns:a16="http://schemas.microsoft.com/office/drawing/2014/main" id="{EC91DB58-DA43-456E-996C-B67AC195FEC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866609" y="1713742"/>
            <a:ext cx="938138" cy="688128"/>
          </a:xfrm>
          <a:prstGeom prst="rect">
            <a:avLst/>
          </a:prstGeom>
        </p:spPr>
      </p:pic>
      <p:pic>
        <p:nvPicPr>
          <p:cNvPr id="12" name="Picture 12" descr="Instagram logo">
            <a:extLst>
              <a:ext uri="{FF2B5EF4-FFF2-40B4-BE49-F238E27FC236}">
                <a16:creationId xmlns:a16="http://schemas.microsoft.com/office/drawing/2014/main" id="{01250393-7B6A-4676-BF42-773CA179AD3A}"/>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865672" y="2610712"/>
            <a:ext cx="945174" cy="945174"/>
          </a:xfrm>
          <a:prstGeom prst="rect">
            <a:avLst/>
          </a:prstGeom>
        </p:spPr>
      </p:pic>
      <p:pic>
        <p:nvPicPr>
          <p:cNvPr id="14" name="Picture 14" descr="Internet sign ">
            <a:extLst>
              <a:ext uri="{FF2B5EF4-FFF2-40B4-BE49-F238E27FC236}">
                <a16:creationId xmlns:a16="http://schemas.microsoft.com/office/drawing/2014/main" id="{75C64A53-2859-4539-9BCA-735521EA3F46}"/>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344982" y="3804618"/>
            <a:ext cx="965200" cy="945662"/>
          </a:xfrm>
          <a:prstGeom prst="rect">
            <a:avLst/>
          </a:prstGeom>
        </p:spPr>
      </p:pic>
      <p:pic>
        <p:nvPicPr>
          <p:cNvPr id="18" name="Picture 18" descr="email graphic">
            <a:extLst>
              <a:ext uri="{FF2B5EF4-FFF2-40B4-BE49-F238E27FC236}">
                <a16:creationId xmlns:a16="http://schemas.microsoft.com/office/drawing/2014/main" id="{0E7237D7-AF1D-4E46-801F-FB3AA9780B38}"/>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b="-971"/>
          <a:stretch/>
        </p:blipFill>
        <p:spPr>
          <a:xfrm>
            <a:off x="1359360" y="4933090"/>
            <a:ext cx="985264" cy="1021404"/>
          </a:xfrm>
          <a:prstGeom prst="rect">
            <a:avLst/>
          </a:prstGeom>
        </p:spPr>
      </p:pic>
      <p:sp>
        <p:nvSpPr>
          <p:cNvPr id="23" name="Content Placeholder 20">
            <a:extLst>
              <a:ext uri="{FF2B5EF4-FFF2-40B4-BE49-F238E27FC236}">
                <a16:creationId xmlns:a16="http://schemas.microsoft.com/office/drawing/2014/main" id="{0DFA1CC6-2609-4CB8-836A-29B86047B24B}"/>
              </a:ext>
            </a:extLst>
          </p:cNvPr>
          <p:cNvSpPr txBox="1">
            <a:spLocks/>
          </p:cNvSpPr>
          <p:nvPr/>
        </p:nvSpPr>
        <p:spPr>
          <a:xfrm>
            <a:off x="2431902" y="3013199"/>
            <a:ext cx="4146061" cy="687877"/>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err="1">
                <a:cs typeface="Calibri"/>
              </a:rPr>
              <a:t>EcoSchoolsLCC</a:t>
            </a:r>
            <a:endParaRPr lang="en-US" err="1"/>
          </a:p>
        </p:txBody>
      </p:sp>
      <p:sp>
        <p:nvSpPr>
          <p:cNvPr id="24" name="Content Placeholder 20">
            <a:extLst>
              <a:ext uri="{FF2B5EF4-FFF2-40B4-BE49-F238E27FC236}">
                <a16:creationId xmlns:a16="http://schemas.microsoft.com/office/drawing/2014/main" id="{EA8ED7E6-6423-450F-B424-1F458313E49A}"/>
              </a:ext>
            </a:extLst>
          </p:cNvPr>
          <p:cNvSpPr txBox="1">
            <a:spLocks/>
          </p:cNvSpPr>
          <p:nvPr/>
        </p:nvSpPr>
        <p:spPr>
          <a:xfrm>
            <a:off x="8001588" y="1832592"/>
            <a:ext cx="4146061" cy="687877"/>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err="1">
                <a:cs typeface="Calibri"/>
              </a:rPr>
              <a:t>EcoSchoolsLCC</a:t>
            </a:r>
            <a:endParaRPr lang="en-US" err="1"/>
          </a:p>
        </p:txBody>
      </p:sp>
      <p:sp>
        <p:nvSpPr>
          <p:cNvPr id="25" name="Content Placeholder 20">
            <a:extLst>
              <a:ext uri="{FF2B5EF4-FFF2-40B4-BE49-F238E27FC236}">
                <a16:creationId xmlns:a16="http://schemas.microsoft.com/office/drawing/2014/main" id="{F527B294-58BD-48F8-8427-EAFACB9DE376}"/>
              </a:ext>
            </a:extLst>
          </p:cNvPr>
          <p:cNvSpPr txBox="1">
            <a:spLocks/>
          </p:cNvSpPr>
          <p:nvPr/>
        </p:nvSpPr>
        <p:spPr>
          <a:xfrm>
            <a:off x="7982049" y="2829052"/>
            <a:ext cx="4146061" cy="687877"/>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err="1">
                <a:cs typeface="Calibri"/>
              </a:rPr>
              <a:t>EcoSchoolsLCC</a:t>
            </a:r>
            <a:endParaRPr lang="en-US" err="1"/>
          </a:p>
        </p:txBody>
      </p:sp>
      <p:sp>
        <p:nvSpPr>
          <p:cNvPr id="26" name="Content Placeholder 20">
            <a:extLst>
              <a:ext uri="{FF2B5EF4-FFF2-40B4-BE49-F238E27FC236}">
                <a16:creationId xmlns:a16="http://schemas.microsoft.com/office/drawing/2014/main" id="{DE4D4C81-9886-464A-9BC8-C172E5AB301E}"/>
              </a:ext>
            </a:extLst>
          </p:cNvPr>
          <p:cNvSpPr txBox="1">
            <a:spLocks/>
          </p:cNvSpPr>
          <p:nvPr/>
        </p:nvSpPr>
        <p:spPr>
          <a:xfrm>
            <a:off x="2399714" y="4049549"/>
            <a:ext cx="6144513" cy="687877"/>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a:cs typeface="Calibri"/>
              </a:rPr>
              <a:t>schools.leicester.gov.uk/eco-schools </a:t>
            </a:r>
          </a:p>
        </p:txBody>
      </p:sp>
      <p:sp>
        <p:nvSpPr>
          <p:cNvPr id="27" name="Content Placeholder 20">
            <a:extLst>
              <a:ext uri="{FF2B5EF4-FFF2-40B4-BE49-F238E27FC236}">
                <a16:creationId xmlns:a16="http://schemas.microsoft.com/office/drawing/2014/main" id="{1680B09C-0B46-4B37-BE7D-416D7BA7CA9C}"/>
              </a:ext>
            </a:extLst>
          </p:cNvPr>
          <p:cNvSpPr txBox="1">
            <a:spLocks/>
          </p:cNvSpPr>
          <p:nvPr/>
        </p:nvSpPr>
        <p:spPr>
          <a:xfrm>
            <a:off x="2396750" y="5126850"/>
            <a:ext cx="6091677" cy="916477"/>
          </a:xfrm>
          <a:prstGeom prst="rect">
            <a:avLst/>
          </a:prstGeom>
        </p:spPr>
        <p:txBody>
          <a:bodyPr vert="horz" lIns="91440" tIns="45720" rIns="91440" bIns="45720" rtlCol="0" anchor="t">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a:cs typeface="Calibri"/>
                <a:hlinkClick r:id="rId8"/>
              </a:rPr>
              <a:t>Eco-Schools@leicester.gov.uk</a:t>
            </a:r>
            <a:r>
              <a:rPr lang="en-US" b="1">
                <a:cs typeface="Calibri"/>
              </a:rPr>
              <a:t> </a:t>
            </a:r>
            <a:endParaRPr lang="en-US">
              <a:cs typeface="Calibri"/>
            </a:endParaRPr>
          </a:p>
          <a:p>
            <a:pPr marL="0" indent="0">
              <a:buNone/>
            </a:pPr>
            <a:r>
              <a:rPr lang="en-US" b="1">
                <a:cs typeface="Calibri"/>
              </a:rPr>
              <a:t>(sign up for newsletter and </a:t>
            </a:r>
            <a:r>
              <a:rPr lang="en-US" b="1" err="1">
                <a:cs typeface="Calibri"/>
              </a:rPr>
              <a:t>eBulletins</a:t>
            </a:r>
            <a:r>
              <a:rPr lang="en-US" b="1">
                <a:cs typeface="Calibri"/>
              </a:rPr>
              <a:t>) </a:t>
            </a:r>
            <a:endParaRPr lang="en-US">
              <a:cs typeface="Calibri"/>
            </a:endParaRPr>
          </a:p>
        </p:txBody>
      </p:sp>
    </p:spTree>
    <p:extLst>
      <p:ext uri="{BB962C8B-B14F-4D97-AF65-F5344CB8AC3E}">
        <p14:creationId xmlns:p14="http://schemas.microsoft.com/office/powerpoint/2010/main" val="26165041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17B1B1-1D26-452C-9A4B-608414F9468E}"/>
              </a:ext>
            </a:extLst>
          </p:cNvPr>
          <p:cNvSpPr>
            <a:spLocks noGrp="1"/>
          </p:cNvSpPr>
          <p:nvPr>
            <p:ph type="title"/>
          </p:nvPr>
        </p:nvSpPr>
        <p:spPr/>
        <p:txBody>
          <a:bodyPr>
            <a:normAutofit/>
          </a:bodyPr>
          <a:lstStyle/>
          <a:p>
            <a:r>
              <a:rPr lang="en-GB" b="1">
                <a:solidFill>
                  <a:srgbClr val="000000"/>
                </a:solidFill>
              </a:rPr>
              <a:t>Eco-Schools – Our Work in Leicester</a:t>
            </a:r>
            <a:endParaRPr lang="en-GB" b="1"/>
          </a:p>
        </p:txBody>
      </p:sp>
      <p:sp>
        <p:nvSpPr>
          <p:cNvPr id="3" name="Content Placeholder 2">
            <a:extLst>
              <a:ext uri="{FF2B5EF4-FFF2-40B4-BE49-F238E27FC236}">
                <a16:creationId xmlns:a16="http://schemas.microsoft.com/office/drawing/2014/main" id="{BF2DE177-777C-4EB3-A52F-F923850ADD26}"/>
              </a:ext>
            </a:extLst>
          </p:cNvPr>
          <p:cNvSpPr>
            <a:spLocks noGrp="1"/>
          </p:cNvSpPr>
          <p:nvPr>
            <p:ph idx="1"/>
          </p:nvPr>
        </p:nvSpPr>
        <p:spPr>
          <a:xfrm>
            <a:off x="721659" y="1924237"/>
            <a:ext cx="11147502" cy="4351338"/>
          </a:xfrm>
        </p:spPr>
        <p:txBody>
          <a:bodyPr vert="horz" lIns="91440" tIns="45720" rIns="91440" bIns="45720" rtlCol="0" anchor="t">
            <a:normAutofit/>
          </a:bodyPr>
          <a:lstStyle/>
          <a:p>
            <a:r>
              <a:rPr lang="en-GB">
                <a:cs typeface="Calibri"/>
              </a:rPr>
              <a:t>Promoted Eco-Schools as an award since September 2014 (114 schools)</a:t>
            </a:r>
          </a:p>
          <a:p>
            <a:endParaRPr lang="en-GB">
              <a:cs typeface="Calibri"/>
            </a:endParaRPr>
          </a:p>
          <a:p>
            <a:r>
              <a:rPr lang="en-GB">
                <a:cs typeface="Calibri"/>
              </a:rPr>
              <a:t>109 registered on the programme</a:t>
            </a:r>
            <a:endParaRPr lang="en-GB"/>
          </a:p>
          <a:p>
            <a:r>
              <a:rPr lang="en-GB">
                <a:cs typeface="Calibri"/>
              </a:rPr>
              <a:t>of those, 91 have achieved bronze</a:t>
            </a:r>
          </a:p>
          <a:p>
            <a:r>
              <a:rPr lang="en-GB">
                <a:cs typeface="Calibri"/>
              </a:rPr>
              <a:t>of those, 78 have achieved silver</a:t>
            </a:r>
          </a:p>
          <a:p>
            <a:r>
              <a:rPr lang="en-GB">
                <a:cs typeface="Calibri"/>
              </a:rPr>
              <a:t>of those 48 have achieved Green Flag </a:t>
            </a:r>
          </a:p>
        </p:txBody>
      </p:sp>
      <p:pic>
        <p:nvPicPr>
          <p:cNvPr id="6" name="Picture 6" descr="Image of eco school logos">
            <a:extLst>
              <a:ext uri="{FF2B5EF4-FFF2-40B4-BE49-F238E27FC236}">
                <a16:creationId xmlns:a16="http://schemas.microsoft.com/office/drawing/2014/main" id="{E3636E1C-5519-4643-B3F4-64D2DB501108}"/>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31181" y="5642344"/>
            <a:ext cx="2743200" cy="851338"/>
          </a:xfrm>
          <a:prstGeom prst="rect">
            <a:avLst/>
          </a:prstGeom>
        </p:spPr>
      </p:pic>
      <p:pic>
        <p:nvPicPr>
          <p:cNvPr id="4" name="Picture 4" descr="Graph to show number of eco schools in Leicester">
            <a:extLst>
              <a:ext uri="{FF2B5EF4-FFF2-40B4-BE49-F238E27FC236}">
                <a16:creationId xmlns:a16="http://schemas.microsoft.com/office/drawing/2014/main" id="{8837998F-F17C-47EF-A702-BFFDC07A7D1B}"/>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439829" y="2754936"/>
            <a:ext cx="5317273" cy="3741813"/>
          </a:xfrm>
          <a:prstGeom prst="rect">
            <a:avLst/>
          </a:prstGeom>
        </p:spPr>
      </p:pic>
    </p:spTree>
    <p:extLst>
      <p:ext uri="{BB962C8B-B14F-4D97-AF65-F5344CB8AC3E}">
        <p14:creationId xmlns:p14="http://schemas.microsoft.com/office/powerpoint/2010/main" val="41173001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9" descr="Diagram of the eco-schools seven steps model">
            <a:extLst>
              <a:ext uri="{FF2B5EF4-FFF2-40B4-BE49-F238E27FC236}">
                <a16:creationId xmlns:a16="http://schemas.microsoft.com/office/drawing/2014/main" id="{AA00C9D8-6099-4C3B-8470-2796833D0563}"/>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b="-1"/>
          <a:stretch/>
        </p:blipFill>
        <p:spPr>
          <a:xfrm>
            <a:off x="5621690" y="356774"/>
            <a:ext cx="6243262" cy="6369144"/>
          </a:xfrm>
          <a:prstGeom prst="rect">
            <a:avLst/>
          </a:prstGeom>
          <a:effectLst/>
        </p:spPr>
      </p:pic>
      <p:sp>
        <p:nvSpPr>
          <p:cNvPr id="2" name="Title 1">
            <a:extLst>
              <a:ext uri="{FF2B5EF4-FFF2-40B4-BE49-F238E27FC236}">
                <a16:creationId xmlns:a16="http://schemas.microsoft.com/office/drawing/2014/main" id="{594075EC-8E43-4435-9D90-294C456417DF}"/>
              </a:ext>
            </a:extLst>
          </p:cNvPr>
          <p:cNvSpPr>
            <a:spLocks noGrp="1"/>
          </p:cNvSpPr>
          <p:nvPr>
            <p:ph type="title"/>
          </p:nvPr>
        </p:nvSpPr>
        <p:spPr>
          <a:xfrm>
            <a:off x="648929" y="629266"/>
            <a:ext cx="5127031" cy="1676603"/>
          </a:xfrm>
        </p:spPr>
        <p:txBody>
          <a:bodyPr vert="horz" lIns="91440" tIns="45720" rIns="91440" bIns="45720" rtlCol="0">
            <a:normAutofit fontScale="90000"/>
          </a:bodyPr>
          <a:lstStyle/>
          <a:p>
            <a:r>
              <a:rPr lang="en-US"/>
              <a:t>Eco-Schools </a:t>
            </a:r>
            <a:r>
              <a:rPr lang="en-GB"/>
              <a:t>Programme</a:t>
            </a:r>
            <a:br>
              <a:rPr lang="en-US"/>
            </a:br>
            <a:r>
              <a:rPr lang="en-US"/>
              <a:t>7 step model</a:t>
            </a:r>
          </a:p>
        </p:txBody>
      </p:sp>
      <p:pic>
        <p:nvPicPr>
          <p:cNvPr id="3" name="Picture 7" descr="eco schools logo">
            <a:extLst>
              <a:ext uri="{FF2B5EF4-FFF2-40B4-BE49-F238E27FC236}">
                <a16:creationId xmlns:a16="http://schemas.microsoft.com/office/drawing/2014/main" id="{783D1F55-A60D-4C45-BDC7-6DEDD711E2D6}"/>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t="-358"/>
          <a:stretch/>
        </p:blipFill>
        <p:spPr>
          <a:xfrm>
            <a:off x="329893" y="5053970"/>
            <a:ext cx="1429354" cy="1534241"/>
          </a:xfrm>
          <a:prstGeom prst="rect">
            <a:avLst/>
          </a:prstGeom>
        </p:spPr>
      </p:pic>
    </p:spTree>
    <p:extLst>
      <p:ext uri="{BB962C8B-B14F-4D97-AF65-F5344CB8AC3E}">
        <p14:creationId xmlns:p14="http://schemas.microsoft.com/office/powerpoint/2010/main" val="2401097837"/>
      </p:ext>
    </p:extLst>
  </p:cSld>
  <p:clrMapOvr>
    <a:masterClrMapping/>
  </p:clrMapOvr>
</p:sld>
</file>

<file path=ppt/theme/theme1.xml><?xml version="1.0" encoding="utf-8"?>
<a:theme xmlns:a="http://schemas.openxmlformats.org/drawingml/2006/main" name="Office Theme">
  <a:themeElements>
    <a:clrScheme name="Custom 1">
      <a:dk1>
        <a:sysClr val="windowText" lastClr="000000"/>
      </a:dk1>
      <a:lt1>
        <a:sysClr val="window" lastClr="FFFFFF"/>
      </a:lt1>
      <a:dk2>
        <a:srgbClr val="39302A"/>
      </a:dk2>
      <a:lt2>
        <a:srgbClr val="E5DEDB"/>
      </a:lt2>
      <a:accent1>
        <a:srgbClr val="FFCA08"/>
      </a:accent1>
      <a:accent2>
        <a:srgbClr val="FFCA08"/>
      </a:accent2>
      <a:accent3>
        <a:srgbClr val="FFCA08"/>
      </a:accent3>
      <a:accent4>
        <a:srgbClr val="FFCA08"/>
      </a:accent4>
      <a:accent5>
        <a:srgbClr val="FFCA08"/>
      </a:accent5>
      <a:accent6>
        <a:srgbClr val="FFCA08"/>
      </a:accent6>
      <a:hlink>
        <a:srgbClr val="2998E3"/>
      </a:hlink>
      <a:folHlink>
        <a:srgbClr val="7F723D"/>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2.xml><?xml version="1.0" encoding="utf-8"?>
<a:theme xmlns:a="http://schemas.openxmlformats.org/drawingml/2006/main" name="Sustrans PowerPoint Theme">
  <a:themeElements>
    <a:clrScheme name="Sustrans">
      <a:dk1>
        <a:srgbClr val="414042"/>
      </a:dk1>
      <a:lt1>
        <a:sysClr val="window" lastClr="FFFFFF"/>
      </a:lt1>
      <a:dk2>
        <a:srgbClr val="C0D631"/>
      </a:dk2>
      <a:lt2>
        <a:srgbClr val="FFFFFF"/>
      </a:lt2>
      <a:accent1>
        <a:srgbClr val="A39A94"/>
      </a:accent1>
      <a:accent2>
        <a:srgbClr val="009BA7"/>
      </a:accent2>
      <a:accent3>
        <a:srgbClr val="253773"/>
      </a:accent3>
      <a:accent4>
        <a:srgbClr val="7FD2EA"/>
      </a:accent4>
      <a:accent5>
        <a:srgbClr val="FFCF41"/>
      </a:accent5>
      <a:accent6>
        <a:srgbClr val="506E5A"/>
      </a:accent6>
      <a:hlink>
        <a:srgbClr val="414042"/>
      </a:hlink>
      <a:folHlink>
        <a:srgbClr val="41404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owerPoint template with guidelines.potx" id="{234CDD8E-C811-4303-B561-8D1DB61570AA}" vid="{B13AB005-C240-4DC0-BC2E-866CFDAC10DE}"/>
    </a:ext>
  </a:extLst>
</a:theme>
</file>

<file path=ppt/theme/theme3.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Custom 43">
      <a:dk1>
        <a:srgbClr val="141313"/>
      </a:dk1>
      <a:lt1>
        <a:srgbClr val="FFFFFE"/>
      </a:lt1>
      <a:dk2>
        <a:srgbClr val="777877"/>
      </a:dk2>
      <a:lt2>
        <a:srgbClr val="FFFFFE"/>
      </a:lt2>
      <a:accent1>
        <a:srgbClr val="98D003"/>
      </a:accent1>
      <a:accent2>
        <a:srgbClr val="D50084"/>
      </a:accent2>
      <a:accent3>
        <a:srgbClr val="FD7B17"/>
      </a:accent3>
      <a:accent4>
        <a:srgbClr val="FFDB02"/>
      </a:accent4>
      <a:accent5>
        <a:srgbClr val="777877"/>
      </a:accent5>
      <a:accent6>
        <a:srgbClr val="B2B3B2"/>
      </a:accent6>
      <a:hlink>
        <a:srgbClr val="A1C836"/>
      </a:hlink>
      <a:folHlink>
        <a:srgbClr val="FD7B1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4_Office Theme">
  <a:themeElements>
    <a:clrScheme name="Custom 43">
      <a:dk1>
        <a:srgbClr val="141313"/>
      </a:dk1>
      <a:lt1>
        <a:srgbClr val="FFFFFE"/>
      </a:lt1>
      <a:dk2>
        <a:srgbClr val="777877"/>
      </a:dk2>
      <a:lt2>
        <a:srgbClr val="FFFFFE"/>
      </a:lt2>
      <a:accent1>
        <a:srgbClr val="98D003"/>
      </a:accent1>
      <a:accent2>
        <a:srgbClr val="D50084"/>
      </a:accent2>
      <a:accent3>
        <a:srgbClr val="FD7B17"/>
      </a:accent3>
      <a:accent4>
        <a:srgbClr val="FFDB02"/>
      </a:accent4>
      <a:accent5>
        <a:srgbClr val="777877"/>
      </a:accent5>
      <a:accent6>
        <a:srgbClr val="B2B3B2"/>
      </a:accent6>
      <a:hlink>
        <a:srgbClr val="A1C836"/>
      </a:hlink>
      <a:folHlink>
        <a:srgbClr val="FD7B1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5_Office Theme">
  <a:themeElements>
    <a:clrScheme name="Green">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A96924F77B2EF3498E878973BC6943A9" ma:contentTypeVersion="12" ma:contentTypeDescription="Create a new document." ma:contentTypeScope="" ma:versionID="255efa9deae9a6bb5728f33460c5e782">
  <xsd:schema xmlns:xsd="http://www.w3.org/2001/XMLSchema" xmlns:xs="http://www.w3.org/2001/XMLSchema" xmlns:p="http://schemas.microsoft.com/office/2006/metadata/properties" xmlns:ns2="96d4bfab-46c3-48a0-8f25-f4e9dde697d9" xmlns:ns3="87208786-5fda-4d52-8188-350e4ac2c784" targetNamespace="http://schemas.microsoft.com/office/2006/metadata/properties" ma:root="true" ma:fieldsID="d07eea08b9360f52c18c11f704a205ae" ns2:_="" ns3:_="">
    <xsd:import namespace="96d4bfab-46c3-48a0-8f25-f4e9dde697d9"/>
    <xsd:import namespace="87208786-5fda-4d52-8188-350e4ac2c784"/>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AutoKeyPoints" minOccurs="0"/>
                <xsd:element ref="ns2:MediaServiceKeyPoints" minOccurs="0"/>
                <xsd:element ref="ns2:MediaServiceDateTaken" minOccurs="0"/>
                <xsd:element ref="ns2:MediaServiceLocation"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6d4bfab-46c3-48a0-8f25-f4e9dde697d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DateTaken" ma:index="17" nillable="true" ma:displayName="MediaServiceDateTaken" ma:hidden="true" ma:internalName="MediaServiceDateTaken"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87208786-5fda-4d52-8188-350e4ac2c784"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haredWithUsers xmlns="87208786-5fda-4d52-8188-350e4ac2c784">
      <UserInfo>
        <DisplayName>Amy Peace</DisplayName>
        <AccountId>7</AccountId>
        <AccountType/>
      </UserInfo>
      <UserInfo>
        <DisplayName>Lee Jowett</DisplayName>
        <AccountId>3</AccountId>
        <AccountType/>
      </UserInfo>
    </SharedWithUsers>
  </documentManagement>
</p:properties>
</file>

<file path=customXml/itemProps1.xml><?xml version="1.0" encoding="utf-8"?>
<ds:datastoreItem xmlns:ds="http://schemas.openxmlformats.org/officeDocument/2006/customXml" ds:itemID="{20B995FE-1084-4477-8401-C6BA89F87FF3}">
  <ds:schemaRefs>
    <ds:schemaRef ds:uri="http://schemas.microsoft.com/sharepoint/v3/contenttype/forms"/>
  </ds:schemaRefs>
</ds:datastoreItem>
</file>

<file path=customXml/itemProps2.xml><?xml version="1.0" encoding="utf-8"?>
<ds:datastoreItem xmlns:ds="http://schemas.openxmlformats.org/officeDocument/2006/customXml" ds:itemID="{9AEEA9C6-A517-4B1B-89CC-6F97254D317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6d4bfab-46c3-48a0-8f25-f4e9dde697d9"/>
    <ds:schemaRef ds:uri="87208786-5fda-4d52-8188-350e4ac2c78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CED64F1E-BF00-4C4B-97B1-33B50C9B3E8E}">
  <ds:schemaRefs>
    <ds:schemaRef ds:uri="http://purl.org/dc/dcmitype/"/>
    <ds:schemaRef ds:uri="http://schemas.microsoft.com/office/infopath/2007/PartnerControls"/>
    <ds:schemaRef ds:uri="http://purl.org/dc/elements/1.1/"/>
    <ds:schemaRef ds:uri="http://schemas.microsoft.com/office/2006/metadata/properties"/>
    <ds:schemaRef ds:uri="http://schemas.microsoft.com/office/2006/documentManagement/types"/>
    <ds:schemaRef ds:uri="96d4bfab-46c3-48a0-8f25-f4e9dde697d9"/>
    <ds:schemaRef ds:uri="http://purl.org/dc/terms/"/>
    <ds:schemaRef ds:uri="http://schemas.openxmlformats.org/package/2006/metadata/core-properties"/>
    <ds:schemaRef ds:uri="87208786-5fda-4d52-8188-350e4ac2c784"/>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126</TotalTime>
  <Words>4471</Words>
  <Application>Microsoft Office PowerPoint</Application>
  <PresentationFormat>Widescreen</PresentationFormat>
  <Paragraphs>576</Paragraphs>
  <Slides>72</Slides>
  <Notes>19</Notes>
  <HiddenSlides>0</HiddenSlides>
  <MMClips>7</MMClips>
  <ScaleCrop>false</ScaleCrop>
  <HeadingPairs>
    <vt:vector size="6" baseType="variant">
      <vt:variant>
        <vt:lpstr>Fonts Used</vt:lpstr>
      </vt:variant>
      <vt:variant>
        <vt:i4>10</vt:i4>
      </vt:variant>
      <vt:variant>
        <vt:lpstr>Theme</vt:lpstr>
      </vt:variant>
      <vt:variant>
        <vt:i4>7</vt:i4>
      </vt:variant>
      <vt:variant>
        <vt:lpstr>Slide Titles</vt:lpstr>
      </vt:variant>
      <vt:variant>
        <vt:i4>72</vt:i4>
      </vt:variant>
    </vt:vector>
  </HeadingPairs>
  <TitlesOfParts>
    <vt:vector size="89" baseType="lpstr">
      <vt:lpstr>Amatic</vt:lpstr>
      <vt:lpstr>Arial</vt:lpstr>
      <vt:lpstr>Arial Black</vt:lpstr>
      <vt:lpstr>Arial Regular</vt:lpstr>
      <vt:lpstr>Calibri</vt:lpstr>
      <vt:lpstr>Calibri Light</vt:lpstr>
      <vt:lpstr>cantarellregular</vt:lpstr>
      <vt:lpstr>Courier New</vt:lpstr>
      <vt:lpstr>Franklin Gothic Book</vt:lpstr>
      <vt:lpstr>Wingdings</vt:lpstr>
      <vt:lpstr>Office Theme</vt:lpstr>
      <vt:lpstr>Sustrans PowerPoint Theme</vt:lpstr>
      <vt:lpstr>1_Office Theme</vt:lpstr>
      <vt:lpstr>2_Office Theme</vt:lpstr>
      <vt:lpstr>3_Office Theme</vt:lpstr>
      <vt:lpstr>4_Office Theme</vt:lpstr>
      <vt:lpstr>5_Office Theme</vt:lpstr>
      <vt:lpstr>#EcoTeach Webinar  Transport Holding screen</vt:lpstr>
      <vt:lpstr>#EcoTeach Webinar  Transport</vt:lpstr>
      <vt:lpstr>#EcoTeachMeet Webinar Series </vt:lpstr>
      <vt:lpstr>Overview of #EcoTeach Webinar format and dates/times of webinars</vt:lpstr>
      <vt:lpstr>What is Environmental Education Leicester?</vt:lpstr>
      <vt:lpstr>Eco-Schools Roadshow </vt:lpstr>
      <vt:lpstr>Eco-Schools and Food for Life Celebrations</vt:lpstr>
      <vt:lpstr>Eco-Schools – Our Work in Leicester</vt:lpstr>
      <vt:lpstr>Eco-Schools Programme 7 step model</vt:lpstr>
      <vt:lpstr>Step 1</vt:lpstr>
      <vt:lpstr>Step 2</vt:lpstr>
      <vt:lpstr>Step 3</vt:lpstr>
      <vt:lpstr>Step 4</vt:lpstr>
      <vt:lpstr>Step 5</vt:lpstr>
      <vt:lpstr>Step 6</vt:lpstr>
      <vt:lpstr>Eco-Schools model  - 7 steps</vt:lpstr>
      <vt:lpstr>Eco-Schools model 10 topics</vt:lpstr>
      <vt:lpstr>Key things to think about in topics</vt:lpstr>
      <vt:lpstr>Transport Projects </vt:lpstr>
      <vt:lpstr>#EcoSchoolsAtHome</vt:lpstr>
      <vt:lpstr>Beat the Street</vt:lpstr>
      <vt:lpstr>Beat the Bug</vt:lpstr>
      <vt:lpstr>British Cycling</vt:lpstr>
      <vt:lpstr>School Run Parking </vt:lpstr>
      <vt:lpstr>National Eco-Schools Winner</vt:lpstr>
      <vt:lpstr>Bikeability</vt:lpstr>
      <vt:lpstr>Schools Ride </vt:lpstr>
      <vt:lpstr>Play Street Orders</vt:lpstr>
      <vt:lpstr>Sustrans Schools Cycling Projects </vt:lpstr>
      <vt:lpstr>Sustrans Schools Cycling Projects 2</vt:lpstr>
      <vt:lpstr>Sustrans Schools Cycling Projects 3</vt:lpstr>
      <vt:lpstr>Sustrans Schools Cycling Projects 4</vt:lpstr>
      <vt:lpstr>Sustrans Schools Cycling Projects 5</vt:lpstr>
      <vt:lpstr>Sustrans Clean Air Day</vt:lpstr>
      <vt:lpstr>Sustrans School Cycling Projects 6</vt:lpstr>
      <vt:lpstr>Sustrans highlights</vt:lpstr>
      <vt:lpstr>Buswells Lodge</vt:lpstr>
      <vt:lpstr>School support during covid 19</vt:lpstr>
      <vt:lpstr>Parents travel survey</vt:lpstr>
      <vt:lpstr>Outside in</vt:lpstr>
      <vt:lpstr>Back to school travel advice</vt:lpstr>
      <vt:lpstr>Living streets</vt:lpstr>
      <vt:lpstr>Living streets 2</vt:lpstr>
      <vt:lpstr>What we campaign for</vt:lpstr>
      <vt:lpstr>Evidence building &amp; resources  available at:  www.livingstreets.org.uk/policy-and-resources   </vt:lpstr>
      <vt:lpstr>Living Streets 3</vt:lpstr>
      <vt:lpstr>Living streets 4</vt:lpstr>
      <vt:lpstr>Living streets 5</vt:lpstr>
      <vt:lpstr>OFSTED &amp; Post Covid-19 Travel</vt:lpstr>
      <vt:lpstr>Living Streets in Leicester</vt:lpstr>
      <vt:lpstr>Walk to school</vt:lpstr>
      <vt:lpstr>Travel tracker</vt:lpstr>
      <vt:lpstr>Travel tracker 2</vt:lpstr>
      <vt:lpstr>Achievements</vt:lpstr>
      <vt:lpstr>Support and resources</vt:lpstr>
      <vt:lpstr>WOW: The stats in Leicester*</vt:lpstr>
      <vt:lpstr>NEXT STEPS to Secondary</vt:lpstr>
      <vt:lpstr>NEXT STEPS : Changemakers</vt:lpstr>
      <vt:lpstr>Leicester Uni promo event</vt:lpstr>
      <vt:lpstr>Get in touch</vt:lpstr>
      <vt:lpstr>Air Quality Education</vt:lpstr>
      <vt:lpstr>Clean Air Day</vt:lpstr>
      <vt:lpstr>Switch off your engine campaign</vt:lpstr>
      <vt:lpstr>Healthier Air for Leicester Schools Award</vt:lpstr>
      <vt:lpstr>Walking Maps</vt:lpstr>
      <vt:lpstr>Declaring a Climate Emergency in School</vt:lpstr>
      <vt:lpstr>Climate Emergency Documents</vt:lpstr>
      <vt:lpstr>Other opportunities coming up </vt:lpstr>
      <vt:lpstr>Information and grant opportunities </vt:lpstr>
      <vt:lpstr>Questions and Answers</vt:lpstr>
      <vt:lpstr>Future Webinars </vt:lpstr>
      <vt:lpstr>Keeping in Touch</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#EcoTeach Webinar  School Grounds  </dc:title>
  <dc:creator>Lee Jowett</dc:creator>
  <cp:lastModifiedBy>Amy Peace</cp:lastModifiedBy>
  <cp:revision>8</cp:revision>
  <dcterms:created xsi:type="dcterms:W3CDTF">2020-05-01T18:14:00Z</dcterms:created>
  <dcterms:modified xsi:type="dcterms:W3CDTF">2020-05-20T10:53:03Z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0x010100A96924F77B2EF3498E878973BC6943A9</vt:lpwstr>
  </property>
</Properties>
</file>