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4"/>
  </p:sldMasterIdLst>
  <p:notesMasterIdLst>
    <p:notesMasterId r:id="rId59"/>
  </p:notesMasterIdLst>
  <p:sldIdLst>
    <p:sldId id="256" r:id="rId5"/>
    <p:sldId id="257" r:id="rId6"/>
    <p:sldId id="258" r:id="rId7"/>
    <p:sldId id="259" r:id="rId8"/>
    <p:sldId id="281" r:id="rId9"/>
    <p:sldId id="280" r:id="rId10"/>
    <p:sldId id="260" r:id="rId11"/>
    <p:sldId id="285" r:id="rId12"/>
    <p:sldId id="276" r:id="rId13"/>
    <p:sldId id="277" r:id="rId14"/>
    <p:sldId id="278" r:id="rId15"/>
    <p:sldId id="282" r:id="rId16"/>
    <p:sldId id="283" r:id="rId17"/>
    <p:sldId id="284" r:id="rId18"/>
    <p:sldId id="286" r:id="rId19"/>
    <p:sldId id="288" r:id="rId20"/>
    <p:sldId id="287" r:id="rId21"/>
    <p:sldId id="262" r:id="rId22"/>
    <p:sldId id="313" r:id="rId23"/>
    <p:sldId id="318" r:id="rId24"/>
    <p:sldId id="302" r:id="rId25"/>
    <p:sldId id="319" r:id="rId26"/>
    <p:sldId id="314" r:id="rId27"/>
    <p:sldId id="323" r:id="rId28"/>
    <p:sldId id="320" r:id="rId29"/>
    <p:sldId id="324" r:id="rId30"/>
    <p:sldId id="321" r:id="rId31"/>
    <p:sldId id="322" r:id="rId32"/>
    <p:sldId id="331" r:id="rId33"/>
    <p:sldId id="317" r:id="rId34"/>
    <p:sldId id="325" r:id="rId35"/>
    <p:sldId id="326" r:id="rId36"/>
    <p:sldId id="303" r:id="rId37"/>
    <p:sldId id="329" r:id="rId38"/>
    <p:sldId id="330" r:id="rId39"/>
    <p:sldId id="327" r:id="rId40"/>
    <p:sldId id="275" r:id="rId41"/>
    <p:sldId id="316" r:id="rId42"/>
    <p:sldId id="304" r:id="rId43"/>
    <p:sldId id="315" r:id="rId44"/>
    <p:sldId id="306" r:id="rId45"/>
    <p:sldId id="307" r:id="rId46"/>
    <p:sldId id="308" r:id="rId47"/>
    <p:sldId id="310" r:id="rId48"/>
    <p:sldId id="311" r:id="rId49"/>
    <p:sldId id="312" r:id="rId50"/>
    <p:sldId id="305" r:id="rId51"/>
    <p:sldId id="292" r:id="rId52"/>
    <p:sldId id="293" r:id="rId53"/>
    <p:sldId id="299" r:id="rId54"/>
    <p:sldId id="265" r:id="rId55"/>
    <p:sldId id="263" r:id="rId56"/>
    <p:sldId id="301" r:id="rId57"/>
    <p:sldId id="300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7F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6164A6-F4BA-485F-8222-835C67DAE5A5}" v="298" dt="2020-04-29T08:29:10.606"/>
    <p1510:client id="{6CBF41B4-DF95-401B-BB40-B45C9ECFCD66}" v="353" dt="2020-04-28T08:42:23.877"/>
    <p1510:client id="{7D787A52-D5B6-4E04-851F-F656A1C2E15A}" v="246" dt="2020-04-28T18:59:59.561"/>
    <p1510:client id="{AC8421ED-BD79-4068-9ACB-F1EAA8013AA2}" v="39" dt="2020-04-28T09:30:35.388"/>
    <p1510:client id="{CE6B1EC5-EB8C-BB0C-48C3-850D768D216D}" v="288" dt="2020-04-28T14:41:35.75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892" autoAdjust="0"/>
    <p:restoredTop sz="94660"/>
  </p:normalViewPr>
  <p:slideViewPr>
    <p:cSldViewPr snapToGrid="0">
      <p:cViewPr>
        <p:scale>
          <a:sx n="73" d="100"/>
          <a:sy n="73" d="100"/>
        </p:scale>
        <p:origin x="-11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presProps" Target="presProps.xml"/><Relationship Id="rId65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microsoft.com/office/2016/11/relationships/changesInfo" Target="changesInfos/changesInfo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my Peace" userId="S::amy.peace@leicester.gov.uk::caef7dc3-0d83-4f8b-849b-f17cf985f9e9" providerId="AD" clId="Web-{AC8421ED-BD79-4068-9ACB-F1EAA8013AA2}"/>
    <pc:docChg chg="modSld">
      <pc:chgData name="Amy Peace" userId="S::amy.peace@leicester.gov.uk::caef7dc3-0d83-4f8b-849b-f17cf985f9e9" providerId="AD" clId="Web-{AC8421ED-BD79-4068-9ACB-F1EAA8013AA2}" dt="2020-04-28T09:30:35.388" v="33" actId="14100"/>
      <pc:docMkLst>
        <pc:docMk/>
      </pc:docMkLst>
      <pc:sldChg chg="addSp delSp modSp mod setBg">
        <pc:chgData name="Amy Peace" userId="S::amy.peace@leicester.gov.uk::caef7dc3-0d83-4f8b-849b-f17cf985f9e9" providerId="AD" clId="Web-{AC8421ED-BD79-4068-9ACB-F1EAA8013AA2}" dt="2020-04-28T09:30:35.388" v="33" actId="14100"/>
        <pc:sldMkLst>
          <pc:docMk/>
          <pc:sldMk cId="906972521" sldId="317"/>
        </pc:sldMkLst>
        <pc:spChg chg="del">
          <ac:chgData name="Amy Peace" userId="S::amy.peace@leicester.gov.uk::caef7dc3-0d83-4f8b-849b-f17cf985f9e9" providerId="AD" clId="Web-{AC8421ED-BD79-4068-9ACB-F1EAA8013AA2}" dt="2020-04-28T09:28:44.507" v="20"/>
          <ac:spMkLst>
            <pc:docMk/>
            <pc:sldMk cId="906972521" sldId="317"/>
            <ac:spMk id="2" creationId="{A99529DA-BB33-41DB-BB96-B90BC905B564}"/>
          </ac:spMkLst>
        </pc:spChg>
        <pc:spChg chg="add mod ord">
          <ac:chgData name="Amy Peace" userId="S::amy.peace@leicester.gov.uk::caef7dc3-0d83-4f8b-849b-f17cf985f9e9" providerId="AD" clId="Web-{AC8421ED-BD79-4068-9ACB-F1EAA8013AA2}" dt="2020-04-28T09:29:18.306" v="24" actId="20577"/>
          <ac:spMkLst>
            <pc:docMk/>
            <pc:sldMk cId="906972521" sldId="317"/>
            <ac:spMk id="16" creationId="{6BCCE444-FF48-41ED-A7AA-5FD3E6B95D9E}"/>
          </ac:spMkLst>
        </pc:spChg>
        <pc:spChg chg="add">
          <ac:chgData name="Amy Peace" userId="S::amy.peace@leicester.gov.uk::caef7dc3-0d83-4f8b-849b-f17cf985f9e9" providerId="AD" clId="Web-{AC8421ED-BD79-4068-9ACB-F1EAA8013AA2}" dt="2020-04-28T09:28:52.148" v="21"/>
          <ac:spMkLst>
            <pc:docMk/>
            <pc:sldMk cId="906972521" sldId="317"/>
            <ac:spMk id="21" creationId="{F4209EE6-922E-445F-BDA3-269C6608BF08}"/>
          </ac:spMkLst>
        </pc:spChg>
        <pc:spChg chg="add">
          <ac:chgData name="Amy Peace" userId="S::amy.peace@leicester.gov.uk::caef7dc3-0d83-4f8b-849b-f17cf985f9e9" providerId="AD" clId="Web-{AC8421ED-BD79-4068-9ACB-F1EAA8013AA2}" dt="2020-04-28T09:28:52.148" v="21"/>
          <ac:spMkLst>
            <pc:docMk/>
            <pc:sldMk cId="906972521" sldId="317"/>
            <ac:spMk id="23" creationId="{0ADDB668-2CA4-4D2B-9C34-3487CA330BA8}"/>
          </ac:spMkLst>
        </pc:spChg>
        <pc:spChg chg="add">
          <ac:chgData name="Amy Peace" userId="S::amy.peace@leicester.gov.uk::caef7dc3-0d83-4f8b-849b-f17cf985f9e9" providerId="AD" clId="Web-{AC8421ED-BD79-4068-9ACB-F1EAA8013AA2}" dt="2020-04-28T09:28:52.148" v="21"/>
          <ac:spMkLst>
            <pc:docMk/>
            <pc:sldMk cId="906972521" sldId="317"/>
            <ac:spMk id="25" creationId="{2568BC19-F052-4108-93E1-6A3D1DEC072F}"/>
          </ac:spMkLst>
        </pc:spChg>
        <pc:spChg chg="add">
          <ac:chgData name="Amy Peace" userId="S::amy.peace@leicester.gov.uk::caef7dc3-0d83-4f8b-849b-f17cf985f9e9" providerId="AD" clId="Web-{AC8421ED-BD79-4068-9ACB-F1EAA8013AA2}" dt="2020-04-28T09:28:52.148" v="21"/>
          <ac:spMkLst>
            <pc:docMk/>
            <pc:sldMk cId="906972521" sldId="317"/>
            <ac:spMk id="27" creationId="{D5FD337D-4D6B-4C8B-B6F5-121097E09881}"/>
          </ac:spMkLst>
        </pc:spChg>
        <pc:picChg chg="add mod">
          <ac:chgData name="Amy Peace" userId="S::amy.peace@leicester.gov.uk::caef7dc3-0d83-4f8b-849b-f17cf985f9e9" providerId="AD" clId="Web-{AC8421ED-BD79-4068-9ACB-F1EAA8013AA2}" dt="2020-04-28T09:28:52.148" v="21"/>
          <ac:picMkLst>
            <pc:docMk/>
            <pc:sldMk cId="906972521" sldId="317"/>
            <ac:picMk id="3" creationId="{5D54DB45-9EEF-4FC3-A9B1-24979608ABD6}"/>
          </ac:picMkLst>
        </pc:picChg>
        <pc:picChg chg="mod">
          <ac:chgData name="Amy Peace" userId="S::amy.peace@leicester.gov.uk::caef7dc3-0d83-4f8b-849b-f17cf985f9e9" providerId="AD" clId="Web-{AC8421ED-BD79-4068-9ACB-F1EAA8013AA2}" dt="2020-04-28T09:29:23.587" v="27" actId="1076"/>
          <ac:picMkLst>
            <pc:docMk/>
            <pc:sldMk cId="906972521" sldId="317"/>
            <ac:picMk id="4" creationId="{2BF90B16-1D76-4123-8F3A-5546B4A16FAD}"/>
          </ac:picMkLst>
        </pc:picChg>
        <pc:picChg chg="mod">
          <ac:chgData name="Amy Peace" userId="S::amy.peace@leicester.gov.uk::caef7dc3-0d83-4f8b-849b-f17cf985f9e9" providerId="AD" clId="Web-{AC8421ED-BD79-4068-9ACB-F1EAA8013AA2}" dt="2020-04-28T09:28:52.148" v="21"/>
          <ac:picMkLst>
            <pc:docMk/>
            <pc:sldMk cId="906972521" sldId="317"/>
            <ac:picMk id="5" creationId="{C5EED69C-584F-4311-A54A-797DC9423A3A}"/>
          </ac:picMkLst>
        </pc:picChg>
        <pc:picChg chg="mod">
          <ac:chgData name="Amy Peace" userId="S::amy.peace@leicester.gov.uk::caef7dc3-0d83-4f8b-849b-f17cf985f9e9" providerId="AD" clId="Web-{AC8421ED-BD79-4068-9ACB-F1EAA8013AA2}" dt="2020-04-28T09:28:52.148" v="21"/>
          <ac:picMkLst>
            <pc:docMk/>
            <pc:sldMk cId="906972521" sldId="317"/>
            <ac:picMk id="7" creationId="{15DA81D9-41CA-499A-8CC1-3A4997092308}"/>
          </ac:picMkLst>
        </pc:picChg>
        <pc:picChg chg="add mod">
          <ac:chgData name="Amy Peace" userId="S::amy.peace@leicester.gov.uk::caef7dc3-0d83-4f8b-849b-f17cf985f9e9" providerId="AD" clId="Web-{AC8421ED-BD79-4068-9ACB-F1EAA8013AA2}" dt="2020-04-28T09:28:52.148" v="21"/>
          <ac:picMkLst>
            <pc:docMk/>
            <pc:sldMk cId="906972521" sldId="317"/>
            <ac:picMk id="8" creationId="{1981230F-ADAF-47A7-ABD1-2C230600C33B}"/>
          </ac:picMkLst>
        </pc:picChg>
        <pc:picChg chg="mod">
          <ac:chgData name="Amy Peace" userId="S::amy.peace@leicester.gov.uk::caef7dc3-0d83-4f8b-849b-f17cf985f9e9" providerId="AD" clId="Web-{AC8421ED-BD79-4068-9ACB-F1EAA8013AA2}" dt="2020-04-28T09:28:52.148" v="21"/>
          <ac:picMkLst>
            <pc:docMk/>
            <pc:sldMk cId="906972521" sldId="317"/>
            <ac:picMk id="9" creationId="{C435F0C4-1B21-4313-BE9F-58D405A5EFB0}"/>
          </ac:picMkLst>
        </pc:picChg>
        <pc:picChg chg="add mod">
          <ac:chgData name="Amy Peace" userId="S::amy.peace@leicester.gov.uk::caef7dc3-0d83-4f8b-849b-f17cf985f9e9" providerId="AD" clId="Web-{AC8421ED-BD79-4068-9ACB-F1EAA8013AA2}" dt="2020-04-28T09:28:52.148" v="21"/>
          <ac:picMkLst>
            <pc:docMk/>
            <pc:sldMk cId="906972521" sldId="317"/>
            <ac:picMk id="11" creationId="{178BFC35-CF0C-4922-A98E-5242E9993206}"/>
          </ac:picMkLst>
        </pc:picChg>
        <pc:picChg chg="add mod">
          <ac:chgData name="Amy Peace" userId="S::amy.peace@leicester.gov.uk::caef7dc3-0d83-4f8b-849b-f17cf985f9e9" providerId="AD" clId="Web-{AC8421ED-BD79-4068-9ACB-F1EAA8013AA2}" dt="2020-04-28T09:28:52.148" v="21"/>
          <ac:picMkLst>
            <pc:docMk/>
            <pc:sldMk cId="906972521" sldId="317"/>
            <ac:picMk id="13" creationId="{2989C857-4436-4B0A-A27D-9A902FBAD862}"/>
          </ac:picMkLst>
        </pc:picChg>
        <pc:picChg chg="add mod">
          <ac:chgData name="Amy Peace" userId="S::amy.peace@leicester.gov.uk::caef7dc3-0d83-4f8b-849b-f17cf985f9e9" providerId="AD" clId="Web-{AC8421ED-BD79-4068-9ACB-F1EAA8013AA2}" dt="2020-04-28T09:30:35.388" v="33" actId="14100"/>
          <ac:picMkLst>
            <pc:docMk/>
            <pc:sldMk cId="906972521" sldId="317"/>
            <ac:picMk id="17" creationId="{82C50A2A-6805-4C82-96F7-FC90EB0BBB89}"/>
          </ac:picMkLst>
        </pc:picChg>
      </pc:sldChg>
    </pc:docChg>
  </pc:docChgLst>
  <pc:docChgLst>
    <pc:chgData name="Lee Jowett" userId="S::lee.jowett@leicester.gov.uk::b4c18200-571b-4fac-968d-92e9fa7f3d31" providerId="AD" clId="Web-{B20B72FD-6941-05B4-44AD-1FEC3F81F075}"/>
    <pc:docChg chg="addSld delSld modSld">
      <pc:chgData name="Lee Jowett" userId="S::lee.jowett@leicester.gov.uk::b4c18200-571b-4fac-968d-92e9fa7f3d31" providerId="AD" clId="Web-{B20B72FD-6941-05B4-44AD-1FEC3F81F075}" dt="2020-04-21T13:38:43.030" v="4140"/>
      <pc:docMkLst>
        <pc:docMk/>
      </pc:docMkLst>
      <pc:sldChg chg="modSp">
        <pc:chgData name="Lee Jowett" userId="S::lee.jowett@leicester.gov.uk::b4c18200-571b-4fac-968d-92e9fa7f3d31" providerId="AD" clId="Web-{B20B72FD-6941-05B4-44AD-1FEC3F81F075}" dt="2020-04-21T09:58:23.339" v="59" actId="20577"/>
        <pc:sldMkLst>
          <pc:docMk/>
          <pc:sldMk cId="3396303939" sldId="259"/>
        </pc:sldMkLst>
        <pc:spChg chg="mod">
          <ac:chgData name="Lee Jowett" userId="S::lee.jowett@leicester.gov.uk::b4c18200-571b-4fac-968d-92e9fa7f3d31" providerId="AD" clId="Web-{B20B72FD-6941-05B4-44AD-1FEC3F81F075}" dt="2020-04-21T09:58:23.339" v="59" actId="20577"/>
          <ac:spMkLst>
            <pc:docMk/>
            <pc:sldMk cId="3396303939" sldId="259"/>
            <ac:spMk id="6" creationId="{D99557EC-A6A0-4C65-B098-DF467F90BBA5}"/>
          </ac:spMkLst>
        </pc:spChg>
      </pc:sldChg>
      <pc:sldChg chg="addSp delSp modSp">
        <pc:chgData name="Lee Jowett" userId="S::lee.jowett@leicester.gov.uk::b4c18200-571b-4fac-968d-92e9fa7f3d31" providerId="AD" clId="Web-{B20B72FD-6941-05B4-44AD-1FEC3F81F075}" dt="2020-04-21T10:42:35.208" v="458" actId="14100"/>
        <pc:sldMkLst>
          <pc:docMk/>
          <pc:sldMk cId="4117300112" sldId="260"/>
        </pc:sldMkLst>
        <pc:spChg chg="mod">
          <ac:chgData name="Lee Jowett" userId="S::lee.jowett@leicester.gov.uk::b4c18200-571b-4fac-968d-92e9fa7f3d31" providerId="AD" clId="Web-{B20B72FD-6941-05B4-44AD-1FEC3F81F075}" dt="2020-04-21T10:41:51.346" v="373" actId="20577"/>
          <ac:spMkLst>
            <pc:docMk/>
            <pc:sldMk cId="4117300112" sldId="260"/>
            <ac:spMk id="2" creationId="{0617B1B1-1D26-452C-9A4B-608414F9468E}"/>
          </ac:spMkLst>
        </pc:spChg>
        <pc:spChg chg="mod">
          <ac:chgData name="Lee Jowett" userId="S::lee.jowett@leicester.gov.uk::b4c18200-571b-4fac-968d-92e9fa7f3d31" providerId="AD" clId="Web-{B20B72FD-6941-05B4-44AD-1FEC3F81F075}" dt="2020-04-21T10:42:35.208" v="458" actId="14100"/>
          <ac:spMkLst>
            <pc:docMk/>
            <pc:sldMk cId="4117300112" sldId="260"/>
            <ac:spMk id="3" creationId="{BF2DE177-777C-4EB3-A52F-F923850ADD26}"/>
          </ac:spMkLst>
        </pc:spChg>
        <pc:picChg chg="add mod">
          <ac:chgData name="Lee Jowett" userId="S::lee.jowett@leicester.gov.uk::b4c18200-571b-4fac-968d-92e9fa7f3d31" providerId="AD" clId="Web-{B20B72FD-6941-05B4-44AD-1FEC3F81F075}" dt="2020-04-21T10:41:21.141" v="368" actId="1076"/>
          <ac:picMkLst>
            <pc:docMk/>
            <pc:sldMk cId="4117300112" sldId="260"/>
            <ac:picMk id="4" creationId="{8837998F-F17C-47EF-A702-BFFDC07A7D1B}"/>
          </ac:picMkLst>
        </pc:picChg>
        <pc:picChg chg="add del mod">
          <ac:chgData name="Lee Jowett" userId="S::lee.jowett@leicester.gov.uk::b4c18200-571b-4fac-968d-92e9fa7f3d31" providerId="AD" clId="Web-{B20B72FD-6941-05B4-44AD-1FEC3F81F075}" dt="2020-04-21T10:01:29.792" v="230"/>
          <ac:picMkLst>
            <pc:docMk/>
            <pc:sldMk cId="4117300112" sldId="260"/>
            <ac:picMk id="4" creationId="{E9B714F3-61B0-481C-B036-7C7E21A4D95C}"/>
          </ac:picMkLst>
        </pc:picChg>
        <pc:picChg chg="add mod">
          <ac:chgData name="Lee Jowett" userId="S::lee.jowett@leicester.gov.uk::b4c18200-571b-4fac-968d-92e9fa7f3d31" providerId="AD" clId="Web-{B20B72FD-6941-05B4-44AD-1FEC3F81F075}" dt="2020-04-21T10:41:55.081" v="376" actId="1076"/>
          <ac:picMkLst>
            <pc:docMk/>
            <pc:sldMk cId="4117300112" sldId="260"/>
            <ac:picMk id="6" creationId="{E3636E1C-5519-4643-B3F4-64D2DB501108}"/>
          </ac:picMkLst>
        </pc:picChg>
      </pc:sldChg>
      <pc:sldChg chg="modSp">
        <pc:chgData name="Lee Jowett" userId="S::lee.jowett@leicester.gov.uk::b4c18200-571b-4fac-968d-92e9fa7f3d31" providerId="AD" clId="Web-{B20B72FD-6941-05B4-44AD-1FEC3F81F075}" dt="2020-04-21T13:09:27.632" v="2738" actId="20577"/>
        <pc:sldMkLst>
          <pc:docMk/>
          <pc:sldMk cId="304270638" sldId="275"/>
        </pc:sldMkLst>
        <pc:spChg chg="mod">
          <ac:chgData name="Lee Jowett" userId="S::lee.jowett@leicester.gov.uk::b4c18200-571b-4fac-968d-92e9fa7f3d31" providerId="AD" clId="Web-{B20B72FD-6941-05B4-44AD-1FEC3F81F075}" dt="2020-04-21T13:09:27.632" v="2738" actId="20577"/>
          <ac:spMkLst>
            <pc:docMk/>
            <pc:sldMk cId="304270638" sldId="275"/>
            <ac:spMk id="2" creationId="{372A65CE-67DE-40D8-80D5-7E78F6AACB16}"/>
          </ac:spMkLst>
        </pc:spChg>
        <pc:spChg chg="mod">
          <ac:chgData name="Lee Jowett" userId="S::lee.jowett@leicester.gov.uk::b4c18200-571b-4fac-968d-92e9fa7f3d31" providerId="AD" clId="Web-{B20B72FD-6941-05B4-44AD-1FEC3F81F075}" dt="2020-04-21T13:09:20.929" v="2736" actId="20577"/>
          <ac:spMkLst>
            <pc:docMk/>
            <pc:sldMk cId="304270638" sldId="275"/>
            <ac:spMk id="9" creationId="{F6333922-2140-4CFB-998D-3F40BAC0AB9E}"/>
          </ac:spMkLst>
        </pc:spChg>
        <pc:picChg chg="mod">
          <ac:chgData name="Lee Jowett" userId="S::lee.jowett@leicester.gov.uk::b4c18200-571b-4fac-968d-92e9fa7f3d31" providerId="AD" clId="Web-{B20B72FD-6941-05B4-44AD-1FEC3F81F075}" dt="2020-04-21T13:08:44.132" v="2722" actId="1076"/>
          <ac:picMkLst>
            <pc:docMk/>
            <pc:sldMk cId="304270638" sldId="275"/>
            <ac:picMk id="3" creationId="{50041D6E-B9FD-4ACA-A4D4-2AC28CE0265B}"/>
          </ac:picMkLst>
        </pc:picChg>
        <pc:picChg chg="mod">
          <ac:chgData name="Lee Jowett" userId="S::lee.jowett@leicester.gov.uk::b4c18200-571b-4fac-968d-92e9fa7f3d31" providerId="AD" clId="Web-{B20B72FD-6941-05B4-44AD-1FEC3F81F075}" dt="2020-04-21T13:08:46.992" v="2723" actId="1076"/>
          <ac:picMkLst>
            <pc:docMk/>
            <pc:sldMk cId="304270638" sldId="275"/>
            <ac:picMk id="7" creationId="{3D812E93-F592-4BE0-99CD-65EF72013D9D}"/>
          </ac:picMkLst>
        </pc:picChg>
      </pc:sldChg>
      <pc:sldChg chg="addSp modSp new">
        <pc:chgData name="Lee Jowett" userId="S::lee.jowett@leicester.gov.uk::b4c18200-571b-4fac-968d-92e9fa7f3d31" providerId="AD" clId="Web-{B20B72FD-6941-05B4-44AD-1FEC3F81F075}" dt="2020-04-21T10:58:40.942" v="1898" actId="20577"/>
        <pc:sldMkLst>
          <pc:docMk/>
          <pc:sldMk cId="541870188" sldId="276"/>
        </pc:sldMkLst>
        <pc:spChg chg="mod">
          <ac:chgData name="Lee Jowett" userId="S::lee.jowett@leicester.gov.uk::b4c18200-571b-4fac-968d-92e9fa7f3d31" providerId="AD" clId="Web-{B20B72FD-6941-05B4-44AD-1FEC3F81F075}" dt="2020-04-21T10:49:09.437" v="1446" actId="1076"/>
          <ac:spMkLst>
            <pc:docMk/>
            <pc:sldMk cId="541870188" sldId="276"/>
            <ac:spMk id="2" creationId="{594075EC-8E43-4435-9D90-294C456417DF}"/>
          </ac:spMkLst>
        </pc:spChg>
        <pc:spChg chg="mod">
          <ac:chgData name="Lee Jowett" userId="S::lee.jowett@leicester.gov.uk::b4c18200-571b-4fac-968d-92e9fa7f3d31" providerId="AD" clId="Web-{B20B72FD-6941-05B4-44AD-1FEC3F81F075}" dt="2020-04-21T10:58:19.612" v="1895" actId="20577"/>
          <ac:spMkLst>
            <pc:docMk/>
            <pc:sldMk cId="541870188" sldId="276"/>
            <ac:spMk id="3" creationId="{6DD866C9-3CB0-457E-A746-8E627B5A038C}"/>
          </ac:spMkLst>
        </pc:spChg>
        <pc:spChg chg="add mod">
          <ac:chgData name="Lee Jowett" userId="S::lee.jowett@leicester.gov.uk::b4c18200-571b-4fac-968d-92e9fa7f3d31" providerId="AD" clId="Web-{B20B72FD-6941-05B4-44AD-1FEC3F81F075}" dt="2020-04-21T10:58:40.942" v="1898" actId="20577"/>
          <ac:spMkLst>
            <pc:docMk/>
            <pc:sldMk cId="541870188" sldId="276"/>
            <ac:spMk id="6" creationId="{CF16CF84-CF18-4568-8B05-E8A512E857C4}"/>
          </ac:spMkLst>
        </pc:spChg>
        <pc:picChg chg="add mod">
          <ac:chgData name="Lee Jowett" userId="S::lee.jowett@leicester.gov.uk::b4c18200-571b-4fac-968d-92e9fa7f3d31" providerId="AD" clId="Web-{B20B72FD-6941-05B4-44AD-1FEC3F81F075}" dt="2020-04-21T10:48:34.841" v="1444" actId="1076"/>
          <ac:picMkLst>
            <pc:docMk/>
            <pc:sldMk cId="541870188" sldId="276"/>
            <ac:picMk id="4" creationId="{ABFB1576-E15C-440D-B456-335F1112B2CD}"/>
          </ac:picMkLst>
        </pc:picChg>
        <pc:picChg chg="add mod">
          <ac:chgData name="Lee Jowett" userId="S::lee.jowett@leicester.gov.uk::b4c18200-571b-4fac-968d-92e9fa7f3d31" providerId="AD" clId="Web-{B20B72FD-6941-05B4-44AD-1FEC3F81F075}" dt="2020-04-21T10:57:02.279" v="1653" actId="1076"/>
          <ac:picMkLst>
            <pc:docMk/>
            <pc:sldMk cId="541870188" sldId="276"/>
            <ac:picMk id="7" creationId="{19650E17-6255-4D5D-856C-54F2B2E447D0}"/>
          </ac:picMkLst>
        </pc:picChg>
      </pc:sldChg>
      <pc:sldChg chg="addSp delSp modSp add replId">
        <pc:chgData name="Lee Jowett" userId="S::lee.jowett@leicester.gov.uk::b4c18200-571b-4fac-968d-92e9fa7f3d31" providerId="AD" clId="Web-{B20B72FD-6941-05B4-44AD-1FEC3F81F075}" dt="2020-04-21T11:08:26.792" v="2312" actId="1076"/>
        <pc:sldMkLst>
          <pc:docMk/>
          <pc:sldMk cId="889516551" sldId="277"/>
        </pc:sldMkLst>
        <pc:spChg chg="mod">
          <ac:chgData name="Lee Jowett" userId="S::lee.jowett@leicester.gov.uk::b4c18200-571b-4fac-968d-92e9fa7f3d31" providerId="AD" clId="Web-{B20B72FD-6941-05B4-44AD-1FEC3F81F075}" dt="2020-04-21T11:08:26.792" v="2312" actId="1076"/>
          <ac:spMkLst>
            <pc:docMk/>
            <pc:sldMk cId="889516551" sldId="277"/>
            <ac:spMk id="3" creationId="{6DD866C9-3CB0-457E-A746-8E627B5A038C}"/>
          </ac:spMkLst>
        </pc:spChg>
        <pc:spChg chg="add mod">
          <ac:chgData name="Lee Jowett" userId="S::lee.jowett@leicester.gov.uk::b4c18200-571b-4fac-968d-92e9fa7f3d31" providerId="AD" clId="Web-{B20B72FD-6941-05B4-44AD-1FEC3F81F075}" dt="2020-04-21T11:05:29.578" v="2014" actId="20577"/>
          <ac:spMkLst>
            <pc:docMk/>
            <pc:sldMk cId="889516551" sldId="277"/>
            <ac:spMk id="5" creationId="{4E44896C-A054-42BF-BBAE-F0D64387A0B4}"/>
          </ac:spMkLst>
        </pc:spChg>
        <pc:spChg chg="add del mod">
          <ac:chgData name="Lee Jowett" userId="S::lee.jowett@leicester.gov.uk::b4c18200-571b-4fac-968d-92e9fa7f3d31" providerId="AD" clId="Web-{B20B72FD-6941-05B4-44AD-1FEC3F81F075}" dt="2020-04-21T11:06:24.503" v="2046"/>
          <ac:spMkLst>
            <pc:docMk/>
            <pc:sldMk cId="889516551" sldId="277"/>
            <ac:spMk id="18" creationId="{676E634B-3F58-418C-8080-1C7E1F2D1D92}"/>
          </ac:spMkLst>
        </pc:spChg>
        <pc:spChg chg="add mod">
          <ac:chgData name="Lee Jowett" userId="S::lee.jowett@leicester.gov.uk::b4c18200-571b-4fac-968d-92e9fa7f3d31" providerId="AD" clId="Web-{B20B72FD-6941-05B4-44AD-1FEC3F81F075}" dt="2020-04-21T11:06:36.160" v="2053" actId="1076"/>
          <ac:spMkLst>
            <pc:docMk/>
            <pc:sldMk cId="889516551" sldId="277"/>
            <ac:spMk id="19" creationId="{09A06B24-5C95-4B9A-AB56-8C7796E705F3}"/>
          </ac:spMkLst>
        </pc:spChg>
        <pc:spChg chg="add mod">
          <ac:chgData name="Lee Jowett" userId="S::lee.jowett@leicester.gov.uk::b4c18200-571b-4fac-968d-92e9fa7f3d31" providerId="AD" clId="Web-{B20B72FD-6941-05B4-44AD-1FEC3F81F075}" dt="2020-04-21T11:06:52.927" v="2060" actId="1076"/>
          <ac:spMkLst>
            <pc:docMk/>
            <pc:sldMk cId="889516551" sldId="277"/>
            <ac:spMk id="20" creationId="{8D2B9E9F-7206-4A24-B98E-06640AFBA982}"/>
          </ac:spMkLst>
        </pc:spChg>
        <pc:picChg chg="add mod">
          <ac:chgData name="Lee Jowett" userId="S::lee.jowett@leicester.gov.uk::b4c18200-571b-4fac-968d-92e9fa7f3d31" providerId="AD" clId="Web-{B20B72FD-6941-05B4-44AD-1FEC3F81F075}" dt="2020-04-21T11:05:38.016" v="2018" actId="1076"/>
          <ac:picMkLst>
            <pc:docMk/>
            <pc:sldMk cId="889516551" sldId="277"/>
            <ac:picMk id="6" creationId="{341CC279-7197-4133-8298-5ABD6F538F77}"/>
          </ac:picMkLst>
        </pc:picChg>
        <pc:picChg chg="add del mod">
          <ac:chgData name="Lee Jowett" userId="S::lee.jowett@leicester.gov.uk::b4c18200-571b-4fac-968d-92e9fa7f3d31" providerId="AD" clId="Web-{B20B72FD-6941-05B4-44AD-1FEC3F81F075}" dt="2020-04-21T11:01:45.751" v="1935"/>
          <ac:picMkLst>
            <pc:docMk/>
            <pc:sldMk cId="889516551" sldId="277"/>
            <ac:picMk id="8" creationId="{D54B04CA-F2DE-4C18-8957-11D02D249FD9}"/>
          </ac:picMkLst>
        </pc:picChg>
        <pc:picChg chg="add mod">
          <ac:chgData name="Lee Jowett" userId="S::lee.jowett@leicester.gov.uk::b4c18200-571b-4fac-968d-92e9fa7f3d31" providerId="AD" clId="Web-{B20B72FD-6941-05B4-44AD-1FEC3F81F075}" dt="2020-04-21T11:05:45.094" v="2020" actId="1076"/>
          <ac:picMkLst>
            <pc:docMk/>
            <pc:sldMk cId="889516551" sldId="277"/>
            <ac:picMk id="10" creationId="{EF39D6B8-202F-4C73-B656-49FA85CC8F6A}"/>
          </ac:picMkLst>
        </pc:picChg>
        <pc:picChg chg="add mod">
          <ac:chgData name="Lee Jowett" userId="S::lee.jowett@leicester.gov.uk::b4c18200-571b-4fac-968d-92e9fa7f3d31" providerId="AD" clId="Web-{B20B72FD-6941-05B4-44AD-1FEC3F81F075}" dt="2020-04-21T11:05:53.438" v="2024" actId="14100"/>
          <ac:picMkLst>
            <pc:docMk/>
            <pc:sldMk cId="889516551" sldId="277"/>
            <ac:picMk id="12" creationId="{F3A3FF64-F1B4-4BCC-AC87-38059FDF86F3}"/>
          </ac:picMkLst>
        </pc:picChg>
        <pc:picChg chg="add mod">
          <ac:chgData name="Lee Jowett" userId="S::lee.jowett@leicester.gov.uk::b4c18200-571b-4fac-968d-92e9fa7f3d31" providerId="AD" clId="Web-{B20B72FD-6941-05B4-44AD-1FEC3F81F075}" dt="2020-04-21T11:05:45.110" v="2021" actId="1076"/>
          <ac:picMkLst>
            <pc:docMk/>
            <pc:sldMk cId="889516551" sldId="277"/>
            <ac:picMk id="14" creationId="{24E12933-DEFC-4806-8BAB-24C3D52F3DD8}"/>
          </ac:picMkLst>
        </pc:picChg>
        <pc:picChg chg="add mod">
          <ac:chgData name="Lee Jowett" userId="S::lee.jowett@leicester.gov.uk::b4c18200-571b-4fac-968d-92e9fa7f3d31" providerId="AD" clId="Web-{B20B72FD-6941-05B4-44AD-1FEC3F81F075}" dt="2020-04-21T11:05:45.125" v="2022" actId="1076"/>
          <ac:picMkLst>
            <pc:docMk/>
            <pc:sldMk cId="889516551" sldId="277"/>
            <ac:picMk id="16" creationId="{1252E8B2-F0A5-44BA-8177-2F2CA46E6E31}"/>
          </ac:picMkLst>
        </pc:picChg>
      </pc:sldChg>
      <pc:sldChg chg="addSp modSp add replId">
        <pc:chgData name="Lee Jowett" userId="S::lee.jowett@leicester.gov.uk::b4c18200-571b-4fac-968d-92e9fa7f3d31" providerId="AD" clId="Web-{B20B72FD-6941-05B4-44AD-1FEC3F81F075}" dt="2020-04-21T13:22:31.917" v="3180"/>
        <pc:sldMkLst>
          <pc:docMk/>
          <pc:sldMk cId="2684760943" sldId="278"/>
        </pc:sldMkLst>
        <pc:spChg chg="mod">
          <ac:chgData name="Lee Jowett" userId="S::lee.jowett@leicester.gov.uk::b4c18200-571b-4fac-968d-92e9fa7f3d31" providerId="AD" clId="Web-{B20B72FD-6941-05B4-44AD-1FEC3F81F075}" dt="2020-04-21T11:22:44.488" v="2675" actId="1076"/>
          <ac:spMkLst>
            <pc:docMk/>
            <pc:sldMk cId="2684760943" sldId="278"/>
            <ac:spMk id="3" creationId="{6DD866C9-3CB0-457E-A746-8E627B5A038C}"/>
          </ac:spMkLst>
        </pc:spChg>
        <pc:spChg chg="add mod">
          <ac:chgData name="Lee Jowett" userId="S::lee.jowett@leicester.gov.uk::b4c18200-571b-4fac-968d-92e9fa7f3d31" providerId="AD" clId="Web-{B20B72FD-6941-05B4-44AD-1FEC3F81F075}" dt="2020-04-21T11:51:07.003" v="2686" actId="20577"/>
          <ac:spMkLst>
            <pc:docMk/>
            <pc:sldMk cId="2684760943" sldId="278"/>
            <ac:spMk id="7" creationId="{4F95A927-C31F-4234-B7B2-D702452FC5D0}"/>
          </ac:spMkLst>
        </pc:spChg>
        <pc:picChg chg="add mod">
          <ac:chgData name="Lee Jowett" userId="S::lee.jowett@leicester.gov.uk::b4c18200-571b-4fac-968d-92e9fa7f3d31" providerId="AD" clId="Web-{B20B72FD-6941-05B4-44AD-1FEC3F81F075}" dt="2020-04-21T11:09:28.562" v="2329" actId="14100"/>
          <ac:picMkLst>
            <pc:docMk/>
            <pc:sldMk cId="2684760943" sldId="278"/>
            <ac:picMk id="4" creationId="{415C13A2-79B5-486F-81B4-1FCAF358DF59}"/>
          </ac:picMkLst>
        </pc:picChg>
        <pc:picChg chg="add mod">
          <ac:chgData name="Lee Jowett" userId="S::lee.jowett@leicester.gov.uk::b4c18200-571b-4fac-968d-92e9fa7f3d31" providerId="AD" clId="Web-{B20B72FD-6941-05B4-44AD-1FEC3F81F075}" dt="2020-04-21T13:22:31.917" v="3180"/>
          <ac:picMkLst>
            <pc:docMk/>
            <pc:sldMk cId="2684760943" sldId="278"/>
            <ac:picMk id="5" creationId="{D01A1AF8-1A3D-477F-9ABE-A04BAF0B8B78}"/>
          </ac:picMkLst>
        </pc:picChg>
        <pc:picChg chg="add mod">
          <ac:chgData name="Lee Jowett" userId="S::lee.jowett@leicester.gov.uk::b4c18200-571b-4fac-968d-92e9fa7f3d31" providerId="AD" clId="Web-{B20B72FD-6941-05B4-44AD-1FEC3F81F075}" dt="2020-04-21T13:22:31.901" v="3179"/>
          <ac:picMkLst>
            <pc:docMk/>
            <pc:sldMk cId="2684760943" sldId="278"/>
            <ac:picMk id="8" creationId="{CBE6596B-1040-4E5D-BF1A-2D8131EDF0CC}"/>
          </ac:picMkLst>
        </pc:picChg>
      </pc:sldChg>
      <pc:sldChg chg="modSp add replId">
        <pc:chgData name="Lee Jowett" userId="S::lee.jowett@leicester.gov.uk::b4c18200-571b-4fac-968d-92e9fa7f3d31" providerId="AD" clId="Web-{B20B72FD-6941-05B4-44AD-1FEC3F81F075}" dt="2020-04-21T13:08:01.835" v="2710" actId="20577"/>
        <pc:sldMkLst>
          <pc:docMk/>
          <pc:sldMk cId="508151595" sldId="279"/>
        </pc:sldMkLst>
        <pc:spChg chg="mod">
          <ac:chgData name="Lee Jowett" userId="S::lee.jowett@leicester.gov.uk::b4c18200-571b-4fac-968d-92e9fa7f3d31" providerId="AD" clId="Web-{B20B72FD-6941-05B4-44AD-1FEC3F81F075}" dt="2020-04-21T13:08:01.835" v="2710" actId="20577"/>
          <ac:spMkLst>
            <pc:docMk/>
            <pc:sldMk cId="508151595" sldId="279"/>
            <ac:spMk id="3" creationId="{6DD866C9-3CB0-457E-A746-8E627B5A038C}"/>
          </ac:spMkLst>
        </pc:spChg>
      </pc:sldChg>
      <pc:sldChg chg="addSp delSp modSp new">
        <pc:chgData name="Lee Jowett" userId="S::lee.jowett@leicester.gov.uk::b4c18200-571b-4fac-968d-92e9fa7f3d31" providerId="AD" clId="Web-{B20B72FD-6941-05B4-44AD-1FEC3F81F075}" dt="2020-04-21T10:54:51.599" v="1629" actId="1076"/>
        <pc:sldMkLst>
          <pc:docMk/>
          <pc:sldMk cId="2212935875" sldId="280"/>
        </pc:sldMkLst>
        <pc:spChg chg="mod">
          <ac:chgData name="Lee Jowett" userId="S::lee.jowett@leicester.gov.uk::b4c18200-571b-4fac-968d-92e9fa7f3d31" providerId="AD" clId="Web-{B20B72FD-6941-05B4-44AD-1FEC3F81F075}" dt="2020-04-21T10:54:44.396" v="1625" actId="20577"/>
          <ac:spMkLst>
            <pc:docMk/>
            <pc:sldMk cId="2212935875" sldId="280"/>
            <ac:spMk id="2" creationId="{3498D3D7-2543-40B7-811B-72465857593E}"/>
          </ac:spMkLst>
        </pc:spChg>
        <pc:spChg chg="del">
          <ac:chgData name="Lee Jowett" userId="S::lee.jowett@leicester.gov.uk::b4c18200-571b-4fac-968d-92e9fa7f3d31" providerId="AD" clId="Web-{B20B72FD-6941-05B4-44AD-1FEC3F81F075}" dt="2020-04-21T10:54:29.160" v="1539"/>
          <ac:spMkLst>
            <pc:docMk/>
            <pc:sldMk cId="2212935875" sldId="280"/>
            <ac:spMk id="3" creationId="{6085DB1B-5A5D-4E3C-BFBB-FD403A644C01}"/>
          </ac:spMkLst>
        </pc:spChg>
        <pc:picChg chg="add mod ord">
          <ac:chgData name="Lee Jowett" userId="S::lee.jowett@leicester.gov.uk::b4c18200-571b-4fac-968d-92e9fa7f3d31" providerId="AD" clId="Web-{B20B72FD-6941-05B4-44AD-1FEC3F81F075}" dt="2020-04-21T10:54:51.599" v="1629" actId="1076"/>
          <ac:picMkLst>
            <pc:docMk/>
            <pc:sldMk cId="2212935875" sldId="280"/>
            <ac:picMk id="4" creationId="{7A54A350-9B2B-4468-AE05-3C25283C2778}"/>
          </ac:picMkLst>
        </pc:picChg>
      </pc:sldChg>
      <pc:sldChg chg="addSp delSp modSp new">
        <pc:chgData name="Lee Jowett" userId="S::lee.jowett@leicester.gov.uk::b4c18200-571b-4fac-968d-92e9fa7f3d31" providerId="AD" clId="Web-{B20B72FD-6941-05B4-44AD-1FEC3F81F075}" dt="2020-04-21T10:55:34.164" v="1642" actId="20577"/>
        <pc:sldMkLst>
          <pc:docMk/>
          <pc:sldMk cId="2511679585" sldId="281"/>
        </pc:sldMkLst>
        <pc:spChg chg="mod">
          <ac:chgData name="Lee Jowett" userId="S::lee.jowett@leicester.gov.uk::b4c18200-571b-4fac-968d-92e9fa7f3d31" providerId="AD" clId="Web-{B20B72FD-6941-05B4-44AD-1FEC3F81F075}" dt="2020-04-21T10:55:34.164" v="1642" actId="20577"/>
          <ac:spMkLst>
            <pc:docMk/>
            <pc:sldMk cId="2511679585" sldId="281"/>
            <ac:spMk id="2" creationId="{C4C54E7A-903C-4018-9A1C-C209E84BFECD}"/>
          </ac:spMkLst>
        </pc:spChg>
        <pc:spChg chg="del">
          <ac:chgData name="Lee Jowett" userId="S::lee.jowett@leicester.gov.uk::b4c18200-571b-4fac-968d-92e9fa7f3d31" providerId="AD" clId="Web-{B20B72FD-6941-05B4-44AD-1FEC3F81F075}" dt="2020-04-21T10:55:02.740" v="1631"/>
          <ac:spMkLst>
            <pc:docMk/>
            <pc:sldMk cId="2511679585" sldId="281"/>
            <ac:spMk id="3" creationId="{2D1DC780-EDBE-4C72-8A87-55584F3B72EC}"/>
          </ac:spMkLst>
        </pc:spChg>
        <pc:picChg chg="add mod ord">
          <ac:chgData name="Lee Jowett" userId="S::lee.jowett@leicester.gov.uk::b4c18200-571b-4fac-968d-92e9fa7f3d31" providerId="AD" clId="Web-{B20B72FD-6941-05B4-44AD-1FEC3F81F075}" dt="2020-04-21T10:55:09.647" v="1634" actId="1076"/>
          <ac:picMkLst>
            <pc:docMk/>
            <pc:sldMk cId="2511679585" sldId="281"/>
            <ac:picMk id="4" creationId="{848C7A03-BD17-4D4D-BD0C-52A336CE61F9}"/>
          </ac:picMkLst>
        </pc:picChg>
      </pc:sldChg>
      <pc:sldChg chg="addSp delSp modSp add replId">
        <pc:chgData name="Lee Jowett" userId="S::lee.jowett@leicester.gov.uk::b4c18200-571b-4fac-968d-92e9fa7f3d31" providerId="AD" clId="Web-{B20B72FD-6941-05B4-44AD-1FEC3F81F075}" dt="2020-04-21T13:20:24.838" v="3165" actId="20577"/>
        <pc:sldMkLst>
          <pc:docMk/>
          <pc:sldMk cId="301459619" sldId="282"/>
        </pc:sldMkLst>
        <pc:spChg chg="mod">
          <ac:chgData name="Lee Jowett" userId="S::lee.jowett@leicester.gov.uk::b4c18200-571b-4fac-968d-92e9fa7f3d31" providerId="AD" clId="Web-{B20B72FD-6941-05B4-44AD-1FEC3F81F075}" dt="2020-04-21T13:20:24.838" v="3165" actId="20577"/>
          <ac:spMkLst>
            <pc:docMk/>
            <pc:sldMk cId="301459619" sldId="282"/>
            <ac:spMk id="3" creationId="{6DD866C9-3CB0-457E-A746-8E627B5A038C}"/>
          </ac:spMkLst>
        </pc:spChg>
        <pc:spChg chg="mod">
          <ac:chgData name="Lee Jowett" userId="S::lee.jowett@leicester.gov.uk::b4c18200-571b-4fac-968d-92e9fa7f3d31" providerId="AD" clId="Web-{B20B72FD-6941-05B4-44AD-1FEC3F81F075}" dt="2020-04-21T13:09:51.257" v="2743" actId="20577"/>
          <ac:spMkLst>
            <pc:docMk/>
            <pc:sldMk cId="301459619" sldId="282"/>
            <ac:spMk id="7" creationId="{4F95A927-C31F-4234-B7B2-D702452FC5D0}"/>
          </ac:spMkLst>
        </pc:spChg>
        <pc:picChg chg="del">
          <ac:chgData name="Lee Jowett" userId="S::lee.jowett@leicester.gov.uk::b4c18200-571b-4fac-968d-92e9fa7f3d31" providerId="AD" clId="Web-{B20B72FD-6941-05B4-44AD-1FEC3F81F075}" dt="2020-04-21T13:09:43.632" v="2741"/>
          <ac:picMkLst>
            <pc:docMk/>
            <pc:sldMk cId="301459619" sldId="282"/>
            <ac:picMk id="4" creationId="{415C13A2-79B5-486F-81B4-1FCAF358DF59}"/>
          </ac:picMkLst>
        </pc:picChg>
        <pc:picChg chg="add mod">
          <ac:chgData name="Lee Jowett" userId="S::lee.jowett@leicester.gov.uk::b4c18200-571b-4fac-968d-92e9fa7f3d31" providerId="AD" clId="Web-{B20B72FD-6941-05B4-44AD-1FEC3F81F075}" dt="2020-04-21T13:13:03.914" v="2748" actId="14100"/>
          <ac:picMkLst>
            <pc:docMk/>
            <pc:sldMk cId="301459619" sldId="282"/>
            <ac:picMk id="5" creationId="{D6F7396E-5640-4C49-B691-31E490C6566C}"/>
          </ac:picMkLst>
        </pc:picChg>
        <pc:picChg chg="del">
          <ac:chgData name="Lee Jowett" userId="S::lee.jowett@leicester.gov.uk::b4c18200-571b-4fac-968d-92e9fa7f3d31" providerId="AD" clId="Web-{B20B72FD-6941-05B4-44AD-1FEC3F81F075}" dt="2020-04-21T13:09:45.429" v="2742"/>
          <ac:picMkLst>
            <pc:docMk/>
            <pc:sldMk cId="301459619" sldId="282"/>
            <ac:picMk id="8" creationId="{CBE6596B-1040-4E5D-BF1A-2D8131EDF0CC}"/>
          </ac:picMkLst>
        </pc:picChg>
        <pc:picChg chg="add mod">
          <ac:chgData name="Lee Jowett" userId="S::lee.jowett@leicester.gov.uk::b4c18200-571b-4fac-968d-92e9fa7f3d31" providerId="AD" clId="Web-{B20B72FD-6941-05B4-44AD-1FEC3F81F075}" dt="2020-04-21T13:17:04.868" v="2754"/>
          <ac:picMkLst>
            <pc:docMk/>
            <pc:sldMk cId="301459619" sldId="282"/>
            <ac:picMk id="9" creationId="{65A8F131-FC80-4003-A61A-8F79210C3B3F}"/>
          </ac:picMkLst>
        </pc:picChg>
        <pc:picChg chg="add mod">
          <ac:chgData name="Lee Jowett" userId="S::lee.jowett@leicester.gov.uk::b4c18200-571b-4fac-968d-92e9fa7f3d31" providerId="AD" clId="Web-{B20B72FD-6941-05B4-44AD-1FEC3F81F075}" dt="2020-04-21T13:18:45.697" v="2760"/>
          <ac:picMkLst>
            <pc:docMk/>
            <pc:sldMk cId="301459619" sldId="282"/>
            <ac:picMk id="11" creationId="{40BF1ACB-B490-45C3-AE9C-3CEDEFC4B836}"/>
          </ac:picMkLst>
        </pc:picChg>
      </pc:sldChg>
      <pc:sldChg chg="add del replId">
        <pc:chgData name="Lee Jowett" userId="S::lee.jowett@leicester.gov.uk::b4c18200-571b-4fac-968d-92e9fa7f3d31" providerId="AD" clId="Web-{B20B72FD-6941-05B4-44AD-1FEC3F81F075}" dt="2020-04-21T11:09:39.969" v="2330"/>
        <pc:sldMkLst>
          <pc:docMk/>
          <pc:sldMk cId="670182370" sldId="282"/>
        </pc:sldMkLst>
      </pc:sldChg>
      <pc:sldChg chg="addSp delSp modSp add replId">
        <pc:chgData name="Lee Jowett" userId="S::lee.jowett@leicester.gov.uk::b4c18200-571b-4fac-968d-92e9fa7f3d31" providerId="AD" clId="Web-{B20B72FD-6941-05B4-44AD-1FEC3F81F075}" dt="2020-04-21T13:33:08.107" v="3585" actId="1076"/>
        <pc:sldMkLst>
          <pc:docMk/>
          <pc:sldMk cId="3161148571" sldId="283"/>
        </pc:sldMkLst>
        <pc:spChg chg="mod">
          <ac:chgData name="Lee Jowett" userId="S::lee.jowett@leicester.gov.uk::b4c18200-571b-4fac-968d-92e9fa7f3d31" providerId="AD" clId="Web-{B20B72FD-6941-05B4-44AD-1FEC3F81F075}" dt="2020-04-21T13:32:44.450" v="3579" actId="1076"/>
          <ac:spMkLst>
            <pc:docMk/>
            <pc:sldMk cId="3161148571" sldId="283"/>
            <ac:spMk id="3" creationId="{6DD866C9-3CB0-457E-A746-8E627B5A038C}"/>
          </ac:spMkLst>
        </pc:spChg>
        <pc:spChg chg="mod">
          <ac:chgData name="Lee Jowett" userId="S::lee.jowett@leicester.gov.uk::b4c18200-571b-4fac-968d-92e9fa7f3d31" providerId="AD" clId="Web-{B20B72FD-6941-05B4-44AD-1FEC3F81F075}" dt="2020-04-21T13:25:57.824" v="3197" actId="20577"/>
          <ac:spMkLst>
            <pc:docMk/>
            <pc:sldMk cId="3161148571" sldId="283"/>
            <ac:spMk id="7" creationId="{4F95A927-C31F-4234-B7B2-D702452FC5D0}"/>
          </ac:spMkLst>
        </pc:spChg>
        <pc:picChg chg="add mod">
          <ac:chgData name="Lee Jowett" userId="S::lee.jowett@leicester.gov.uk::b4c18200-571b-4fac-968d-92e9fa7f3d31" providerId="AD" clId="Web-{B20B72FD-6941-05B4-44AD-1FEC3F81F075}" dt="2020-04-21T13:33:02.544" v="3582" actId="1076"/>
          <ac:picMkLst>
            <pc:docMk/>
            <pc:sldMk cId="3161148571" sldId="283"/>
            <ac:picMk id="4" creationId="{249580B6-A7FC-4FA3-A314-E9C54EB9A6D5}"/>
          </ac:picMkLst>
        </pc:picChg>
        <pc:picChg chg="del">
          <ac:chgData name="Lee Jowett" userId="S::lee.jowett@leicester.gov.uk::b4c18200-571b-4fac-968d-92e9fa7f3d31" providerId="AD" clId="Web-{B20B72FD-6941-05B4-44AD-1FEC3F81F075}" dt="2020-04-21T13:25:12.620" v="3193"/>
          <ac:picMkLst>
            <pc:docMk/>
            <pc:sldMk cId="3161148571" sldId="283"/>
            <ac:picMk id="5" creationId="{D6F7396E-5640-4C49-B691-31E490C6566C}"/>
          </ac:picMkLst>
        </pc:picChg>
        <pc:picChg chg="add mod">
          <ac:chgData name="Lee Jowett" userId="S::lee.jowett@leicester.gov.uk::b4c18200-571b-4fac-968d-92e9fa7f3d31" providerId="AD" clId="Web-{B20B72FD-6941-05B4-44AD-1FEC3F81F075}" dt="2020-04-21T13:33:08.107" v="3585" actId="1076"/>
          <ac:picMkLst>
            <pc:docMk/>
            <pc:sldMk cId="3161148571" sldId="283"/>
            <ac:picMk id="8" creationId="{60F1DDC6-38C7-488B-B3CA-845E2F1C45DB}"/>
          </ac:picMkLst>
        </pc:picChg>
        <pc:picChg chg="del">
          <ac:chgData name="Lee Jowett" userId="S::lee.jowett@leicester.gov.uk::b4c18200-571b-4fac-968d-92e9fa7f3d31" providerId="AD" clId="Web-{B20B72FD-6941-05B4-44AD-1FEC3F81F075}" dt="2020-04-21T13:23:31.839" v="3192"/>
          <ac:picMkLst>
            <pc:docMk/>
            <pc:sldMk cId="3161148571" sldId="283"/>
            <ac:picMk id="9" creationId="{65A8F131-FC80-4003-A61A-8F79210C3B3F}"/>
          </ac:picMkLst>
        </pc:picChg>
        <pc:picChg chg="del">
          <ac:chgData name="Lee Jowett" userId="S::lee.jowett@leicester.gov.uk::b4c18200-571b-4fac-968d-92e9fa7f3d31" providerId="AD" clId="Web-{B20B72FD-6941-05B4-44AD-1FEC3F81F075}" dt="2020-04-21T13:23:30.870" v="3191"/>
          <ac:picMkLst>
            <pc:docMk/>
            <pc:sldMk cId="3161148571" sldId="283"/>
            <ac:picMk id="11" creationId="{40BF1ACB-B490-45C3-AE9C-3CEDEFC4B836}"/>
          </ac:picMkLst>
        </pc:picChg>
        <pc:picChg chg="add mod modCrop">
          <ac:chgData name="Lee Jowett" userId="S::lee.jowett@leicester.gov.uk::b4c18200-571b-4fac-968d-92e9fa7f3d31" providerId="AD" clId="Web-{B20B72FD-6941-05B4-44AD-1FEC3F81F075}" dt="2020-04-21T13:33:06.435" v="3584" actId="1076"/>
          <ac:picMkLst>
            <pc:docMk/>
            <pc:sldMk cId="3161148571" sldId="283"/>
            <ac:picMk id="12" creationId="{9130E181-64BD-4BB5-8A01-10BFF00DC745}"/>
          </ac:picMkLst>
        </pc:picChg>
      </pc:sldChg>
      <pc:sldChg chg="addSp delSp modSp add replId">
        <pc:chgData name="Lee Jowett" userId="S::lee.jowett@leicester.gov.uk::b4c18200-571b-4fac-968d-92e9fa7f3d31" providerId="AD" clId="Web-{B20B72FD-6941-05B4-44AD-1FEC3F81F075}" dt="2020-04-21T13:36:18.795" v="4126" actId="14100"/>
        <pc:sldMkLst>
          <pc:docMk/>
          <pc:sldMk cId="3666872305" sldId="284"/>
        </pc:sldMkLst>
        <pc:spChg chg="mod">
          <ac:chgData name="Lee Jowett" userId="S::lee.jowett@leicester.gov.uk::b4c18200-571b-4fac-968d-92e9fa7f3d31" providerId="AD" clId="Web-{B20B72FD-6941-05B4-44AD-1FEC3F81F075}" dt="2020-04-21T13:36:18.795" v="4126" actId="14100"/>
          <ac:spMkLst>
            <pc:docMk/>
            <pc:sldMk cId="3666872305" sldId="284"/>
            <ac:spMk id="3" creationId="{6DD866C9-3CB0-457E-A746-8E627B5A038C}"/>
          </ac:spMkLst>
        </pc:spChg>
        <pc:spChg chg="mod">
          <ac:chgData name="Lee Jowett" userId="S::lee.jowett@leicester.gov.uk::b4c18200-571b-4fac-968d-92e9fa7f3d31" providerId="AD" clId="Web-{B20B72FD-6941-05B4-44AD-1FEC3F81F075}" dt="2020-04-21T13:33:36.607" v="3592" actId="20577"/>
          <ac:spMkLst>
            <pc:docMk/>
            <pc:sldMk cId="3666872305" sldId="284"/>
            <ac:spMk id="7" creationId="{4F95A927-C31F-4234-B7B2-D702452FC5D0}"/>
          </ac:spMkLst>
        </pc:spChg>
        <pc:picChg chg="del">
          <ac:chgData name="Lee Jowett" userId="S::lee.jowett@leicester.gov.uk::b4c18200-571b-4fac-968d-92e9fa7f3d31" providerId="AD" clId="Web-{B20B72FD-6941-05B4-44AD-1FEC3F81F075}" dt="2020-04-21T13:33:39.638" v="3597"/>
          <ac:picMkLst>
            <pc:docMk/>
            <pc:sldMk cId="3666872305" sldId="284"/>
            <ac:picMk id="4" creationId="{249580B6-A7FC-4FA3-A314-E9C54EB9A6D5}"/>
          </ac:picMkLst>
        </pc:picChg>
        <pc:picChg chg="add mod">
          <ac:chgData name="Lee Jowett" userId="S::lee.jowett@leicester.gov.uk::b4c18200-571b-4fac-968d-92e9fa7f3d31" providerId="AD" clId="Web-{B20B72FD-6941-05B4-44AD-1FEC3F81F075}" dt="2020-04-21T13:34:08.794" v="3602" actId="1076"/>
          <ac:picMkLst>
            <pc:docMk/>
            <pc:sldMk cId="3666872305" sldId="284"/>
            <ac:picMk id="5" creationId="{FB154D3C-28C3-4FB6-9B97-DA386B32EED8}"/>
          </ac:picMkLst>
        </pc:picChg>
        <pc:picChg chg="del">
          <ac:chgData name="Lee Jowett" userId="S::lee.jowett@leicester.gov.uk::b4c18200-571b-4fac-968d-92e9fa7f3d31" providerId="AD" clId="Web-{B20B72FD-6941-05B4-44AD-1FEC3F81F075}" dt="2020-04-21T13:33:37.794" v="3595"/>
          <ac:picMkLst>
            <pc:docMk/>
            <pc:sldMk cId="3666872305" sldId="284"/>
            <ac:picMk id="8" creationId="{60F1DDC6-38C7-488B-B3CA-845E2F1C45DB}"/>
          </ac:picMkLst>
        </pc:picChg>
        <pc:picChg chg="del">
          <ac:chgData name="Lee Jowett" userId="S::lee.jowett@leicester.gov.uk::b4c18200-571b-4fac-968d-92e9fa7f3d31" providerId="AD" clId="Web-{B20B72FD-6941-05B4-44AD-1FEC3F81F075}" dt="2020-04-21T13:33:38.497" v="3596"/>
          <ac:picMkLst>
            <pc:docMk/>
            <pc:sldMk cId="3666872305" sldId="284"/>
            <ac:picMk id="12" creationId="{9130E181-64BD-4BB5-8A01-10BFF00DC745}"/>
          </ac:picMkLst>
        </pc:picChg>
      </pc:sldChg>
      <pc:sldChg chg="addSp delSp modSp add mod replId setBg">
        <pc:chgData name="Lee Jowett" userId="S::lee.jowett@leicester.gov.uk::b4c18200-571b-4fac-968d-92e9fa7f3d31" providerId="AD" clId="Web-{B20B72FD-6941-05B4-44AD-1FEC3F81F075}" dt="2020-04-21T13:38:43.030" v="4140"/>
        <pc:sldMkLst>
          <pc:docMk/>
          <pc:sldMk cId="2401097837" sldId="285"/>
        </pc:sldMkLst>
        <pc:spChg chg="mod">
          <ac:chgData name="Lee Jowett" userId="S::lee.jowett@leicester.gov.uk::b4c18200-571b-4fac-968d-92e9fa7f3d31" providerId="AD" clId="Web-{B20B72FD-6941-05B4-44AD-1FEC3F81F075}" dt="2020-04-21T13:38:43.030" v="4140"/>
          <ac:spMkLst>
            <pc:docMk/>
            <pc:sldMk cId="2401097837" sldId="285"/>
            <ac:spMk id="2" creationId="{594075EC-8E43-4435-9D90-294C456417DF}"/>
          </ac:spMkLst>
        </pc:spChg>
        <pc:spChg chg="del">
          <ac:chgData name="Lee Jowett" userId="S::lee.jowett@leicester.gov.uk::b4c18200-571b-4fac-968d-92e9fa7f3d31" providerId="AD" clId="Web-{B20B72FD-6941-05B4-44AD-1FEC3F81F075}" dt="2020-04-21T13:37:57.201" v="4134"/>
          <ac:spMkLst>
            <pc:docMk/>
            <pc:sldMk cId="2401097837" sldId="285"/>
            <ac:spMk id="3" creationId="{6DD866C9-3CB0-457E-A746-8E627B5A038C}"/>
          </ac:spMkLst>
        </pc:spChg>
        <pc:spChg chg="del mod">
          <ac:chgData name="Lee Jowett" userId="S::lee.jowett@leicester.gov.uk::b4c18200-571b-4fac-968d-92e9fa7f3d31" providerId="AD" clId="Web-{B20B72FD-6941-05B4-44AD-1FEC3F81F075}" dt="2020-04-21T13:38:09.467" v="4139"/>
          <ac:spMkLst>
            <pc:docMk/>
            <pc:sldMk cId="2401097837" sldId="285"/>
            <ac:spMk id="6" creationId="{CF16CF84-CF18-4568-8B05-E8A512E857C4}"/>
          </ac:spMkLst>
        </pc:spChg>
        <pc:spChg chg="add del mod">
          <ac:chgData name="Lee Jowett" userId="S::lee.jowett@leicester.gov.uk::b4c18200-571b-4fac-968d-92e9fa7f3d31" providerId="AD" clId="Web-{B20B72FD-6941-05B4-44AD-1FEC3F81F075}" dt="2020-04-21T13:37:58.561" v="4135"/>
          <ac:spMkLst>
            <pc:docMk/>
            <pc:sldMk cId="2401097837" sldId="285"/>
            <ac:spMk id="8" creationId="{6E052350-3575-48AC-80A6-F8D7215439E0}"/>
          </ac:spMkLst>
        </pc:spChg>
        <pc:spChg chg="add">
          <ac:chgData name="Lee Jowett" userId="S::lee.jowett@leicester.gov.uk::b4c18200-571b-4fac-968d-92e9fa7f3d31" providerId="AD" clId="Web-{B20B72FD-6941-05B4-44AD-1FEC3F81F075}" dt="2020-04-21T13:38:43.030" v="4140"/>
          <ac:spMkLst>
            <pc:docMk/>
            <pc:sldMk cId="2401097837" sldId="285"/>
            <ac:spMk id="14" creationId="{20D5D19D-0789-4518-B5DC-D47ADF69D25A}"/>
          </ac:spMkLst>
        </pc:spChg>
        <pc:spChg chg="add">
          <ac:chgData name="Lee Jowett" userId="S::lee.jowett@leicester.gov.uk::b4c18200-571b-4fac-968d-92e9fa7f3d31" providerId="AD" clId="Web-{B20B72FD-6941-05B4-44AD-1FEC3F81F075}" dt="2020-04-21T13:38:43.030" v="4140"/>
          <ac:spMkLst>
            <pc:docMk/>
            <pc:sldMk cId="2401097837" sldId="285"/>
            <ac:spMk id="21" creationId="{B81933D1-5615-42C7-9C0B-4EB7105CCE2D}"/>
          </ac:spMkLst>
        </pc:spChg>
        <pc:spChg chg="add">
          <ac:chgData name="Lee Jowett" userId="S::lee.jowett@leicester.gov.uk::b4c18200-571b-4fac-968d-92e9fa7f3d31" providerId="AD" clId="Web-{B20B72FD-6941-05B4-44AD-1FEC3F81F075}" dt="2020-04-21T13:38:43.030" v="4140"/>
          <ac:spMkLst>
            <pc:docMk/>
            <pc:sldMk cId="2401097837" sldId="285"/>
            <ac:spMk id="23" creationId="{19C9EAEA-39D0-4B0E-A0EB-51E7B26740B1}"/>
          </ac:spMkLst>
        </pc:spChg>
        <pc:grpChg chg="add">
          <ac:chgData name="Lee Jowett" userId="S::lee.jowett@leicester.gov.uk::b4c18200-571b-4fac-968d-92e9fa7f3d31" providerId="AD" clId="Web-{B20B72FD-6941-05B4-44AD-1FEC3F81F075}" dt="2020-04-21T13:38:43.030" v="4140"/>
          <ac:grpSpMkLst>
            <pc:docMk/>
            <pc:sldMk cId="2401097837" sldId="285"/>
            <ac:grpSpMk id="16" creationId="{032D8612-31EB-44CF-A1D0-14FD4C705424}"/>
          </ac:grpSpMkLst>
        </pc:grpChg>
        <pc:picChg chg="del">
          <ac:chgData name="Lee Jowett" userId="S::lee.jowett@leicester.gov.uk::b4c18200-571b-4fac-968d-92e9fa7f3d31" providerId="AD" clId="Web-{B20B72FD-6941-05B4-44AD-1FEC3F81F075}" dt="2020-04-21T13:37:52.701" v="4130"/>
          <ac:picMkLst>
            <pc:docMk/>
            <pc:sldMk cId="2401097837" sldId="285"/>
            <ac:picMk id="4" creationId="{ABFB1576-E15C-440D-B456-335F1112B2CD}"/>
          </ac:picMkLst>
        </pc:picChg>
        <pc:picChg chg="del mod">
          <ac:chgData name="Lee Jowett" userId="S::lee.jowett@leicester.gov.uk::b4c18200-571b-4fac-968d-92e9fa7f3d31" providerId="AD" clId="Web-{B20B72FD-6941-05B4-44AD-1FEC3F81F075}" dt="2020-04-21T13:37:51.842" v="4129"/>
          <ac:picMkLst>
            <pc:docMk/>
            <pc:sldMk cId="2401097837" sldId="285"/>
            <ac:picMk id="7" creationId="{19650E17-6255-4D5D-856C-54F2B2E447D0}"/>
          </ac:picMkLst>
        </pc:picChg>
        <pc:picChg chg="add mod ord">
          <ac:chgData name="Lee Jowett" userId="S::lee.jowett@leicester.gov.uk::b4c18200-571b-4fac-968d-92e9fa7f3d31" providerId="AD" clId="Web-{B20B72FD-6941-05B4-44AD-1FEC3F81F075}" dt="2020-04-21T13:38:43.030" v="4140"/>
          <ac:picMkLst>
            <pc:docMk/>
            <pc:sldMk cId="2401097837" sldId="285"/>
            <ac:picMk id="9" creationId="{AA00C9D8-6099-4C3B-8470-2796833D0563}"/>
          </ac:picMkLst>
        </pc:picChg>
      </pc:sldChg>
    </pc:docChg>
  </pc:docChgLst>
  <pc:docChgLst>
    <pc:chgData name="Amy Peace" userId="S::amy.peace@leicester.gov.uk::caef7dc3-0d83-4f8b-849b-f17cf985f9e9" providerId="AD" clId="Web-{651AAB8D-77D0-B85B-E915-BF820DB7756F}"/>
    <pc:docChg chg="addSld delSld modSld">
      <pc:chgData name="Amy Peace" userId="S::amy.peace@leicester.gov.uk::caef7dc3-0d83-4f8b-849b-f17cf985f9e9" providerId="AD" clId="Web-{651AAB8D-77D0-B85B-E915-BF820DB7756F}" dt="2020-04-21T18:00:00.065" v="3487"/>
      <pc:docMkLst>
        <pc:docMk/>
      </pc:docMkLst>
      <pc:sldChg chg="modSp">
        <pc:chgData name="Amy Peace" userId="S::amy.peace@leicester.gov.uk::caef7dc3-0d83-4f8b-849b-f17cf985f9e9" providerId="AD" clId="Web-{651AAB8D-77D0-B85B-E915-BF820DB7756F}" dt="2020-04-21T17:03:58.051" v="3128"/>
        <pc:sldMkLst>
          <pc:docMk/>
          <pc:sldMk cId="3396303939" sldId="259"/>
        </pc:sldMkLst>
        <pc:picChg chg="mod">
          <ac:chgData name="Amy Peace" userId="S::amy.peace@leicester.gov.uk::caef7dc3-0d83-4f8b-849b-f17cf985f9e9" providerId="AD" clId="Web-{651AAB8D-77D0-B85B-E915-BF820DB7756F}" dt="2020-04-21T17:03:58.051" v="3128"/>
          <ac:picMkLst>
            <pc:docMk/>
            <pc:sldMk cId="3396303939" sldId="259"/>
            <ac:picMk id="4" creationId="{1ED86B2C-7EFC-4173-AEB9-7D0413C9D01A}"/>
          </ac:picMkLst>
        </pc:picChg>
      </pc:sldChg>
      <pc:sldChg chg="modSp">
        <pc:chgData name="Amy Peace" userId="S::amy.peace@leicester.gov.uk::caef7dc3-0d83-4f8b-849b-f17cf985f9e9" providerId="AD" clId="Web-{651AAB8D-77D0-B85B-E915-BF820DB7756F}" dt="2020-04-21T17:06:11.709" v="3132"/>
        <pc:sldMkLst>
          <pc:docMk/>
          <pc:sldMk cId="4117300112" sldId="260"/>
        </pc:sldMkLst>
        <pc:picChg chg="mod">
          <ac:chgData name="Amy Peace" userId="S::amy.peace@leicester.gov.uk::caef7dc3-0d83-4f8b-849b-f17cf985f9e9" providerId="AD" clId="Web-{651AAB8D-77D0-B85B-E915-BF820DB7756F}" dt="2020-04-21T17:05:49.349" v="3131"/>
          <ac:picMkLst>
            <pc:docMk/>
            <pc:sldMk cId="4117300112" sldId="260"/>
            <ac:picMk id="4" creationId="{8837998F-F17C-47EF-A702-BFFDC07A7D1B}"/>
          </ac:picMkLst>
        </pc:picChg>
        <pc:picChg chg="mod">
          <ac:chgData name="Amy Peace" userId="S::amy.peace@leicester.gov.uk::caef7dc3-0d83-4f8b-849b-f17cf985f9e9" providerId="AD" clId="Web-{651AAB8D-77D0-B85B-E915-BF820DB7756F}" dt="2020-04-21T17:06:11.709" v="3132"/>
          <ac:picMkLst>
            <pc:docMk/>
            <pc:sldMk cId="4117300112" sldId="260"/>
            <ac:picMk id="6" creationId="{E3636E1C-5519-4643-B3F4-64D2DB501108}"/>
          </ac:picMkLst>
        </pc:picChg>
      </pc:sldChg>
      <pc:sldChg chg="addSp delSp modSp mod setBg">
        <pc:chgData name="Amy Peace" userId="S::amy.peace@leicester.gov.uk::caef7dc3-0d83-4f8b-849b-f17cf985f9e9" providerId="AD" clId="Web-{651AAB8D-77D0-B85B-E915-BF820DB7756F}" dt="2020-04-21T17:28:32.784" v="3207"/>
        <pc:sldMkLst>
          <pc:docMk/>
          <pc:sldMk cId="3743779763" sldId="261"/>
        </pc:sldMkLst>
        <pc:spChg chg="mod">
          <ac:chgData name="Amy Peace" userId="S::amy.peace@leicester.gov.uk::caef7dc3-0d83-4f8b-849b-f17cf985f9e9" providerId="AD" clId="Web-{651AAB8D-77D0-B85B-E915-BF820DB7756F}" dt="2020-04-21T15:50:32.483" v="1875"/>
          <ac:spMkLst>
            <pc:docMk/>
            <pc:sldMk cId="3743779763" sldId="261"/>
            <ac:spMk id="2" creationId="{D971275A-7E37-4E93-92D0-2679C3E92AE0}"/>
          </ac:spMkLst>
        </pc:spChg>
        <pc:spChg chg="mod ord">
          <ac:chgData name="Amy Peace" userId="S::amy.peace@leicester.gov.uk::caef7dc3-0d83-4f8b-849b-f17cf985f9e9" providerId="AD" clId="Web-{651AAB8D-77D0-B85B-E915-BF820DB7756F}" dt="2020-04-21T15:50:32.483" v="1875"/>
          <ac:spMkLst>
            <pc:docMk/>
            <pc:sldMk cId="3743779763" sldId="261"/>
            <ac:spMk id="3" creationId="{E0B61B41-2B95-4E86-BBBC-34AE00F5AECA}"/>
          </ac:spMkLst>
        </pc:spChg>
        <pc:spChg chg="add del">
          <ac:chgData name="Amy Peace" userId="S::amy.peace@leicester.gov.uk::caef7dc3-0d83-4f8b-849b-f17cf985f9e9" providerId="AD" clId="Web-{651AAB8D-77D0-B85B-E915-BF820DB7756F}" dt="2020-04-21T15:50:32.483" v="1875"/>
          <ac:spMkLst>
            <pc:docMk/>
            <pc:sldMk cId="3743779763" sldId="261"/>
            <ac:spMk id="9" creationId="{F56F5174-31D9-4DBB-AAB7-A1FD7BDB1352}"/>
          </ac:spMkLst>
        </pc:spChg>
        <pc:spChg chg="add del">
          <ac:chgData name="Amy Peace" userId="S::amy.peace@leicester.gov.uk::caef7dc3-0d83-4f8b-849b-f17cf985f9e9" providerId="AD" clId="Web-{651AAB8D-77D0-B85B-E915-BF820DB7756F}" dt="2020-04-21T15:50:32.483" v="1875"/>
          <ac:spMkLst>
            <pc:docMk/>
            <pc:sldMk cId="3743779763" sldId="261"/>
            <ac:spMk id="13" creationId="{F9A95BEE-6BB1-4A28-A8E6-A34B2E42EF87}"/>
          </ac:spMkLst>
        </pc:spChg>
        <pc:picChg chg="add mod">
          <ac:chgData name="Amy Peace" userId="S::amy.peace@leicester.gov.uk::caef7dc3-0d83-4f8b-849b-f17cf985f9e9" providerId="AD" clId="Web-{651AAB8D-77D0-B85B-E915-BF820DB7756F}" dt="2020-04-21T17:28:32.784" v="3207"/>
          <ac:picMkLst>
            <pc:docMk/>
            <pc:sldMk cId="3743779763" sldId="261"/>
            <ac:picMk id="4" creationId="{24EEDE1B-0B24-4F84-89CF-F62EFC9D2EA7}"/>
          </ac:picMkLst>
        </pc:picChg>
        <pc:picChg chg="add del">
          <ac:chgData name="Amy Peace" userId="S::amy.peace@leicester.gov.uk::caef7dc3-0d83-4f8b-849b-f17cf985f9e9" providerId="AD" clId="Web-{651AAB8D-77D0-B85B-E915-BF820DB7756F}" dt="2020-04-21T15:50:32.483" v="1875"/>
          <ac:picMkLst>
            <pc:docMk/>
            <pc:sldMk cId="3743779763" sldId="261"/>
            <ac:picMk id="11" creationId="{AE113210-7872-481A-ADE6-3A05CCAF5EB2}"/>
          </ac:picMkLst>
        </pc:picChg>
      </pc:sldChg>
      <pc:sldChg chg="addSp delSp modSp mod setBg">
        <pc:chgData name="Amy Peace" userId="S::amy.peace@leicester.gov.uk::caef7dc3-0d83-4f8b-849b-f17cf985f9e9" providerId="AD" clId="Web-{651AAB8D-77D0-B85B-E915-BF820DB7756F}" dt="2020-04-21T17:18:50.887" v="3185"/>
        <pc:sldMkLst>
          <pc:docMk/>
          <pc:sldMk cId="1362260283" sldId="262"/>
        </pc:sldMkLst>
        <pc:spChg chg="mod">
          <ac:chgData name="Amy Peace" userId="S::amy.peace@leicester.gov.uk::caef7dc3-0d83-4f8b-849b-f17cf985f9e9" providerId="AD" clId="Web-{651AAB8D-77D0-B85B-E915-BF820DB7756F}" dt="2020-04-21T13:42:27.310" v="833"/>
          <ac:spMkLst>
            <pc:docMk/>
            <pc:sldMk cId="1362260283" sldId="262"/>
            <ac:spMk id="2" creationId="{F7253912-4E28-4AD5-8556-AB5B794A6124}"/>
          </ac:spMkLst>
        </pc:spChg>
        <pc:spChg chg="mod">
          <ac:chgData name="Amy Peace" userId="S::amy.peace@leicester.gov.uk::caef7dc3-0d83-4f8b-849b-f17cf985f9e9" providerId="AD" clId="Web-{651AAB8D-77D0-B85B-E915-BF820DB7756F}" dt="2020-04-21T15:54:32.063" v="2030" actId="20577"/>
          <ac:spMkLst>
            <pc:docMk/>
            <pc:sldMk cId="1362260283" sldId="262"/>
            <ac:spMk id="3" creationId="{24E98E51-A193-4087-9499-CF2F2B23E83F}"/>
          </ac:spMkLst>
        </pc:spChg>
        <pc:spChg chg="del mod">
          <ac:chgData name="Amy Peace" userId="S::amy.peace@leicester.gov.uk::caef7dc3-0d83-4f8b-849b-f17cf985f9e9" providerId="AD" clId="Web-{651AAB8D-77D0-B85B-E915-BF820DB7756F}" dt="2020-04-21T15:54:42.501" v="2040"/>
          <ac:spMkLst>
            <pc:docMk/>
            <pc:sldMk cId="1362260283" sldId="262"/>
            <ac:spMk id="4" creationId="{CD23C21B-909C-4B03-B68E-57654FF5E274}"/>
          </ac:spMkLst>
        </pc:spChg>
        <pc:spChg chg="add del">
          <ac:chgData name="Amy Peace" userId="S::amy.peace@leicester.gov.uk::caef7dc3-0d83-4f8b-849b-f17cf985f9e9" providerId="AD" clId="Web-{651AAB8D-77D0-B85B-E915-BF820DB7756F}" dt="2020-04-21T13:42:27.310" v="833"/>
          <ac:spMkLst>
            <pc:docMk/>
            <pc:sldMk cId="1362260283" sldId="262"/>
            <ac:spMk id="5" creationId="{3B854194-185D-494D-905C-7C7CB2E30F6E}"/>
          </ac:spMkLst>
        </pc:spChg>
        <pc:spChg chg="add del">
          <ac:chgData name="Amy Peace" userId="S::amy.peace@leicester.gov.uk::caef7dc3-0d83-4f8b-849b-f17cf985f9e9" providerId="AD" clId="Web-{651AAB8D-77D0-B85B-E915-BF820DB7756F}" dt="2020-04-21T13:42:27.310" v="833"/>
          <ac:spMkLst>
            <pc:docMk/>
            <pc:sldMk cId="1362260283" sldId="262"/>
            <ac:spMk id="6" creationId="{B4F5FA0D-0104-4987-8241-EFF7C85B88DE}"/>
          </ac:spMkLst>
        </pc:spChg>
        <pc:spChg chg="add del">
          <ac:chgData name="Amy Peace" userId="S::amy.peace@leicester.gov.uk::caef7dc3-0d83-4f8b-849b-f17cf985f9e9" providerId="AD" clId="Web-{651AAB8D-77D0-B85B-E915-BF820DB7756F}" dt="2020-04-21T13:42:13.966" v="831"/>
          <ac:spMkLst>
            <pc:docMk/>
            <pc:sldMk cId="1362260283" sldId="262"/>
            <ac:spMk id="8" creationId="{8D70B121-56F4-4848-B38B-182089D909FA}"/>
          </ac:spMkLst>
        </pc:spChg>
        <pc:picChg chg="mod">
          <ac:chgData name="Amy Peace" userId="S::amy.peace@leicester.gov.uk::caef7dc3-0d83-4f8b-849b-f17cf985f9e9" providerId="AD" clId="Web-{651AAB8D-77D0-B85B-E915-BF820DB7756F}" dt="2020-04-21T17:18:50.887" v="3185"/>
          <ac:picMkLst>
            <pc:docMk/>
            <pc:sldMk cId="1362260283" sldId="262"/>
            <ac:picMk id="7" creationId="{346C9EFB-0F7A-4754-B400-AD701E37F83C}"/>
          </ac:picMkLst>
        </pc:picChg>
        <pc:picChg chg="add del">
          <ac:chgData name="Amy Peace" userId="S::amy.peace@leicester.gov.uk::caef7dc3-0d83-4f8b-849b-f17cf985f9e9" providerId="AD" clId="Web-{651AAB8D-77D0-B85B-E915-BF820DB7756F}" dt="2020-04-21T13:42:27.310" v="833"/>
          <ac:picMkLst>
            <pc:docMk/>
            <pc:sldMk cId="1362260283" sldId="262"/>
            <ac:picMk id="12" creationId="{2897127E-6CEF-446C-BE87-93B7C46E49D1}"/>
          </ac:picMkLst>
        </pc:picChg>
        <pc:cxnChg chg="add del">
          <ac:chgData name="Amy Peace" userId="S::amy.peace@leicester.gov.uk::caef7dc3-0d83-4f8b-849b-f17cf985f9e9" providerId="AD" clId="Web-{651AAB8D-77D0-B85B-E915-BF820DB7756F}" dt="2020-04-21T13:42:13.966" v="831"/>
          <ac:cxnSpMkLst>
            <pc:docMk/>
            <pc:sldMk cId="1362260283" sldId="262"/>
            <ac:cxnSpMk id="10" creationId="{2D72A2C9-F3CA-4216-8BAD-FA4C970C3C4E}"/>
          </ac:cxnSpMkLst>
        </pc:cxnChg>
      </pc:sldChg>
      <pc:sldChg chg="modSp">
        <pc:chgData name="Amy Peace" userId="S::amy.peace@leicester.gov.uk::caef7dc3-0d83-4f8b-849b-f17cf985f9e9" providerId="AD" clId="Web-{651AAB8D-77D0-B85B-E915-BF820DB7756F}" dt="2020-04-21T17:34:14.334" v="3222"/>
        <pc:sldMkLst>
          <pc:docMk/>
          <pc:sldMk cId="2811313888" sldId="263"/>
        </pc:sldMkLst>
        <pc:picChg chg="mod">
          <ac:chgData name="Amy Peace" userId="S::amy.peace@leicester.gov.uk::caef7dc3-0d83-4f8b-849b-f17cf985f9e9" providerId="AD" clId="Web-{651AAB8D-77D0-B85B-E915-BF820DB7756F}" dt="2020-04-21T17:34:14.334" v="3222"/>
          <ac:picMkLst>
            <pc:docMk/>
            <pc:sldMk cId="2811313888" sldId="263"/>
            <ac:picMk id="7" creationId="{9BD782BA-9765-4453-9777-9213E2219A6B}"/>
          </ac:picMkLst>
        </pc:picChg>
      </pc:sldChg>
      <pc:sldChg chg="modSp">
        <pc:chgData name="Amy Peace" userId="S::amy.peace@leicester.gov.uk::caef7dc3-0d83-4f8b-849b-f17cf985f9e9" providerId="AD" clId="Web-{651AAB8D-77D0-B85B-E915-BF820DB7756F}" dt="2020-04-21T17:33:57.099" v="3221"/>
        <pc:sldMkLst>
          <pc:docMk/>
          <pc:sldMk cId="2769446588" sldId="265"/>
        </pc:sldMkLst>
        <pc:graphicFrameChg chg="mod">
          <ac:chgData name="Amy Peace" userId="S::amy.peace@leicester.gov.uk::caef7dc3-0d83-4f8b-849b-f17cf985f9e9" providerId="AD" clId="Web-{651AAB8D-77D0-B85B-E915-BF820DB7756F}" dt="2020-04-21T17:33:57.099" v="3221"/>
          <ac:graphicFrameMkLst>
            <pc:docMk/>
            <pc:sldMk cId="2769446588" sldId="265"/>
            <ac:graphicFrameMk id="7" creationId="{3E33473A-9132-4F33-9D1B-53DFAD7E6C2E}"/>
          </ac:graphicFrameMkLst>
        </pc:graphicFrameChg>
      </pc:sldChg>
      <pc:sldChg chg="addSp delSp modSp mod setBg setClrOvrMap">
        <pc:chgData name="Amy Peace" userId="S::amy.peace@leicester.gov.uk::caef7dc3-0d83-4f8b-849b-f17cf985f9e9" providerId="AD" clId="Web-{651AAB8D-77D0-B85B-E915-BF820DB7756F}" dt="2020-04-21T17:19:04.668" v="3186"/>
        <pc:sldMkLst>
          <pc:docMk/>
          <pc:sldMk cId="2293044599" sldId="266"/>
        </pc:sldMkLst>
        <pc:spChg chg="mod">
          <ac:chgData name="Amy Peace" userId="S::amy.peace@leicester.gov.uk::caef7dc3-0d83-4f8b-849b-f17cf985f9e9" providerId="AD" clId="Web-{651AAB8D-77D0-B85B-E915-BF820DB7756F}" dt="2020-04-21T13:24:37.660" v="752"/>
          <ac:spMkLst>
            <pc:docMk/>
            <pc:sldMk cId="2293044599" sldId="266"/>
            <ac:spMk id="2" creationId="{CF3F8C29-53FE-441F-ABD8-67FCAAEC18AC}"/>
          </ac:spMkLst>
        </pc:spChg>
        <pc:spChg chg="mod">
          <ac:chgData name="Amy Peace" userId="S::amy.peace@leicester.gov.uk::caef7dc3-0d83-4f8b-849b-f17cf985f9e9" providerId="AD" clId="Web-{651AAB8D-77D0-B85B-E915-BF820DB7756F}" dt="2020-04-21T13:24:37.660" v="752"/>
          <ac:spMkLst>
            <pc:docMk/>
            <pc:sldMk cId="2293044599" sldId="266"/>
            <ac:spMk id="5" creationId="{392587AA-E5AE-4FD4-8D6A-4875A66918D5}"/>
          </ac:spMkLst>
        </pc:spChg>
        <pc:spChg chg="add del">
          <ac:chgData name="Amy Peace" userId="S::amy.peace@leicester.gov.uk::caef7dc3-0d83-4f8b-849b-f17cf985f9e9" providerId="AD" clId="Web-{651AAB8D-77D0-B85B-E915-BF820DB7756F}" dt="2020-04-21T13:24:02.723" v="738"/>
          <ac:spMkLst>
            <pc:docMk/>
            <pc:sldMk cId="2293044599" sldId="266"/>
            <ac:spMk id="8" creationId="{867D4867-5BA7-4462-B2F6-A23F4A622AA7}"/>
          </ac:spMkLst>
        </pc:spChg>
        <pc:spChg chg="add del">
          <ac:chgData name="Amy Peace" userId="S::amy.peace@leicester.gov.uk::caef7dc3-0d83-4f8b-849b-f17cf985f9e9" providerId="AD" clId="Web-{651AAB8D-77D0-B85B-E915-BF820DB7756F}" dt="2020-04-21T13:24:37.660" v="752"/>
          <ac:spMkLst>
            <pc:docMk/>
            <pc:sldMk cId="2293044599" sldId="266"/>
            <ac:spMk id="23" creationId="{AFA67CD3-AB4E-4A7A-BEB8-53C445D8C44E}"/>
          </ac:spMkLst>
        </pc:spChg>
        <pc:spChg chg="add del">
          <ac:chgData name="Amy Peace" userId="S::amy.peace@leicester.gov.uk::caef7dc3-0d83-4f8b-849b-f17cf985f9e9" providerId="AD" clId="Web-{651AAB8D-77D0-B85B-E915-BF820DB7756F}" dt="2020-04-21T13:24:37.660" v="752"/>
          <ac:spMkLst>
            <pc:docMk/>
            <pc:sldMk cId="2293044599" sldId="266"/>
            <ac:spMk id="27" creationId="{339C8D78-A644-462F-B674-F440635E5353}"/>
          </ac:spMkLst>
        </pc:spChg>
        <pc:picChg chg="mod ord">
          <ac:chgData name="Amy Peace" userId="S::amy.peace@leicester.gov.uk::caef7dc3-0d83-4f8b-849b-f17cf985f9e9" providerId="AD" clId="Web-{651AAB8D-77D0-B85B-E915-BF820DB7756F}" dt="2020-04-21T13:24:37.660" v="752"/>
          <ac:picMkLst>
            <pc:docMk/>
            <pc:sldMk cId="2293044599" sldId="266"/>
            <ac:picMk id="3" creationId="{7540819A-EDBF-437B-8394-701AFC1979E7}"/>
          </ac:picMkLst>
        </pc:picChg>
        <pc:picChg chg="add del mod">
          <ac:chgData name="Amy Peace" userId="S::amy.peace@leicester.gov.uk::caef7dc3-0d83-4f8b-849b-f17cf985f9e9" providerId="AD" clId="Web-{651AAB8D-77D0-B85B-E915-BF820DB7756F}" dt="2020-04-21T13:23:47.879" v="735"/>
          <ac:picMkLst>
            <pc:docMk/>
            <pc:sldMk cId="2293044599" sldId="266"/>
            <ac:picMk id="4" creationId="{8E6DF8F6-B05F-4AFC-A82D-A9C0D9FD075D}"/>
          </ac:picMkLst>
        </pc:picChg>
        <pc:picChg chg="mod">
          <ac:chgData name="Amy Peace" userId="S::amy.peace@leicester.gov.uk::caef7dc3-0d83-4f8b-849b-f17cf985f9e9" providerId="AD" clId="Web-{651AAB8D-77D0-B85B-E915-BF820DB7756F}" dt="2020-04-21T17:19:04.668" v="3186"/>
          <ac:picMkLst>
            <pc:docMk/>
            <pc:sldMk cId="2293044599" sldId="266"/>
            <ac:picMk id="4" creationId="{A29FF3D5-847C-4766-A359-A2D218340DB1}"/>
          </ac:picMkLst>
        </pc:picChg>
        <pc:picChg chg="add del">
          <ac:chgData name="Amy Peace" userId="S::amy.peace@leicester.gov.uk::caef7dc3-0d83-4f8b-849b-f17cf985f9e9" providerId="AD" clId="Web-{651AAB8D-77D0-B85B-E915-BF820DB7756F}" dt="2020-04-21T13:24:37.660" v="752"/>
          <ac:picMkLst>
            <pc:docMk/>
            <pc:sldMk cId="2293044599" sldId="266"/>
            <ac:picMk id="26" creationId="{07CF545F-9C2E-4446-97CD-AD92990C2B68}"/>
          </ac:picMkLst>
        </pc:picChg>
        <pc:cxnChg chg="add del">
          <ac:chgData name="Amy Peace" userId="S::amy.peace@leicester.gov.uk::caef7dc3-0d83-4f8b-849b-f17cf985f9e9" providerId="AD" clId="Web-{651AAB8D-77D0-B85B-E915-BF820DB7756F}" dt="2020-04-21T13:24:05.160" v="740"/>
          <ac:cxnSpMkLst>
            <pc:docMk/>
            <pc:sldMk cId="2293044599" sldId="266"/>
            <ac:cxnSpMk id="21" creationId="{39B7FDC9-F0CE-43A7-9F2A-83DD09DC3453}"/>
          </ac:cxnSpMkLst>
        </pc:cxnChg>
      </pc:sldChg>
      <pc:sldChg chg="addSp modSp">
        <pc:chgData name="Amy Peace" userId="S::amy.peace@leicester.gov.uk::caef7dc3-0d83-4f8b-849b-f17cf985f9e9" providerId="AD" clId="Web-{651AAB8D-77D0-B85B-E915-BF820DB7756F}" dt="2020-04-21T17:38:45.242" v="3241"/>
        <pc:sldMkLst>
          <pc:docMk/>
          <pc:sldMk cId="1235712839" sldId="267"/>
        </pc:sldMkLst>
        <pc:spChg chg="mod">
          <ac:chgData name="Amy Peace" userId="S::amy.peace@leicester.gov.uk::caef7dc3-0d83-4f8b-849b-f17cf985f9e9" providerId="AD" clId="Web-{651AAB8D-77D0-B85B-E915-BF820DB7756F}" dt="2020-04-21T09:41:32.096" v="4" actId="1076"/>
          <ac:spMkLst>
            <pc:docMk/>
            <pc:sldMk cId="1235712839" sldId="267"/>
            <ac:spMk id="2" creationId="{CD4B33E9-177F-4A4E-845D-94CCE1B9CC95}"/>
          </ac:spMkLst>
        </pc:spChg>
        <pc:spChg chg="add mod">
          <ac:chgData name="Amy Peace" userId="S::amy.peace@leicester.gov.uk::caef7dc3-0d83-4f8b-849b-f17cf985f9e9" providerId="AD" clId="Web-{651AAB8D-77D0-B85B-E915-BF820DB7756F}" dt="2020-04-21T09:43:56.192" v="44" actId="1076"/>
          <ac:spMkLst>
            <pc:docMk/>
            <pc:sldMk cId="1235712839" sldId="267"/>
            <ac:spMk id="4" creationId="{47860234-342B-4416-8F21-757D04D286BA}"/>
          </ac:spMkLst>
        </pc:spChg>
        <pc:spChg chg="add mod">
          <ac:chgData name="Amy Peace" userId="S::amy.peace@leicester.gov.uk::caef7dc3-0d83-4f8b-849b-f17cf985f9e9" providerId="AD" clId="Web-{651AAB8D-77D0-B85B-E915-BF820DB7756F}" dt="2020-04-21T14:11:51.168" v="1223" actId="1076"/>
          <ac:spMkLst>
            <pc:docMk/>
            <pc:sldMk cId="1235712839" sldId="267"/>
            <ac:spMk id="6" creationId="{3295A773-9780-49EF-A019-123399D39126}"/>
          </ac:spMkLst>
        </pc:spChg>
        <pc:spChg chg="mod">
          <ac:chgData name="Amy Peace" userId="S::amy.peace@leicester.gov.uk::caef7dc3-0d83-4f8b-849b-f17cf985f9e9" providerId="AD" clId="Web-{651AAB8D-77D0-B85B-E915-BF820DB7756F}" dt="2020-04-21T09:43:49.518" v="43" actId="14100"/>
          <ac:spMkLst>
            <pc:docMk/>
            <pc:sldMk cId="1235712839" sldId="267"/>
            <ac:spMk id="13" creationId="{10AC288B-553C-44A9-99E0-267623630408}"/>
          </ac:spMkLst>
        </pc:spChg>
        <pc:picChg chg="mod">
          <ac:chgData name="Amy Peace" userId="S::amy.peace@leicester.gov.uk::caef7dc3-0d83-4f8b-849b-f17cf985f9e9" providerId="AD" clId="Web-{651AAB8D-77D0-B85B-E915-BF820DB7756F}" dt="2020-04-21T17:38:13.804" v="3239"/>
          <ac:picMkLst>
            <pc:docMk/>
            <pc:sldMk cId="1235712839" sldId="267"/>
            <ac:picMk id="3" creationId="{5F8D9F3A-37D4-4BC8-9454-283AE14B7FAB}"/>
          </ac:picMkLst>
        </pc:picChg>
        <pc:picChg chg="mod">
          <ac:chgData name="Amy Peace" userId="S::amy.peace@leicester.gov.uk::caef7dc3-0d83-4f8b-849b-f17cf985f9e9" providerId="AD" clId="Web-{651AAB8D-77D0-B85B-E915-BF820DB7756F}" dt="2020-04-21T17:38:25.898" v="3240"/>
          <ac:picMkLst>
            <pc:docMk/>
            <pc:sldMk cId="1235712839" sldId="267"/>
            <ac:picMk id="5" creationId="{0ED72E88-2199-405D-92D4-1DE7AC18D4CD}"/>
          </ac:picMkLst>
        </pc:picChg>
        <pc:picChg chg="mod">
          <ac:chgData name="Amy Peace" userId="S::amy.peace@leicester.gov.uk::caef7dc3-0d83-4f8b-849b-f17cf985f9e9" providerId="AD" clId="Web-{651AAB8D-77D0-B85B-E915-BF820DB7756F}" dt="2020-04-21T17:38:45.242" v="3241"/>
          <ac:picMkLst>
            <pc:docMk/>
            <pc:sldMk cId="1235712839" sldId="267"/>
            <ac:picMk id="8" creationId="{7FEBF950-2F22-47F2-B5FF-3F1335C5FCDD}"/>
          </ac:picMkLst>
        </pc:picChg>
      </pc:sldChg>
      <pc:sldChg chg="addSp delSp modSp new mod setBg">
        <pc:chgData name="Amy Peace" userId="S::amy.peace@leicester.gov.uk::caef7dc3-0d83-4f8b-849b-f17cf985f9e9" providerId="AD" clId="Web-{651AAB8D-77D0-B85B-E915-BF820DB7756F}" dt="2020-04-21T17:39:06.445" v="3242"/>
        <pc:sldMkLst>
          <pc:docMk/>
          <pc:sldMk cId="1194401005" sldId="268"/>
        </pc:sldMkLst>
        <pc:spChg chg="mod">
          <ac:chgData name="Amy Peace" userId="S::amy.peace@leicester.gov.uk::caef7dc3-0d83-4f8b-849b-f17cf985f9e9" providerId="AD" clId="Web-{651AAB8D-77D0-B85B-E915-BF820DB7756F}" dt="2020-04-21T13:24:36.660" v="751"/>
          <ac:spMkLst>
            <pc:docMk/>
            <pc:sldMk cId="1194401005" sldId="268"/>
            <ac:spMk id="2" creationId="{40593A33-B128-4B1B-BB07-5319EF77FEBF}"/>
          </ac:spMkLst>
        </pc:spChg>
        <pc:spChg chg="add mod ord">
          <ac:chgData name="Amy Peace" userId="S::amy.peace@leicester.gov.uk::caef7dc3-0d83-4f8b-849b-f17cf985f9e9" providerId="AD" clId="Web-{651AAB8D-77D0-B85B-E915-BF820DB7756F}" dt="2020-04-21T14:26:14.629" v="1413" actId="20577"/>
          <ac:spMkLst>
            <pc:docMk/>
            <pc:sldMk cId="1194401005" sldId="268"/>
            <ac:spMk id="5" creationId="{1D41CC32-4FC0-4067-89B3-C005944CB3F0}"/>
          </ac:spMkLst>
        </pc:spChg>
        <pc:spChg chg="add del">
          <ac:chgData name="Amy Peace" userId="S::amy.peace@leicester.gov.uk::caef7dc3-0d83-4f8b-849b-f17cf985f9e9" providerId="AD" clId="Web-{651AAB8D-77D0-B85B-E915-BF820DB7756F}" dt="2020-04-21T13:24:18.379" v="745"/>
          <ac:spMkLst>
            <pc:docMk/>
            <pc:sldMk cId="1194401005" sldId="268"/>
            <ac:spMk id="12" creationId="{F56F5174-31D9-4DBB-AAB7-A1FD7BDB1352}"/>
          </ac:spMkLst>
        </pc:spChg>
        <pc:spChg chg="add del">
          <ac:chgData name="Amy Peace" userId="S::amy.peace@leicester.gov.uk::caef7dc3-0d83-4f8b-849b-f17cf985f9e9" providerId="AD" clId="Web-{651AAB8D-77D0-B85B-E915-BF820DB7756F}" dt="2020-04-21T13:24:18.379" v="745"/>
          <ac:spMkLst>
            <pc:docMk/>
            <pc:sldMk cId="1194401005" sldId="268"/>
            <ac:spMk id="14" creationId="{F9A95BEE-6BB1-4A28-A8E6-A34B2E42EF87}"/>
          </ac:spMkLst>
        </pc:spChg>
        <pc:spChg chg="add del">
          <ac:chgData name="Amy Peace" userId="S::amy.peace@leicester.gov.uk::caef7dc3-0d83-4f8b-849b-f17cf985f9e9" providerId="AD" clId="Web-{651AAB8D-77D0-B85B-E915-BF820DB7756F}" dt="2020-04-21T13:24:15.754" v="743"/>
          <ac:spMkLst>
            <pc:docMk/>
            <pc:sldMk cId="1194401005" sldId="268"/>
            <ac:spMk id="15" creationId="{AFA67CD3-AB4E-4A7A-BEB8-53C445D8C44E}"/>
          </ac:spMkLst>
        </pc:spChg>
        <pc:spChg chg="add del">
          <ac:chgData name="Amy Peace" userId="S::amy.peace@leicester.gov.uk::caef7dc3-0d83-4f8b-849b-f17cf985f9e9" providerId="AD" clId="Web-{651AAB8D-77D0-B85B-E915-BF820DB7756F}" dt="2020-04-21T13:24:20.879" v="747"/>
          <ac:spMkLst>
            <pc:docMk/>
            <pc:sldMk cId="1194401005" sldId="268"/>
            <ac:spMk id="16" creationId="{AFA67CD3-AB4E-4A7A-BEB8-53C445D8C44E}"/>
          </ac:spMkLst>
        </pc:spChg>
        <pc:spChg chg="add del">
          <ac:chgData name="Amy Peace" userId="S::amy.peace@leicester.gov.uk::caef7dc3-0d83-4f8b-849b-f17cf985f9e9" providerId="AD" clId="Web-{651AAB8D-77D0-B85B-E915-BF820DB7756F}" dt="2020-04-21T13:24:15.754" v="743"/>
          <ac:spMkLst>
            <pc:docMk/>
            <pc:sldMk cId="1194401005" sldId="268"/>
            <ac:spMk id="19" creationId="{339C8D78-A644-462F-B674-F440635E5353}"/>
          </ac:spMkLst>
        </pc:spChg>
        <pc:spChg chg="add del">
          <ac:chgData name="Amy Peace" userId="S::amy.peace@leicester.gov.uk::caef7dc3-0d83-4f8b-849b-f17cf985f9e9" providerId="AD" clId="Web-{651AAB8D-77D0-B85B-E915-BF820DB7756F}" dt="2020-04-21T13:24:20.879" v="747"/>
          <ac:spMkLst>
            <pc:docMk/>
            <pc:sldMk cId="1194401005" sldId="268"/>
            <ac:spMk id="20" creationId="{339C8D78-A644-462F-B674-F440635E5353}"/>
          </ac:spMkLst>
        </pc:spChg>
        <pc:spChg chg="add del">
          <ac:chgData name="Amy Peace" userId="S::amy.peace@leicester.gov.uk::caef7dc3-0d83-4f8b-849b-f17cf985f9e9" providerId="AD" clId="Web-{651AAB8D-77D0-B85B-E915-BF820DB7756F}" dt="2020-04-21T13:24:36.660" v="751"/>
          <ac:spMkLst>
            <pc:docMk/>
            <pc:sldMk cId="1194401005" sldId="268"/>
            <ac:spMk id="21" creationId="{B05E4F47-B148-49E0-B472-BBF149315524}"/>
          </ac:spMkLst>
        </pc:spChg>
        <pc:spChg chg="add del">
          <ac:chgData name="Amy Peace" userId="S::amy.peace@leicester.gov.uk::caef7dc3-0d83-4f8b-849b-f17cf985f9e9" providerId="AD" clId="Web-{651AAB8D-77D0-B85B-E915-BF820DB7756F}" dt="2020-04-21T13:24:36.660" v="751"/>
          <ac:spMkLst>
            <pc:docMk/>
            <pc:sldMk cId="1194401005" sldId="268"/>
            <ac:spMk id="23" creationId="{684BF3E1-C321-4F38-85CF-FEBBEEC15E2D}"/>
          </ac:spMkLst>
        </pc:spChg>
        <pc:picChg chg="add mod ord">
          <ac:chgData name="Amy Peace" userId="S::amy.peace@leicester.gov.uk::caef7dc3-0d83-4f8b-849b-f17cf985f9e9" providerId="AD" clId="Web-{651AAB8D-77D0-B85B-E915-BF820DB7756F}" dt="2020-04-21T17:39:06.445" v="3242"/>
          <ac:picMkLst>
            <pc:docMk/>
            <pc:sldMk cId="1194401005" sldId="268"/>
            <ac:picMk id="3" creationId="{17247E4F-BE66-4605-82DF-65E888BFE44E}"/>
          </ac:picMkLst>
        </pc:picChg>
        <pc:picChg chg="add del">
          <ac:chgData name="Amy Peace" userId="S::amy.peace@leicester.gov.uk::caef7dc3-0d83-4f8b-849b-f17cf985f9e9" providerId="AD" clId="Web-{651AAB8D-77D0-B85B-E915-BF820DB7756F}" dt="2020-04-21T13:24:18.379" v="745"/>
          <ac:picMkLst>
            <pc:docMk/>
            <pc:sldMk cId="1194401005" sldId="268"/>
            <ac:picMk id="13" creationId="{AE113210-7872-481A-ADE6-3A05CCAF5EB2}"/>
          </ac:picMkLst>
        </pc:picChg>
        <pc:picChg chg="add del">
          <ac:chgData name="Amy Peace" userId="S::amy.peace@leicester.gov.uk::caef7dc3-0d83-4f8b-849b-f17cf985f9e9" providerId="AD" clId="Web-{651AAB8D-77D0-B85B-E915-BF820DB7756F}" dt="2020-04-21T13:24:15.754" v="743"/>
          <ac:picMkLst>
            <pc:docMk/>
            <pc:sldMk cId="1194401005" sldId="268"/>
            <ac:picMk id="17" creationId="{07CF545F-9C2E-4446-97CD-AD92990C2B68}"/>
          </ac:picMkLst>
        </pc:picChg>
        <pc:picChg chg="add del">
          <ac:chgData name="Amy Peace" userId="S::amy.peace@leicester.gov.uk::caef7dc3-0d83-4f8b-849b-f17cf985f9e9" providerId="AD" clId="Web-{651AAB8D-77D0-B85B-E915-BF820DB7756F}" dt="2020-04-21T13:24:20.879" v="747"/>
          <ac:picMkLst>
            <pc:docMk/>
            <pc:sldMk cId="1194401005" sldId="268"/>
            <ac:picMk id="18" creationId="{07CF545F-9C2E-4446-97CD-AD92990C2B68}"/>
          </ac:picMkLst>
        </pc:picChg>
        <pc:picChg chg="add del">
          <ac:chgData name="Amy Peace" userId="S::amy.peace@leicester.gov.uk::caef7dc3-0d83-4f8b-849b-f17cf985f9e9" providerId="AD" clId="Web-{651AAB8D-77D0-B85B-E915-BF820DB7756F}" dt="2020-04-21T13:24:36.660" v="751"/>
          <ac:picMkLst>
            <pc:docMk/>
            <pc:sldMk cId="1194401005" sldId="268"/>
            <ac:picMk id="22" creationId="{7A2CE8EB-F719-4F84-9E91-F538438CAC76}"/>
          </ac:picMkLst>
        </pc:picChg>
        <pc:cxnChg chg="add del">
          <ac:chgData name="Amy Peace" userId="S::amy.peace@leicester.gov.uk::caef7dc3-0d83-4f8b-849b-f17cf985f9e9" providerId="AD" clId="Web-{651AAB8D-77D0-B85B-E915-BF820DB7756F}" dt="2020-04-21T13:24:36.660" v="751"/>
          <ac:cxnSpMkLst>
            <pc:docMk/>
            <pc:sldMk cId="1194401005" sldId="268"/>
            <ac:cxnSpMk id="10" creationId="{A7F400EE-A8A5-48AF-B4D6-291B52C6F0B0}"/>
          </ac:cxnSpMkLst>
        </pc:cxnChg>
      </pc:sldChg>
      <pc:sldChg chg="addSp delSp modSp new mod setBg">
        <pc:chgData name="Amy Peace" userId="S::amy.peace@leicester.gov.uk::caef7dc3-0d83-4f8b-849b-f17cf985f9e9" providerId="AD" clId="Web-{651AAB8D-77D0-B85B-E915-BF820DB7756F}" dt="2020-04-21T17:38:07.054" v="3238"/>
        <pc:sldMkLst>
          <pc:docMk/>
          <pc:sldMk cId="3961920365" sldId="269"/>
        </pc:sldMkLst>
        <pc:spChg chg="mod">
          <ac:chgData name="Amy Peace" userId="S::amy.peace@leicester.gov.uk::caef7dc3-0d83-4f8b-849b-f17cf985f9e9" providerId="AD" clId="Web-{651AAB8D-77D0-B85B-E915-BF820DB7756F}" dt="2020-04-21T13:24:35.988" v="750"/>
          <ac:spMkLst>
            <pc:docMk/>
            <pc:sldMk cId="3961920365" sldId="269"/>
            <ac:spMk id="2" creationId="{7DE13B04-515A-456C-830A-4183C787FA55}"/>
          </ac:spMkLst>
        </pc:spChg>
        <pc:spChg chg="add del mod ord">
          <ac:chgData name="Amy Peace" userId="S::amy.peace@leicester.gov.uk::caef7dc3-0d83-4f8b-849b-f17cf985f9e9" providerId="AD" clId="Web-{651AAB8D-77D0-B85B-E915-BF820DB7756F}" dt="2020-04-21T17:20:35.669" v="3190"/>
          <ac:spMkLst>
            <pc:docMk/>
            <pc:sldMk cId="3961920365" sldId="269"/>
            <ac:spMk id="3" creationId="{C6FB78E0-5829-4E7D-BD5E-6A2E18E8ED43}"/>
          </ac:spMkLst>
        </pc:spChg>
        <pc:spChg chg="add mod ord">
          <ac:chgData name="Amy Peace" userId="S::amy.peace@leicester.gov.uk::caef7dc3-0d83-4f8b-849b-f17cf985f9e9" providerId="AD" clId="Web-{651AAB8D-77D0-B85B-E915-BF820DB7756F}" dt="2020-04-21T13:24:35.988" v="750"/>
          <ac:spMkLst>
            <pc:docMk/>
            <pc:sldMk cId="3961920365" sldId="269"/>
            <ac:spMk id="6" creationId="{BD7A1B27-CA12-443B-95BB-464AABC0677F}"/>
          </ac:spMkLst>
        </pc:spChg>
        <pc:spChg chg="add del">
          <ac:chgData name="Amy Peace" userId="S::amy.peace@leicester.gov.uk::caef7dc3-0d83-4f8b-849b-f17cf985f9e9" providerId="AD" clId="Web-{651AAB8D-77D0-B85B-E915-BF820DB7756F}" dt="2020-04-21T13:24:35.988" v="750"/>
          <ac:spMkLst>
            <pc:docMk/>
            <pc:sldMk cId="3961920365" sldId="269"/>
            <ac:spMk id="12" creationId="{0F6CDC51-8D27-4BF4-AB33-7D5905E80D90}"/>
          </ac:spMkLst>
        </pc:spChg>
        <pc:spChg chg="add del">
          <ac:chgData name="Amy Peace" userId="S::amy.peace@leicester.gov.uk::caef7dc3-0d83-4f8b-849b-f17cf985f9e9" providerId="AD" clId="Web-{651AAB8D-77D0-B85B-E915-BF820DB7756F}" dt="2020-04-21T13:24:35.988" v="750"/>
          <ac:spMkLst>
            <pc:docMk/>
            <pc:sldMk cId="3961920365" sldId="269"/>
            <ac:spMk id="16" creationId="{DF4CE22F-8463-44F2-BE50-65D9B5035E87}"/>
          </ac:spMkLst>
        </pc:spChg>
        <pc:spChg chg="add del">
          <ac:chgData name="Amy Peace" userId="S::amy.peace@leicester.gov.uk::caef7dc3-0d83-4f8b-849b-f17cf985f9e9" providerId="AD" clId="Web-{651AAB8D-77D0-B85B-E915-BF820DB7756F}" dt="2020-04-21T13:24:35.988" v="750"/>
          <ac:spMkLst>
            <pc:docMk/>
            <pc:sldMk cId="3961920365" sldId="269"/>
            <ac:spMk id="18" creationId="{3FA1383B-2709-4E36-8FF8-7A737213B4CB}"/>
          </ac:spMkLst>
        </pc:spChg>
        <pc:picChg chg="add mod ord">
          <ac:chgData name="Amy Peace" userId="S::amy.peace@leicester.gov.uk::caef7dc3-0d83-4f8b-849b-f17cf985f9e9" providerId="AD" clId="Web-{651AAB8D-77D0-B85B-E915-BF820DB7756F}" dt="2020-04-21T17:24:55.327" v="3193"/>
          <ac:picMkLst>
            <pc:docMk/>
            <pc:sldMk cId="3961920365" sldId="269"/>
            <ac:picMk id="4" creationId="{14936C13-6F5A-4119-8F8C-E2485B1D5F11}"/>
          </ac:picMkLst>
        </pc:picChg>
        <pc:picChg chg="mod">
          <ac:chgData name="Amy Peace" userId="S::amy.peace@leicester.gov.uk::caef7dc3-0d83-4f8b-849b-f17cf985f9e9" providerId="AD" clId="Web-{651AAB8D-77D0-B85B-E915-BF820DB7756F}" dt="2020-04-21T17:24:15.687" v="3191"/>
          <ac:picMkLst>
            <pc:docMk/>
            <pc:sldMk cId="3961920365" sldId="269"/>
            <ac:picMk id="5" creationId="{72E4B75F-5A8A-45A2-BBDF-17A751DD0510}"/>
          </ac:picMkLst>
        </pc:picChg>
        <pc:picChg chg="add mod">
          <ac:chgData name="Amy Peace" userId="S::amy.peace@leicester.gov.uk::caef7dc3-0d83-4f8b-849b-f17cf985f9e9" providerId="AD" clId="Web-{651AAB8D-77D0-B85B-E915-BF820DB7756F}" dt="2020-04-21T17:38:07.054" v="3238"/>
          <ac:picMkLst>
            <pc:docMk/>
            <pc:sldMk cId="3961920365" sldId="269"/>
            <ac:picMk id="7" creationId="{4A649069-75B7-4AD7-9622-ECB18908C9FD}"/>
          </ac:picMkLst>
        </pc:picChg>
        <pc:picChg chg="mod">
          <ac:chgData name="Amy Peace" userId="S::amy.peace@leicester.gov.uk::caef7dc3-0d83-4f8b-849b-f17cf985f9e9" providerId="AD" clId="Web-{651AAB8D-77D0-B85B-E915-BF820DB7756F}" dt="2020-04-21T17:24:40.827" v="3192"/>
          <ac:picMkLst>
            <pc:docMk/>
            <pc:sldMk cId="3961920365" sldId="269"/>
            <ac:picMk id="9" creationId="{9E7D19CA-5C45-4E3B-A8D1-2C21EA054492}"/>
          </ac:picMkLst>
        </pc:picChg>
        <pc:picChg chg="add del">
          <ac:chgData name="Amy Peace" userId="S::amy.peace@leicester.gov.uk::caef7dc3-0d83-4f8b-849b-f17cf985f9e9" providerId="AD" clId="Web-{651AAB8D-77D0-B85B-E915-BF820DB7756F}" dt="2020-04-21T13:24:35.988" v="750"/>
          <ac:picMkLst>
            <pc:docMk/>
            <pc:sldMk cId="3961920365" sldId="269"/>
            <ac:picMk id="14" creationId="{24FB90F3-DFB9-42D4-B851-120249962A25}"/>
          </ac:picMkLst>
        </pc:picChg>
        <pc:cxnChg chg="mod">
          <ac:chgData name="Amy Peace" userId="S::amy.peace@leicester.gov.uk::caef7dc3-0d83-4f8b-849b-f17cf985f9e9" providerId="AD" clId="Web-{651AAB8D-77D0-B85B-E915-BF820DB7756F}" dt="2020-04-21T17:25:21.453" v="3194"/>
          <ac:cxnSpMkLst>
            <pc:docMk/>
            <pc:sldMk cId="3961920365" sldId="269"/>
            <ac:cxnSpMk id="12" creationId="{FF3965E5-80C8-4D71-A7C3-8BF7CA8300EF}"/>
          </ac:cxnSpMkLst>
        </pc:cxnChg>
        <pc:cxnChg chg="mod">
          <ac:chgData name="Amy Peace" userId="S::amy.peace@leicester.gov.uk::caef7dc3-0d83-4f8b-849b-f17cf985f9e9" providerId="AD" clId="Web-{651AAB8D-77D0-B85B-E915-BF820DB7756F}" dt="2020-04-21T17:25:29" v="3195"/>
          <ac:cxnSpMkLst>
            <pc:docMk/>
            <pc:sldMk cId="3961920365" sldId="269"/>
            <ac:cxnSpMk id="13" creationId="{D7FB4FDC-A706-4EEB-A520-C5B753E03CA0}"/>
          </ac:cxnSpMkLst>
        </pc:cxnChg>
        <pc:cxnChg chg="mod">
          <ac:chgData name="Amy Peace" userId="S::amy.peace@leicester.gov.uk::caef7dc3-0d83-4f8b-849b-f17cf985f9e9" providerId="AD" clId="Web-{651AAB8D-77D0-B85B-E915-BF820DB7756F}" dt="2020-04-21T17:25:43.078" v="3198"/>
          <ac:cxnSpMkLst>
            <pc:docMk/>
            <pc:sldMk cId="3961920365" sldId="269"/>
            <ac:cxnSpMk id="15" creationId="{12CB9275-CA12-411B-8560-397D117C1836}"/>
          </ac:cxnSpMkLst>
        </pc:cxnChg>
        <pc:cxnChg chg="mod">
          <ac:chgData name="Amy Peace" userId="S::amy.peace@leicester.gov.uk::caef7dc3-0d83-4f8b-849b-f17cf985f9e9" providerId="AD" clId="Web-{651AAB8D-77D0-B85B-E915-BF820DB7756F}" dt="2020-04-21T17:25:47.484" v="3199"/>
          <ac:cxnSpMkLst>
            <pc:docMk/>
            <pc:sldMk cId="3961920365" sldId="269"/>
            <ac:cxnSpMk id="16" creationId="{1F8B9D6C-5F10-4F8C-8542-24084B94D81D}"/>
          </ac:cxnSpMkLst>
        </pc:cxnChg>
        <pc:cxnChg chg="mod">
          <ac:chgData name="Amy Peace" userId="S::amy.peace@leicester.gov.uk::caef7dc3-0d83-4f8b-849b-f17cf985f9e9" providerId="AD" clId="Web-{651AAB8D-77D0-B85B-E915-BF820DB7756F}" dt="2020-04-21T17:25:33.359" v="3196"/>
          <ac:cxnSpMkLst>
            <pc:docMk/>
            <pc:sldMk cId="3961920365" sldId="269"/>
            <ac:cxnSpMk id="21" creationId="{B04CDCBC-BB21-444B-B7BC-88A430CCB1FB}"/>
          </ac:cxnSpMkLst>
        </pc:cxnChg>
        <pc:cxnChg chg="mod">
          <ac:chgData name="Amy Peace" userId="S::amy.peace@leicester.gov.uk::caef7dc3-0d83-4f8b-849b-f17cf985f9e9" providerId="AD" clId="Web-{651AAB8D-77D0-B85B-E915-BF820DB7756F}" dt="2020-04-21T17:25:37.703" v="3197"/>
          <ac:cxnSpMkLst>
            <pc:docMk/>
            <pc:sldMk cId="3961920365" sldId="269"/>
            <ac:cxnSpMk id="22" creationId="{349D1999-14F0-48B1-9F2D-D3BA45C9769F}"/>
          </ac:cxnSpMkLst>
        </pc:cxnChg>
      </pc:sldChg>
      <pc:sldChg chg="addSp modSp new">
        <pc:chgData name="Amy Peace" userId="S::amy.peace@leicester.gov.uk::caef7dc3-0d83-4f8b-849b-f17cf985f9e9" providerId="AD" clId="Web-{651AAB8D-77D0-B85B-E915-BF820DB7756F}" dt="2020-04-21T17:39:29.243" v="3243"/>
        <pc:sldMkLst>
          <pc:docMk/>
          <pc:sldMk cId="1343891671" sldId="270"/>
        </pc:sldMkLst>
        <pc:spChg chg="mod">
          <ac:chgData name="Amy Peace" userId="S::amy.peace@leicester.gov.uk::caef7dc3-0d83-4f8b-849b-f17cf985f9e9" providerId="AD" clId="Web-{651AAB8D-77D0-B85B-E915-BF820DB7756F}" dt="2020-04-21T10:28:59.665" v="489" actId="20577"/>
          <ac:spMkLst>
            <pc:docMk/>
            <pc:sldMk cId="1343891671" sldId="270"/>
            <ac:spMk id="2" creationId="{2FDFA9D8-F754-4645-B165-2160B2E65223}"/>
          </ac:spMkLst>
        </pc:spChg>
        <pc:spChg chg="add mod">
          <ac:chgData name="Amy Peace" userId="S::amy.peace@leicester.gov.uk::caef7dc3-0d83-4f8b-849b-f17cf985f9e9" providerId="AD" clId="Web-{651AAB8D-77D0-B85B-E915-BF820DB7756F}" dt="2020-04-21T10:40:37.464" v="577" actId="20577"/>
          <ac:spMkLst>
            <pc:docMk/>
            <pc:sldMk cId="1343891671" sldId="270"/>
            <ac:spMk id="7" creationId="{F5CAAC79-4993-4493-AA2A-3D220DA339F4}"/>
          </ac:spMkLst>
        </pc:spChg>
        <pc:spChg chg="add mod">
          <ac:chgData name="Amy Peace" userId="S::amy.peace@leicester.gov.uk::caef7dc3-0d83-4f8b-849b-f17cf985f9e9" providerId="AD" clId="Web-{651AAB8D-77D0-B85B-E915-BF820DB7756F}" dt="2020-04-21T10:38:48.589" v="572" actId="14100"/>
          <ac:spMkLst>
            <pc:docMk/>
            <pc:sldMk cId="1343891671" sldId="270"/>
            <ac:spMk id="8" creationId="{7F4810C4-D956-4CBB-92F6-8E0AD02400FF}"/>
          </ac:spMkLst>
        </pc:spChg>
        <pc:picChg chg="add mod">
          <ac:chgData name="Amy Peace" userId="S::amy.peace@leicester.gov.uk::caef7dc3-0d83-4f8b-849b-f17cf985f9e9" providerId="AD" clId="Web-{651AAB8D-77D0-B85B-E915-BF820DB7756F}" dt="2020-04-21T10:37:55.730" v="554" actId="14100"/>
          <ac:picMkLst>
            <pc:docMk/>
            <pc:sldMk cId="1343891671" sldId="270"/>
            <ac:picMk id="3" creationId="{F15FA9CC-D39B-4239-9ACB-0B715A552DA9}"/>
          </ac:picMkLst>
        </pc:picChg>
        <pc:picChg chg="mod">
          <ac:chgData name="Amy Peace" userId="S::amy.peace@leicester.gov.uk::caef7dc3-0d83-4f8b-849b-f17cf985f9e9" providerId="AD" clId="Web-{651AAB8D-77D0-B85B-E915-BF820DB7756F}" dt="2020-04-21T17:26:16.939" v="3200"/>
          <ac:picMkLst>
            <pc:docMk/>
            <pc:sldMk cId="1343891671" sldId="270"/>
            <ac:picMk id="3" creationId="{FADE1DB7-9B89-4C2A-874C-B22C88356E01}"/>
          </ac:picMkLst>
        </pc:picChg>
        <pc:picChg chg="add mod">
          <ac:chgData name="Amy Peace" userId="S::amy.peace@leicester.gov.uk::caef7dc3-0d83-4f8b-849b-f17cf985f9e9" providerId="AD" clId="Web-{651AAB8D-77D0-B85B-E915-BF820DB7756F}" dt="2020-04-21T17:39:29.243" v="3243"/>
          <ac:picMkLst>
            <pc:docMk/>
            <pc:sldMk cId="1343891671" sldId="270"/>
            <ac:picMk id="5" creationId="{D35F739B-F3EE-42A7-99E8-777C27575ED9}"/>
          </ac:picMkLst>
        </pc:picChg>
      </pc:sldChg>
      <pc:sldChg chg="addSp modSp add replId">
        <pc:chgData name="Amy Peace" userId="S::amy.peace@leicester.gov.uk::caef7dc3-0d83-4f8b-849b-f17cf985f9e9" providerId="AD" clId="Web-{651AAB8D-77D0-B85B-E915-BF820DB7756F}" dt="2020-04-21T17:40:57.915" v="3245"/>
        <pc:sldMkLst>
          <pc:docMk/>
          <pc:sldMk cId="3510273" sldId="271"/>
        </pc:sldMkLst>
        <pc:spChg chg="mod">
          <ac:chgData name="Amy Peace" userId="S::amy.peace@leicester.gov.uk::caef7dc3-0d83-4f8b-849b-f17cf985f9e9" providerId="AD" clId="Web-{651AAB8D-77D0-B85B-E915-BF820DB7756F}" dt="2020-04-21T10:28:55.853" v="486" actId="20577"/>
          <ac:spMkLst>
            <pc:docMk/>
            <pc:sldMk cId="3510273" sldId="271"/>
            <ac:spMk id="2" creationId="{2FDFA9D8-F754-4645-B165-2160B2E65223}"/>
          </ac:spMkLst>
        </pc:spChg>
        <pc:spChg chg="add mod">
          <ac:chgData name="Amy Peace" userId="S::amy.peace@leicester.gov.uk::caef7dc3-0d83-4f8b-849b-f17cf985f9e9" providerId="AD" clId="Web-{651AAB8D-77D0-B85B-E915-BF820DB7756F}" dt="2020-04-21T13:45:14.268" v="989" actId="20577"/>
          <ac:spMkLst>
            <pc:docMk/>
            <pc:sldMk cId="3510273" sldId="271"/>
            <ac:spMk id="5" creationId="{CD1CB4FD-8519-4A2D-A396-48C39F18FCE3}"/>
          </ac:spMkLst>
        </pc:spChg>
        <pc:graphicFrameChg chg="add mod modGraphic">
          <ac:chgData name="Amy Peace" userId="S::amy.peace@leicester.gov.uk::caef7dc3-0d83-4f8b-849b-f17cf985f9e9" providerId="AD" clId="Web-{651AAB8D-77D0-B85B-E915-BF820DB7756F}" dt="2020-04-21T17:40:57.915" v="3245"/>
          <ac:graphicFrameMkLst>
            <pc:docMk/>
            <pc:sldMk cId="3510273" sldId="271"/>
            <ac:graphicFrameMk id="7" creationId="{5E13C71B-7B5E-4308-B064-AD072DC5A4CD}"/>
          </ac:graphicFrameMkLst>
        </pc:graphicFrameChg>
        <pc:picChg chg="add mod modCrop">
          <ac:chgData name="Amy Peace" userId="S::amy.peace@leicester.gov.uk::caef7dc3-0d83-4f8b-849b-f17cf985f9e9" providerId="AD" clId="Web-{651AAB8D-77D0-B85B-E915-BF820DB7756F}" dt="2020-04-21T17:40:17.118" v="3244"/>
          <ac:picMkLst>
            <pc:docMk/>
            <pc:sldMk cId="3510273" sldId="271"/>
            <ac:picMk id="3" creationId="{CF5802AF-7170-4F0F-A1FB-30174CDAC6FD}"/>
          </ac:picMkLst>
        </pc:picChg>
      </pc:sldChg>
      <pc:sldChg chg="addSp delSp modSp add mod replId setBg">
        <pc:chgData name="Amy Peace" userId="S::amy.peace@leicester.gov.uk::caef7dc3-0d83-4f8b-849b-f17cf985f9e9" providerId="AD" clId="Web-{651AAB8D-77D0-B85B-E915-BF820DB7756F}" dt="2020-04-21T14:34:07.523" v="1423" actId="1076"/>
        <pc:sldMkLst>
          <pc:docMk/>
          <pc:sldMk cId="628931145" sldId="272"/>
        </pc:sldMkLst>
        <pc:spChg chg="mod">
          <ac:chgData name="Amy Peace" userId="S::amy.peace@leicester.gov.uk::caef7dc3-0d83-4f8b-849b-f17cf985f9e9" providerId="AD" clId="Web-{651AAB8D-77D0-B85B-E915-BF820DB7756F}" dt="2020-04-21T14:34:01.476" v="1421"/>
          <ac:spMkLst>
            <pc:docMk/>
            <pc:sldMk cId="628931145" sldId="272"/>
            <ac:spMk id="2" creationId="{2FDFA9D8-F754-4645-B165-2160B2E65223}"/>
          </ac:spMkLst>
        </pc:spChg>
        <pc:spChg chg="add del">
          <ac:chgData name="Amy Peace" userId="S::amy.peace@leicester.gov.uk::caef7dc3-0d83-4f8b-849b-f17cf985f9e9" providerId="AD" clId="Web-{651AAB8D-77D0-B85B-E915-BF820DB7756F}" dt="2020-04-21T14:34:01.476" v="1421"/>
          <ac:spMkLst>
            <pc:docMk/>
            <pc:sldMk cId="628931145" sldId="272"/>
            <ac:spMk id="10" creationId="{92468898-5A6E-4D55-85EC-308E785EE06C}"/>
          </ac:spMkLst>
        </pc:spChg>
        <pc:spChg chg="add del">
          <ac:chgData name="Amy Peace" userId="S::amy.peace@leicester.gov.uk::caef7dc3-0d83-4f8b-849b-f17cf985f9e9" providerId="AD" clId="Web-{651AAB8D-77D0-B85B-E915-BF820DB7756F}" dt="2020-04-21T14:34:01.476" v="1421"/>
          <ac:spMkLst>
            <pc:docMk/>
            <pc:sldMk cId="628931145" sldId="272"/>
            <ac:spMk id="12" creationId="{3E23A947-2D45-4208-AE2B-64948C87A3EB}"/>
          </ac:spMkLst>
        </pc:spChg>
        <pc:spChg chg="add del">
          <ac:chgData name="Amy Peace" userId="S::amy.peace@leicester.gov.uk::caef7dc3-0d83-4f8b-849b-f17cf985f9e9" providerId="AD" clId="Web-{651AAB8D-77D0-B85B-E915-BF820DB7756F}" dt="2020-04-21T14:34:01.476" v="1421"/>
          <ac:spMkLst>
            <pc:docMk/>
            <pc:sldMk cId="628931145" sldId="272"/>
            <ac:spMk id="14" creationId="{E5BBB0F9-6A59-4D02-A9C7-A2D6516684CE}"/>
          </ac:spMkLst>
        </pc:spChg>
        <pc:picChg chg="add mod">
          <ac:chgData name="Amy Peace" userId="S::amy.peace@leicester.gov.uk::caef7dc3-0d83-4f8b-849b-f17cf985f9e9" providerId="AD" clId="Web-{651AAB8D-77D0-B85B-E915-BF820DB7756F}" dt="2020-04-21T14:34:01.476" v="1421"/>
          <ac:picMkLst>
            <pc:docMk/>
            <pc:sldMk cId="628931145" sldId="272"/>
            <ac:picMk id="3" creationId="{4CE23006-7CA8-4AC5-A144-F1EC7A258CAB}"/>
          </ac:picMkLst>
        </pc:picChg>
        <pc:picChg chg="add mod">
          <ac:chgData name="Amy Peace" userId="S::amy.peace@leicester.gov.uk::caef7dc3-0d83-4f8b-849b-f17cf985f9e9" providerId="AD" clId="Web-{651AAB8D-77D0-B85B-E915-BF820DB7756F}" dt="2020-04-21T14:34:07.523" v="1423" actId="1076"/>
          <ac:picMkLst>
            <pc:docMk/>
            <pc:sldMk cId="628931145" sldId="272"/>
            <ac:picMk id="5" creationId="{CBF42DB6-0FFE-4579-A8A0-343EE445F0D9}"/>
          </ac:picMkLst>
        </pc:picChg>
      </pc:sldChg>
      <pc:sldChg chg="addSp delSp modSp add replId">
        <pc:chgData name="Amy Peace" userId="S::amy.peace@leicester.gov.uk::caef7dc3-0d83-4f8b-849b-f17cf985f9e9" providerId="AD" clId="Web-{651AAB8D-77D0-B85B-E915-BF820DB7756F}" dt="2020-04-21T17:26:51.158" v="3202"/>
        <pc:sldMkLst>
          <pc:docMk/>
          <pc:sldMk cId="2684696855" sldId="273"/>
        </pc:sldMkLst>
        <pc:spChg chg="mod">
          <ac:chgData name="Amy Peace" userId="S::amy.peace@leicester.gov.uk::caef7dc3-0d83-4f8b-849b-f17cf985f9e9" providerId="AD" clId="Web-{651AAB8D-77D0-B85B-E915-BF820DB7756F}" dt="2020-04-21T10:29:21.978" v="495" actId="20577"/>
          <ac:spMkLst>
            <pc:docMk/>
            <pc:sldMk cId="2684696855" sldId="273"/>
            <ac:spMk id="2" creationId="{2FDFA9D8-F754-4645-B165-2160B2E65223}"/>
          </ac:spMkLst>
        </pc:spChg>
        <pc:spChg chg="add del mod">
          <ac:chgData name="Amy Peace" userId="S::amy.peace@leicester.gov.uk::caef7dc3-0d83-4f8b-849b-f17cf985f9e9" providerId="AD" clId="Web-{651AAB8D-77D0-B85B-E915-BF820DB7756F}" dt="2020-04-21T13:37:40.479" v="797"/>
          <ac:spMkLst>
            <pc:docMk/>
            <pc:sldMk cId="2684696855" sldId="273"/>
            <ac:spMk id="10" creationId="{84CE1FBC-5CF4-462E-9884-00CF017DF143}"/>
          </ac:spMkLst>
        </pc:spChg>
        <pc:spChg chg="add mod">
          <ac:chgData name="Amy Peace" userId="S::amy.peace@leicester.gov.uk::caef7dc3-0d83-4f8b-849b-f17cf985f9e9" providerId="AD" clId="Web-{651AAB8D-77D0-B85B-E915-BF820DB7756F}" dt="2020-04-21T13:48:53.266" v="1098" actId="14100"/>
          <ac:spMkLst>
            <pc:docMk/>
            <pc:sldMk cId="2684696855" sldId="273"/>
            <ac:spMk id="11" creationId="{F6434150-A541-4A4D-939B-570C8EF19B95}"/>
          </ac:spMkLst>
        </pc:spChg>
        <pc:spChg chg="add mod ord">
          <ac:chgData name="Amy Peace" userId="S::amy.peace@leicester.gov.uk::caef7dc3-0d83-4f8b-849b-f17cf985f9e9" providerId="AD" clId="Web-{651AAB8D-77D0-B85B-E915-BF820DB7756F}" dt="2020-04-21T13:52:29.706" v="1127" actId="1076"/>
          <ac:spMkLst>
            <pc:docMk/>
            <pc:sldMk cId="2684696855" sldId="273"/>
            <ac:spMk id="12" creationId="{EAD04663-3A6C-4F22-AA54-DB15B821240C}"/>
          </ac:spMkLst>
        </pc:spChg>
        <pc:grpChg chg="add del mod">
          <ac:chgData name="Amy Peace" userId="S::amy.peace@leicester.gov.uk::caef7dc3-0d83-4f8b-849b-f17cf985f9e9" providerId="AD" clId="Web-{651AAB8D-77D0-B85B-E915-BF820DB7756F}" dt="2020-04-21T13:51:08.424" v="1117"/>
          <ac:grpSpMkLst>
            <pc:docMk/>
            <pc:sldMk cId="2684696855" sldId="273"/>
            <ac:grpSpMk id="9" creationId="{A9A33034-EE50-4ED2-BB04-539095A9BD3B}"/>
          </ac:grpSpMkLst>
        </pc:grpChg>
        <pc:grpChg chg="add mod">
          <ac:chgData name="Amy Peace" userId="S::amy.peace@leicester.gov.uk::caef7dc3-0d83-4f8b-849b-f17cf985f9e9" providerId="AD" clId="Web-{651AAB8D-77D0-B85B-E915-BF820DB7756F}" dt="2020-04-21T13:52:33.534" v="1128" actId="1076"/>
          <ac:grpSpMkLst>
            <pc:docMk/>
            <pc:sldMk cId="2684696855" sldId="273"/>
            <ac:grpSpMk id="13" creationId="{03BEA46E-398C-4C47-829D-C509943EE8FD}"/>
          </ac:grpSpMkLst>
        </pc:grpChg>
        <pc:picChg chg="add mod topLvl">
          <ac:chgData name="Amy Peace" userId="S::amy.peace@leicester.gov.uk::caef7dc3-0d83-4f8b-849b-f17cf985f9e9" providerId="AD" clId="Web-{651AAB8D-77D0-B85B-E915-BF820DB7756F}" dt="2020-04-21T13:51:08.424" v="1117"/>
          <ac:picMkLst>
            <pc:docMk/>
            <pc:sldMk cId="2684696855" sldId="273"/>
            <ac:picMk id="3" creationId="{FFF4E8D3-8511-4ECC-8F72-353709B792A0}"/>
          </ac:picMkLst>
        </pc:picChg>
        <pc:picChg chg="mod">
          <ac:chgData name="Amy Peace" userId="S::amy.peace@leicester.gov.uk::caef7dc3-0d83-4f8b-849b-f17cf985f9e9" providerId="AD" clId="Web-{651AAB8D-77D0-B85B-E915-BF820DB7756F}" dt="2020-04-21T17:26:51.158" v="3202"/>
          <ac:picMkLst>
            <pc:docMk/>
            <pc:sldMk cId="2684696855" sldId="273"/>
            <ac:picMk id="4" creationId="{DB801BF4-A0A0-40D9-B131-024C12F4BAB9}"/>
          </ac:picMkLst>
        </pc:picChg>
        <pc:picChg chg="add mod topLvl">
          <ac:chgData name="Amy Peace" userId="S::amy.peace@leicester.gov.uk::caef7dc3-0d83-4f8b-849b-f17cf985f9e9" providerId="AD" clId="Web-{651AAB8D-77D0-B85B-E915-BF820DB7756F}" dt="2020-04-21T13:51:08.424" v="1117"/>
          <ac:picMkLst>
            <pc:docMk/>
            <pc:sldMk cId="2684696855" sldId="273"/>
            <ac:picMk id="5" creationId="{A8545518-1978-4D72-8E68-82DB1DCA16F9}"/>
          </ac:picMkLst>
        </pc:picChg>
        <pc:picChg chg="add mod topLvl modCrop">
          <ac:chgData name="Amy Peace" userId="S::amy.peace@leicester.gov.uk::caef7dc3-0d83-4f8b-849b-f17cf985f9e9" providerId="AD" clId="Web-{651AAB8D-77D0-B85B-E915-BF820DB7756F}" dt="2020-04-21T13:51:08.424" v="1117"/>
          <ac:picMkLst>
            <pc:docMk/>
            <pc:sldMk cId="2684696855" sldId="273"/>
            <ac:picMk id="7" creationId="{454DE91F-3762-4AB6-B73E-C420F5FE8AB2}"/>
          </ac:picMkLst>
        </pc:picChg>
        <pc:picChg chg="add mod">
          <ac:chgData name="Amy Peace" userId="S::amy.peace@leicester.gov.uk::caef7dc3-0d83-4f8b-849b-f17cf985f9e9" providerId="AD" clId="Web-{651AAB8D-77D0-B85B-E915-BF820DB7756F}" dt="2020-04-21T17:26:29.752" v="3201"/>
          <ac:picMkLst>
            <pc:docMk/>
            <pc:sldMk cId="2684696855" sldId="273"/>
            <ac:picMk id="14" creationId="{9F766F20-3BF4-4408-A7F7-F14F07969BC8}"/>
          </ac:picMkLst>
        </pc:picChg>
      </pc:sldChg>
      <pc:sldChg chg="addSp delSp modSp new">
        <pc:chgData name="Amy Peace" userId="S::amy.peace@leicester.gov.uk::caef7dc3-0d83-4f8b-849b-f17cf985f9e9" providerId="AD" clId="Web-{651AAB8D-77D0-B85B-E915-BF820DB7756F}" dt="2020-04-21T17:43:35.901" v="3248"/>
        <pc:sldMkLst>
          <pc:docMk/>
          <pc:sldMk cId="421981516" sldId="274"/>
        </pc:sldMkLst>
        <pc:spChg chg="mod">
          <ac:chgData name="Amy Peace" userId="S::amy.peace@leicester.gov.uk::caef7dc3-0d83-4f8b-849b-f17cf985f9e9" providerId="AD" clId="Web-{651AAB8D-77D0-B85B-E915-BF820DB7756F}" dt="2020-04-21T13:38:04.933" v="800" actId="1076"/>
          <ac:spMkLst>
            <pc:docMk/>
            <pc:sldMk cId="421981516" sldId="274"/>
            <ac:spMk id="2" creationId="{372A65CE-67DE-40D8-80D5-7E78F6AACB16}"/>
          </ac:spMkLst>
        </pc:spChg>
        <pc:spChg chg="add mod">
          <ac:chgData name="Amy Peace" userId="S::amy.peace@leicester.gov.uk::caef7dc3-0d83-4f8b-849b-f17cf985f9e9" providerId="AD" clId="Web-{651AAB8D-77D0-B85B-E915-BF820DB7756F}" dt="2020-04-21T14:18:41.828" v="1303" actId="14100"/>
          <ac:spMkLst>
            <pc:docMk/>
            <pc:sldMk cId="421981516" sldId="274"/>
            <ac:spMk id="5" creationId="{BA5643E9-6218-40B5-89F6-4BDC0C88119F}"/>
          </ac:spMkLst>
        </pc:spChg>
        <pc:spChg chg="add del mod">
          <ac:chgData name="Amy Peace" userId="S::amy.peace@leicester.gov.uk::caef7dc3-0d83-4f8b-849b-f17cf985f9e9" providerId="AD" clId="Web-{651AAB8D-77D0-B85B-E915-BF820DB7756F}" dt="2020-04-21T14:17:32.687" v="1263"/>
          <ac:spMkLst>
            <pc:docMk/>
            <pc:sldMk cId="421981516" sldId="274"/>
            <ac:spMk id="16" creationId="{766FF583-E88A-4170-A319-ABB1E896B17C}"/>
          </ac:spMkLst>
        </pc:spChg>
        <pc:spChg chg="add mod">
          <ac:chgData name="Amy Peace" userId="S::amy.peace@leicester.gov.uk::caef7dc3-0d83-4f8b-849b-f17cf985f9e9" providerId="AD" clId="Web-{651AAB8D-77D0-B85B-E915-BF820DB7756F}" dt="2020-04-21T14:18:07.906" v="1301" actId="20577"/>
          <ac:spMkLst>
            <pc:docMk/>
            <pc:sldMk cId="421981516" sldId="274"/>
            <ac:spMk id="17" creationId="{A3A511E8-2DA4-4DBB-9E70-A70C04262594}"/>
          </ac:spMkLst>
        </pc:spChg>
        <pc:picChg chg="add mod">
          <ac:chgData name="Amy Peace" userId="S::amy.peace@leicester.gov.uk::caef7dc3-0d83-4f8b-849b-f17cf985f9e9" providerId="AD" clId="Web-{651AAB8D-77D0-B85B-E915-BF820DB7756F}" dt="2020-04-21T17:42:45.666" v="3246"/>
          <ac:picMkLst>
            <pc:docMk/>
            <pc:sldMk cId="421981516" sldId="274"/>
            <ac:picMk id="3" creationId="{4156D739-E68B-416E-93EA-C9C4CC28B229}"/>
          </ac:picMkLst>
        </pc:picChg>
        <pc:picChg chg="add del mod">
          <ac:chgData name="Amy Peace" userId="S::amy.peace@leicester.gov.uk::caef7dc3-0d83-4f8b-849b-f17cf985f9e9" providerId="AD" clId="Web-{651AAB8D-77D0-B85B-E915-BF820DB7756F}" dt="2020-04-21T13:52:08.346" v="1122"/>
          <ac:picMkLst>
            <pc:docMk/>
            <pc:sldMk cId="421981516" sldId="274"/>
            <ac:picMk id="6" creationId="{C5B98238-9F67-4E60-A65C-4F3CC96DEB55}"/>
          </ac:picMkLst>
        </pc:picChg>
        <pc:picChg chg="add del mod">
          <ac:chgData name="Amy Peace" userId="S::amy.peace@leicester.gov.uk::caef7dc3-0d83-4f8b-849b-f17cf985f9e9" providerId="AD" clId="Web-{651AAB8D-77D0-B85B-E915-BF820DB7756F}" dt="2020-04-21T14:04:41.930" v="1141"/>
          <ac:picMkLst>
            <pc:docMk/>
            <pc:sldMk cId="421981516" sldId="274"/>
            <ac:picMk id="8" creationId="{E4E03762-770F-4585-AC4E-A26A9624EAB3}"/>
          </ac:picMkLst>
        </pc:picChg>
        <pc:picChg chg="add mod">
          <ac:chgData name="Amy Peace" userId="S::amy.peace@leicester.gov.uk::caef7dc3-0d83-4f8b-849b-f17cf985f9e9" providerId="AD" clId="Web-{651AAB8D-77D0-B85B-E915-BF820DB7756F}" dt="2020-04-21T17:43:35.901" v="3248"/>
          <ac:picMkLst>
            <pc:docMk/>
            <pc:sldMk cId="421981516" sldId="274"/>
            <ac:picMk id="10" creationId="{AAEA0D57-42BC-4171-B079-A78B29CECCEE}"/>
          </ac:picMkLst>
        </pc:picChg>
        <pc:picChg chg="add mod">
          <ac:chgData name="Amy Peace" userId="S::amy.peace@leicester.gov.uk::caef7dc3-0d83-4f8b-849b-f17cf985f9e9" providerId="AD" clId="Web-{651AAB8D-77D0-B85B-E915-BF820DB7756F}" dt="2020-04-21T17:43:04.791" v="3247"/>
          <ac:picMkLst>
            <pc:docMk/>
            <pc:sldMk cId="421981516" sldId="274"/>
            <ac:picMk id="12" creationId="{CB5A7C7F-51B5-4376-A04E-3C5FD40A9BA7}"/>
          </ac:picMkLst>
        </pc:picChg>
        <pc:picChg chg="add mod">
          <ac:chgData name="Amy Peace" userId="S::amy.peace@leicester.gov.uk::caef7dc3-0d83-4f8b-849b-f17cf985f9e9" providerId="AD" clId="Web-{651AAB8D-77D0-B85B-E915-BF820DB7756F}" dt="2020-04-21T14:18:57.453" v="1309" actId="1076"/>
          <ac:picMkLst>
            <pc:docMk/>
            <pc:sldMk cId="421981516" sldId="274"/>
            <ac:picMk id="14" creationId="{7B1E3B04-51A4-4F8F-8C70-B5FA05E2939C}"/>
          </ac:picMkLst>
        </pc:picChg>
      </pc:sldChg>
      <pc:sldChg chg="addSp delSp modSp add replId">
        <pc:chgData name="Amy Peace" userId="S::amy.peace@leicester.gov.uk::caef7dc3-0d83-4f8b-849b-f17cf985f9e9" providerId="AD" clId="Web-{651AAB8D-77D0-B85B-E915-BF820DB7756F}" dt="2020-04-21T17:44:12.979" v="3252"/>
        <pc:sldMkLst>
          <pc:docMk/>
          <pc:sldMk cId="304270638" sldId="275"/>
        </pc:sldMkLst>
        <pc:spChg chg="mod">
          <ac:chgData name="Amy Peace" userId="S::amy.peace@leicester.gov.uk::caef7dc3-0d83-4f8b-849b-f17cf985f9e9" providerId="AD" clId="Web-{651AAB8D-77D0-B85B-E915-BF820DB7756F}" dt="2020-04-21T14:21:48.173" v="1352" actId="20577"/>
          <ac:spMkLst>
            <pc:docMk/>
            <pc:sldMk cId="304270638" sldId="275"/>
            <ac:spMk id="2" creationId="{372A65CE-67DE-40D8-80D5-7E78F6AACB16}"/>
          </ac:spMkLst>
        </pc:spChg>
        <pc:spChg chg="add mod">
          <ac:chgData name="Amy Peace" userId="S::amy.peace@leicester.gov.uk::caef7dc3-0d83-4f8b-849b-f17cf985f9e9" providerId="AD" clId="Web-{651AAB8D-77D0-B85B-E915-BF820DB7756F}" dt="2020-04-21T14:21:38.876" v="1347" actId="1076"/>
          <ac:spMkLst>
            <pc:docMk/>
            <pc:sldMk cId="304270638" sldId="275"/>
            <ac:spMk id="6" creationId="{7D6D7C64-3930-4472-AB2B-CF5D22681AC0}"/>
          </ac:spMkLst>
        </pc:spChg>
        <pc:spChg chg="add mod">
          <ac:chgData name="Amy Peace" userId="S::amy.peace@leicester.gov.uk::caef7dc3-0d83-4f8b-849b-f17cf985f9e9" providerId="AD" clId="Web-{651AAB8D-77D0-B85B-E915-BF820DB7756F}" dt="2020-04-21T14:21:18.532" v="1338" actId="20577"/>
          <ac:spMkLst>
            <pc:docMk/>
            <pc:sldMk cId="304270638" sldId="275"/>
            <ac:spMk id="9" creationId="{F6333922-2140-4CFB-998D-3F40BAC0AB9E}"/>
          </ac:spMkLst>
        </pc:spChg>
        <pc:picChg chg="add mod">
          <ac:chgData name="Amy Peace" userId="S::amy.peace@leicester.gov.uk::caef7dc3-0d83-4f8b-849b-f17cf985f9e9" providerId="AD" clId="Web-{651AAB8D-77D0-B85B-E915-BF820DB7756F}" dt="2020-04-21T17:44:05.495" v="3251"/>
          <ac:picMkLst>
            <pc:docMk/>
            <pc:sldMk cId="304270638" sldId="275"/>
            <ac:picMk id="3" creationId="{50041D6E-B9FD-4ACA-A4D4-2AC28CE0265B}"/>
          </ac:picMkLst>
        </pc:picChg>
        <pc:picChg chg="add mod">
          <ac:chgData name="Amy Peace" userId="S::amy.peace@leicester.gov.uk::caef7dc3-0d83-4f8b-849b-f17cf985f9e9" providerId="AD" clId="Web-{651AAB8D-77D0-B85B-E915-BF820DB7756F}" dt="2020-04-21T17:44:12.979" v="3252"/>
          <ac:picMkLst>
            <pc:docMk/>
            <pc:sldMk cId="304270638" sldId="275"/>
            <ac:picMk id="4" creationId="{91D05948-9A15-479E-8724-B13D676B4830}"/>
          </ac:picMkLst>
        </pc:picChg>
        <pc:picChg chg="add del mod">
          <ac:chgData name="Amy Peace" userId="S::amy.peace@leicester.gov.uk::caef7dc3-0d83-4f8b-849b-f17cf985f9e9" providerId="AD" clId="Web-{651AAB8D-77D0-B85B-E915-BF820DB7756F}" dt="2020-04-21T10:49:04.590" v="583"/>
          <ac:picMkLst>
            <pc:docMk/>
            <pc:sldMk cId="304270638" sldId="275"/>
            <ac:picMk id="5" creationId="{2D24C410-B468-4777-A049-8F2DE046158C}"/>
          </ac:picMkLst>
        </pc:picChg>
        <pc:picChg chg="add mod modCrop">
          <ac:chgData name="Amy Peace" userId="S::amy.peace@leicester.gov.uk::caef7dc3-0d83-4f8b-849b-f17cf985f9e9" providerId="AD" clId="Web-{651AAB8D-77D0-B85B-E915-BF820DB7756F}" dt="2020-04-21T17:43:51.276" v="3250"/>
          <ac:picMkLst>
            <pc:docMk/>
            <pc:sldMk cId="304270638" sldId="275"/>
            <ac:picMk id="7" creationId="{3D812E93-F592-4BE0-99CD-65EF72013D9D}"/>
          </ac:picMkLst>
        </pc:picChg>
      </pc:sldChg>
      <pc:sldChg chg="addSp modSp">
        <pc:chgData name="Amy Peace" userId="S::amy.peace@leicester.gov.uk::caef7dc3-0d83-4f8b-849b-f17cf985f9e9" providerId="AD" clId="Web-{651AAB8D-77D0-B85B-E915-BF820DB7756F}" dt="2020-04-21T17:54:49.250" v="3420"/>
        <pc:sldMkLst>
          <pc:docMk/>
          <pc:sldMk cId="541870188" sldId="276"/>
        </pc:sldMkLst>
        <pc:spChg chg="add mod modVis">
          <ac:chgData name="Amy Peace" userId="S::amy.peace@leicester.gov.uk::caef7dc3-0d83-4f8b-849b-f17cf985f9e9" providerId="AD" clId="Web-{651AAB8D-77D0-B85B-E915-BF820DB7756F}" dt="2020-04-21T17:54:49.250" v="3420"/>
          <ac:spMkLst>
            <pc:docMk/>
            <pc:sldMk cId="541870188" sldId="276"/>
            <ac:spMk id="5" creationId="{C0C8685A-BDEA-43A8-8FCF-037823C6C15F}"/>
          </ac:spMkLst>
        </pc:spChg>
        <pc:picChg chg="mod">
          <ac:chgData name="Amy Peace" userId="S::amy.peace@leicester.gov.uk::caef7dc3-0d83-4f8b-849b-f17cf985f9e9" providerId="AD" clId="Web-{651AAB8D-77D0-B85B-E915-BF820DB7756F}" dt="2020-04-21T17:08:02.116" v="3137"/>
          <ac:picMkLst>
            <pc:docMk/>
            <pc:sldMk cId="541870188" sldId="276"/>
            <ac:picMk id="4" creationId="{ABFB1576-E15C-440D-B456-335F1112B2CD}"/>
          </ac:picMkLst>
        </pc:picChg>
        <pc:picChg chg="mod">
          <ac:chgData name="Amy Peace" userId="S::amy.peace@leicester.gov.uk::caef7dc3-0d83-4f8b-849b-f17cf985f9e9" providerId="AD" clId="Web-{651AAB8D-77D0-B85B-E915-BF820DB7756F}" dt="2020-04-21T17:08:33.522" v="3138"/>
          <ac:picMkLst>
            <pc:docMk/>
            <pc:sldMk cId="541870188" sldId="276"/>
            <ac:picMk id="7" creationId="{19650E17-6255-4D5D-856C-54F2B2E447D0}"/>
          </ac:picMkLst>
        </pc:picChg>
        <pc:picChg chg="mod">
          <ac:chgData name="Amy Peace" userId="S::amy.peace@leicester.gov.uk::caef7dc3-0d83-4f8b-849b-f17cf985f9e9" providerId="AD" clId="Web-{651AAB8D-77D0-B85B-E915-BF820DB7756F}" dt="2020-04-21T17:36:10.460" v="3230"/>
          <ac:picMkLst>
            <pc:docMk/>
            <pc:sldMk cId="541870188" sldId="276"/>
            <ac:picMk id="12" creationId="{6E9F468F-F5C1-42DC-BFCF-C2AC3ADE319C}"/>
          </ac:picMkLst>
        </pc:picChg>
      </pc:sldChg>
      <pc:sldChg chg="add del replId">
        <pc:chgData name="Amy Peace" userId="S::amy.peace@leicester.gov.uk::caef7dc3-0d83-4f8b-849b-f17cf985f9e9" providerId="AD" clId="Web-{651AAB8D-77D0-B85B-E915-BF820DB7756F}" dt="2020-04-21T10:30:21.603" v="519"/>
        <pc:sldMkLst>
          <pc:docMk/>
          <pc:sldMk cId="2268776419" sldId="276"/>
        </pc:sldMkLst>
      </pc:sldChg>
      <pc:sldChg chg="addSp delSp modSp">
        <pc:chgData name="Amy Peace" userId="S::amy.peace@leicester.gov.uk::caef7dc3-0d83-4f8b-849b-f17cf985f9e9" providerId="AD" clId="Web-{651AAB8D-77D0-B85B-E915-BF820DB7756F}" dt="2020-04-21T17:59:47.268" v="3486" actId="1076"/>
        <pc:sldMkLst>
          <pc:docMk/>
          <pc:sldMk cId="889516551" sldId="277"/>
        </pc:sldMkLst>
        <pc:spChg chg="add del mod">
          <ac:chgData name="Amy Peace" userId="S::amy.peace@leicester.gov.uk::caef7dc3-0d83-4f8b-849b-f17cf985f9e9" providerId="AD" clId="Web-{651AAB8D-77D0-B85B-E915-BF820DB7756F}" dt="2020-04-21T17:54:55.172" v="3424"/>
          <ac:spMkLst>
            <pc:docMk/>
            <pc:sldMk cId="889516551" sldId="277"/>
            <ac:spMk id="4" creationId="{541140A0-9B1C-45B3-97A1-5A74143CA404}"/>
          </ac:spMkLst>
        </pc:spChg>
        <pc:spChg chg="mod">
          <ac:chgData name="Amy Peace" userId="S::amy.peace@leicester.gov.uk::caef7dc3-0d83-4f8b-849b-f17cf985f9e9" providerId="AD" clId="Web-{651AAB8D-77D0-B85B-E915-BF820DB7756F}" dt="2020-04-21T17:59:47.268" v="3486" actId="1076"/>
          <ac:spMkLst>
            <pc:docMk/>
            <pc:sldMk cId="889516551" sldId="277"/>
            <ac:spMk id="8" creationId="{A1114E8D-A066-4C3F-99A2-C38D827ED261}"/>
          </ac:spMkLst>
        </pc:spChg>
        <pc:spChg chg="add del mod">
          <ac:chgData name="Amy Peace" userId="S::amy.peace@leicester.gov.uk::caef7dc3-0d83-4f8b-849b-f17cf985f9e9" providerId="AD" clId="Web-{651AAB8D-77D0-B85B-E915-BF820DB7756F}" dt="2020-04-21T17:55:01.360" v="3428"/>
          <ac:spMkLst>
            <pc:docMk/>
            <pc:sldMk cId="889516551" sldId="277"/>
            <ac:spMk id="11" creationId="{82B778CC-23A2-4974-9521-6178885EB2A0}"/>
          </ac:spMkLst>
        </pc:spChg>
        <pc:spChg chg="add mod modVis">
          <ac:chgData name="Amy Peace" userId="S::amy.peace@leicester.gov.uk::caef7dc3-0d83-4f8b-849b-f17cf985f9e9" providerId="AD" clId="Web-{651AAB8D-77D0-B85B-E915-BF820DB7756F}" dt="2020-04-21T17:59:38.721" v="3484"/>
          <ac:spMkLst>
            <pc:docMk/>
            <pc:sldMk cId="889516551" sldId="277"/>
            <ac:spMk id="21" creationId="{57A57FCF-0A65-421F-94E4-20B97DB33EC5}"/>
          </ac:spMkLst>
        </pc:spChg>
        <pc:picChg chg="mod">
          <ac:chgData name="Amy Peace" userId="S::amy.peace@leicester.gov.uk::caef7dc3-0d83-4f8b-849b-f17cf985f9e9" providerId="AD" clId="Web-{651AAB8D-77D0-B85B-E915-BF820DB7756F}" dt="2020-04-21T17:08:57.413" v="3140"/>
          <ac:picMkLst>
            <pc:docMk/>
            <pc:sldMk cId="889516551" sldId="277"/>
            <ac:picMk id="6" creationId="{341CC279-7197-4133-8298-5ABD6F538F77}"/>
          </ac:picMkLst>
        </pc:picChg>
        <pc:picChg chg="mod">
          <ac:chgData name="Amy Peace" userId="S::amy.peace@leicester.gov.uk::caef7dc3-0d83-4f8b-849b-f17cf985f9e9" providerId="AD" clId="Web-{651AAB8D-77D0-B85B-E915-BF820DB7756F}" dt="2020-04-21T17:36:22.866" v="3231"/>
          <ac:picMkLst>
            <pc:docMk/>
            <pc:sldMk cId="889516551" sldId="277"/>
            <ac:picMk id="9" creationId="{CC7D64FD-AA49-4941-8636-8B59DF61542C}"/>
          </ac:picMkLst>
        </pc:picChg>
        <pc:picChg chg="mod">
          <ac:chgData name="Amy Peace" userId="S::amy.peace@leicester.gov.uk::caef7dc3-0d83-4f8b-849b-f17cf985f9e9" providerId="AD" clId="Web-{651AAB8D-77D0-B85B-E915-BF820DB7756F}" dt="2020-04-21T17:09:45.804" v="3142"/>
          <ac:picMkLst>
            <pc:docMk/>
            <pc:sldMk cId="889516551" sldId="277"/>
            <ac:picMk id="10" creationId="{EF39D6B8-202F-4C73-B656-49FA85CC8F6A}"/>
          </ac:picMkLst>
        </pc:picChg>
        <pc:picChg chg="mod">
          <ac:chgData name="Amy Peace" userId="S::amy.peace@leicester.gov.uk::caef7dc3-0d83-4f8b-849b-f17cf985f9e9" providerId="AD" clId="Web-{651AAB8D-77D0-B85B-E915-BF820DB7756F}" dt="2020-04-21T17:09:35.867" v="3141"/>
          <ac:picMkLst>
            <pc:docMk/>
            <pc:sldMk cId="889516551" sldId="277"/>
            <ac:picMk id="12" creationId="{F3A3FF64-F1B4-4BCC-AC87-38059FDF86F3}"/>
          </ac:picMkLst>
        </pc:picChg>
        <pc:picChg chg="mod">
          <ac:chgData name="Amy Peace" userId="S::amy.peace@leicester.gov.uk::caef7dc3-0d83-4f8b-849b-f17cf985f9e9" providerId="AD" clId="Web-{651AAB8D-77D0-B85B-E915-BF820DB7756F}" dt="2020-04-21T17:09:58.336" v="3143"/>
          <ac:picMkLst>
            <pc:docMk/>
            <pc:sldMk cId="889516551" sldId="277"/>
            <ac:picMk id="14" creationId="{24E12933-DEFC-4806-8BAB-24C3D52F3DD8}"/>
          </ac:picMkLst>
        </pc:picChg>
        <pc:picChg chg="mod">
          <ac:chgData name="Amy Peace" userId="S::amy.peace@leicester.gov.uk::caef7dc3-0d83-4f8b-849b-f17cf985f9e9" providerId="AD" clId="Web-{651AAB8D-77D0-B85B-E915-BF820DB7756F}" dt="2020-04-21T17:10:05.414" v="3144"/>
          <ac:picMkLst>
            <pc:docMk/>
            <pc:sldMk cId="889516551" sldId="277"/>
            <ac:picMk id="16" creationId="{1252E8B2-F0A5-44BA-8177-2F2CA46E6E31}"/>
          </ac:picMkLst>
        </pc:picChg>
      </pc:sldChg>
      <pc:sldChg chg="addSp delSp modSp">
        <pc:chgData name="Amy Peace" userId="S::amy.peace@leicester.gov.uk::caef7dc3-0d83-4f8b-849b-f17cf985f9e9" providerId="AD" clId="Web-{651AAB8D-77D0-B85B-E915-BF820DB7756F}" dt="2020-04-21T17:55:33.782" v="3442"/>
        <pc:sldMkLst>
          <pc:docMk/>
          <pc:sldMk cId="2684760943" sldId="278"/>
        </pc:sldMkLst>
        <pc:spChg chg="add mod modVis">
          <ac:chgData name="Amy Peace" userId="S::amy.peace@leicester.gov.uk::caef7dc3-0d83-4f8b-849b-f17cf985f9e9" providerId="AD" clId="Web-{651AAB8D-77D0-B85B-E915-BF820DB7756F}" dt="2020-04-21T17:55:33.782" v="3442"/>
          <ac:spMkLst>
            <pc:docMk/>
            <pc:sldMk cId="2684760943" sldId="278"/>
            <ac:spMk id="6" creationId="{767181BB-BC1B-4DE2-9354-E180E45571B6}"/>
          </ac:spMkLst>
        </pc:spChg>
        <pc:picChg chg="mod">
          <ac:chgData name="Amy Peace" userId="S::amy.peace@leicester.gov.uk::caef7dc3-0d83-4f8b-849b-f17cf985f9e9" providerId="AD" clId="Web-{651AAB8D-77D0-B85B-E915-BF820DB7756F}" dt="2020-04-21T17:10:32.195" v="3146"/>
          <ac:picMkLst>
            <pc:docMk/>
            <pc:sldMk cId="2684760943" sldId="278"/>
            <ac:picMk id="4" creationId="{415C13A2-79B5-486F-81B4-1FCAF358DF59}"/>
          </ac:picMkLst>
        </pc:picChg>
        <pc:picChg chg="add del mod">
          <ac:chgData name="Amy Peace" userId="S::amy.peace@leicester.gov.uk::caef7dc3-0d83-4f8b-849b-f17cf985f9e9" providerId="AD" clId="Web-{651AAB8D-77D0-B85B-E915-BF820DB7756F}" dt="2020-04-21T17:11:26.477" v="3153"/>
          <ac:picMkLst>
            <pc:docMk/>
            <pc:sldMk cId="2684760943" sldId="278"/>
            <ac:picMk id="5" creationId="{D01A1AF8-1A3D-477F-9ABE-A04BAF0B8B78}"/>
          </ac:picMkLst>
        </pc:picChg>
        <pc:picChg chg="mod">
          <ac:chgData name="Amy Peace" userId="S::amy.peace@leicester.gov.uk::caef7dc3-0d83-4f8b-849b-f17cf985f9e9" providerId="AD" clId="Web-{651AAB8D-77D0-B85B-E915-BF820DB7756F}" dt="2020-04-21T17:10:44.399" v="3147"/>
          <ac:picMkLst>
            <pc:docMk/>
            <pc:sldMk cId="2684760943" sldId="278"/>
            <ac:picMk id="8" creationId="{CBE6596B-1040-4E5D-BF1A-2D8131EDF0CC}"/>
          </ac:picMkLst>
        </pc:picChg>
      </pc:sldChg>
      <pc:sldChg chg="modSp">
        <pc:chgData name="Amy Peace" userId="S::amy.peace@leicester.gov.uk::caef7dc3-0d83-4f8b-849b-f17cf985f9e9" providerId="AD" clId="Web-{651AAB8D-77D0-B85B-E915-BF820DB7756F}" dt="2020-04-21T17:05:14.083" v="3130"/>
        <pc:sldMkLst>
          <pc:docMk/>
          <pc:sldMk cId="2212935875" sldId="280"/>
        </pc:sldMkLst>
        <pc:picChg chg="mod">
          <ac:chgData name="Amy Peace" userId="S::amy.peace@leicester.gov.uk::caef7dc3-0d83-4f8b-849b-f17cf985f9e9" providerId="AD" clId="Web-{651AAB8D-77D0-B85B-E915-BF820DB7756F}" dt="2020-04-21T17:05:14.083" v="3130"/>
          <ac:picMkLst>
            <pc:docMk/>
            <pc:sldMk cId="2212935875" sldId="280"/>
            <ac:picMk id="4" creationId="{7A54A350-9B2B-4468-AE05-3C25283C2778}"/>
          </ac:picMkLst>
        </pc:picChg>
      </pc:sldChg>
      <pc:sldChg chg="modSp">
        <pc:chgData name="Amy Peace" userId="S::amy.peace@leicester.gov.uk::caef7dc3-0d83-4f8b-849b-f17cf985f9e9" providerId="AD" clId="Web-{651AAB8D-77D0-B85B-E915-BF820DB7756F}" dt="2020-04-21T17:04:43.161" v="3129"/>
        <pc:sldMkLst>
          <pc:docMk/>
          <pc:sldMk cId="2511679585" sldId="281"/>
        </pc:sldMkLst>
        <pc:picChg chg="mod">
          <ac:chgData name="Amy Peace" userId="S::amy.peace@leicester.gov.uk::caef7dc3-0d83-4f8b-849b-f17cf985f9e9" providerId="AD" clId="Web-{651AAB8D-77D0-B85B-E915-BF820DB7756F}" dt="2020-04-21T17:04:43.161" v="3129"/>
          <ac:picMkLst>
            <pc:docMk/>
            <pc:sldMk cId="2511679585" sldId="281"/>
            <ac:picMk id="4" creationId="{848C7A03-BD17-4D4D-BD0C-52A336CE61F9}"/>
          </ac:picMkLst>
        </pc:picChg>
      </pc:sldChg>
      <pc:sldChg chg="addSp modSp">
        <pc:chgData name="Amy Peace" userId="S::amy.peace@leicester.gov.uk::caef7dc3-0d83-4f8b-849b-f17cf985f9e9" providerId="AD" clId="Web-{651AAB8D-77D0-B85B-E915-BF820DB7756F}" dt="2020-04-21T17:55:44.876" v="3447"/>
        <pc:sldMkLst>
          <pc:docMk/>
          <pc:sldMk cId="301459619" sldId="282"/>
        </pc:sldMkLst>
        <pc:spChg chg="add mod modVis">
          <ac:chgData name="Amy Peace" userId="S::amy.peace@leicester.gov.uk::caef7dc3-0d83-4f8b-849b-f17cf985f9e9" providerId="AD" clId="Web-{651AAB8D-77D0-B85B-E915-BF820DB7756F}" dt="2020-04-21T17:55:44.876" v="3447"/>
          <ac:spMkLst>
            <pc:docMk/>
            <pc:sldMk cId="301459619" sldId="282"/>
            <ac:spMk id="13" creationId="{472A9C1F-1981-40B7-9D2A-7BF95F0FF439}"/>
          </ac:spMkLst>
        </pc:spChg>
        <pc:picChg chg="add mod">
          <ac:chgData name="Amy Peace" userId="S::amy.peace@leicester.gov.uk::caef7dc3-0d83-4f8b-849b-f17cf985f9e9" providerId="AD" clId="Web-{651AAB8D-77D0-B85B-E915-BF820DB7756F}" dt="2020-04-21T17:36:54.022" v="3233"/>
          <ac:picMkLst>
            <pc:docMk/>
            <pc:sldMk cId="301459619" sldId="282"/>
            <ac:picMk id="4" creationId="{B1254E0A-6C59-483A-B036-43AD64B2242E}"/>
          </ac:picMkLst>
        </pc:picChg>
        <pc:picChg chg="mod">
          <ac:chgData name="Amy Peace" userId="S::amy.peace@leicester.gov.uk::caef7dc3-0d83-4f8b-849b-f17cf985f9e9" providerId="AD" clId="Web-{651AAB8D-77D0-B85B-E915-BF820DB7756F}" dt="2020-04-21T17:12:09.118" v="3155"/>
          <ac:picMkLst>
            <pc:docMk/>
            <pc:sldMk cId="301459619" sldId="282"/>
            <ac:picMk id="5" creationId="{D6F7396E-5640-4C49-B691-31E490C6566C}"/>
          </ac:picMkLst>
        </pc:picChg>
        <pc:picChg chg="mod">
          <ac:chgData name="Amy Peace" userId="S::amy.peace@leicester.gov.uk::caef7dc3-0d83-4f8b-849b-f17cf985f9e9" providerId="AD" clId="Web-{651AAB8D-77D0-B85B-E915-BF820DB7756F}" dt="2020-04-21T17:13:28.400" v="3160"/>
          <ac:picMkLst>
            <pc:docMk/>
            <pc:sldMk cId="301459619" sldId="282"/>
            <ac:picMk id="9" creationId="{65A8F131-FC80-4003-A61A-8F79210C3B3F}"/>
          </ac:picMkLst>
        </pc:picChg>
        <pc:picChg chg="mod">
          <ac:chgData name="Amy Peace" userId="S::amy.peace@leicester.gov.uk::caef7dc3-0d83-4f8b-849b-f17cf985f9e9" providerId="AD" clId="Web-{651AAB8D-77D0-B85B-E915-BF820DB7756F}" dt="2020-04-21T17:13:18.025" v="3159"/>
          <ac:picMkLst>
            <pc:docMk/>
            <pc:sldMk cId="301459619" sldId="282"/>
            <ac:picMk id="11" creationId="{40BF1ACB-B490-45C3-AE9C-3CEDEFC4B836}"/>
          </ac:picMkLst>
        </pc:picChg>
      </pc:sldChg>
      <pc:sldChg chg="addSp modSp">
        <pc:chgData name="Amy Peace" userId="S::amy.peace@leicester.gov.uk::caef7dc3-0d83-4f8b-849b-f17cf985f9e9" providerId="AD" clId="Web-{651AAB8D-77D0-B85B-E915-BF820DB7756F}" dt="2020-04-21T17:56:13.188" v="3462"/>
        <pc:sldMkLst>
          <pc:docMk/>
          <pc:sldMk cId="3161148571" sldId="283"/>
        </pc:sldMkLst>
        <pc:spChg chg="add mod modVis">
          <ac:chgData name="Amy Peace" userId="S::amy.peace@leicester.gov.uk::caef7dc3-0d83-4f8b-849b-f17cf985f9e9" providerId="AD" clId="Web-{651AAB8D-77D0-B85B-E915-BF820DB7756F}" dt="2020-04-21T17:56:13.188" v="3462"/>
          <ac:spMkLst>
            <pc:docMk/>
            <pc:sldMk cId="3161148571" sldId="283"/>
            <ac:spMk id="10" creationId="{77040342-B0E0-4168-A581-4DE22CD052E5}"/>
          </ac:spMkLst>
        </pc:spChg>
        <pc:picChg chg="mod">
          <ac:chgData name="Amy Peace" userId="S::amy.peace@leicester.gov.uk::caef7dc3-0d83-4f8b-849b-f17cf985f9e9" providerId="AD" clId="Web-{651AAB8D-77D0-B85B-E915-BF820DB7756F}" dt="2020-04-21T17:14:04.447" v="3162"/>
          <ac:picMkLst>
            <pc:docMk/>
            <pc:sldMk cId="3161148571" sldId="283"/>
            <ac:picMk id="4" creationId="{249580B6-A7FC-4FA3-A314-E9C54EB9A6D5}"/>
          </ac:picMkLst>
        </pc:picChg>
        <pc:picChg chg="mod">
          <ac:chgData name="Amy Peace" userId="S::amy.peace@leicester.gov.uk::caef7dc3-0d83-4f8b-849b-f17cf985f9e9" providerId="AD" clId="Web-{651AAB8D-77D0-B85B-E915-BF820DB7756F}" dt="2020-04-21T17:14:51.635" v="3165"/>
          <ac:picMkLst>
            <pc:docMk/>
            <pc:sldMk cId="3161148571" sldId="283"/>
            <ac:picMk id="8" creationId="{60F1DDC6-38C7-488B-B3CA-845E2F1C45DB}"/>
          </ac:picMkLst>
        </pc:picChg>
        <pc:picChg chg="mod">
          <ac:chgData name="Amy Peace" userId="S::amy.peace@leicester.gov.uk::caef7dc3-0d83-4f8b-849b-f17cf985f9e9" providerId="AD" clId="Web-{651AAB8D-77D0-B85B-E915-BF820DB7756F}" dt="2020-04-21T17:37:16.366" v="3234"/>
          <ac:picMkLst>
            <pc:docMk/>
            <pc:sldMk cId="3161148571" sldId="283"/>
            <ac:picMk id="11" creationId="{12BFD5B6-F977-475E-9029-C220088D555C}"/>
          </ac:picMkLst>
        </pc:picChg>
        <pc:picChg chg="mod">
          <ac:chgData name="Amy Peace" userId="S::amy.peace@leicester.gov.uk::caef7dc3-0d83-4f8b-849b-f17cf985f9e9" providerId="AD" clId="Web-{651AAB8D-77D0-B85B-E915-BF820DB7756F}" dt="2020-04-21T17:15:04.276" v="3166"/>
          <ac:picMkLst>
            <pc:docMk/>
            <pc:sldMk cId="3161148571" sldId="283"/>
            <ac:picMk id="12" creationId="{9130E181-64BD-4BB5-8A01-10BFF00DC745}"/>
          </ac:picMkLst>
        </pc:picChg>
      </pc:sldChg>
      <pc:sldChg chg="addSp modSp">
        <pc:chgData name="Amy Peace" userId="S::amy.peace@leicester.gov.uk::caef7dc3-0d83-4f8b-849b-f17cf985f9e9" providerId="AD" clId="Web-{651AAB8D-77D0-B85B-E915-BF820DB7756F}" dt="2020-04-21T17:56:33.485" v="3473"/>
        <pc:sldMkLst>
          <pc:docMk/>
          <pc:sldMk cId="3666872305" sldId="284"/>
        </pc:sldMkLst>
        <pc:spChg chg="add mod modVis">
          <ac:chgData name="Amy Peace" userId="S::amy.peace@leicester.gov.uk::caef7dc3-0d83-4f8b-849b-f17cf985f9e9" providerId="AD" clId="Web-{651AAB8D-77D0-B85B-E915-BF820DB7756F}" dt="2020-04-21T17:56:33.485" v="3473"/>
          <ac:spMkLst>
            <pc:docMk/>
            <pc:sldMk cId="3666872305" sldId="284"/>
            <ac:spMk id="6" creationId="{BCCDEF53-8D16-48F1-B625-774C9075B9AC}"/>
          </ac:spMkLst>
        </pc:spChg>
        <pc:picChg chg="mod">
          <ac:chgData name="Amy Peace" userId="S::amy.peace@leicester.gov.uk::caef7dc3-0d83-4f8b-849b-f17cf985f9e9" providerId="AD" clId="Web-{651AAB8D-77D0-B85B-E915-BF820DB7756F}" dt="2020-04-21T17:15:33.260" v="3167"/>
          <ac:picMkLst>
            <pc:docMk/>
            <pc:sldMk cId="3666872305" sldId="284"/>
            <ac:picMk id="4" creationId="{444A230C-5882-4F0B-A976-9A0ACAB344F2}"/>
          </ac:picMkLst>
        </pc:picChg>
        <pc:picChg chg="mod">
          <ac:chgData name="Amy Peace" userId="S::amy.peace@leicester.gov.uk::caef7dc3-0d83-4f8b-849b-f17cf985f9e9" providerId="AD" clId="Web-{651AAB8D-77D0-B85B-E915-BF820DB7756F}" dt="2020-04-21T17:15:59.839" v="3169"/>
          <ac:picMkLst>
            <pc:docMk/>
            <pc:sldMk cId="3666872305" sldId="284"/>
            <ac:picMk id="5" creationId="{FB154D3C-28C3-4FB6-9B97-DA386B32EED8}"/>
          </ac:picMkLst>
        </pc:picChg>
        <pc:picChg chg="mod">
          <ac:chgData name="Amy Peace" userId="S::amy.peace@leicester.gov.uk::caef7dc3-0d83-4f8b-849b-f17cf985f9e9" providerId="AD" clId="Web-{651AAB8D-77D0-B85B-E915-BF820DB7756F}" dt="2020-04-21T17:37:24.023" v="3235"/>
          <ac:picMkLst>
            <pc:docMk/>
            <pc:sldMk cId="3666872305" sldId="284"/>
            <ac:picMk id="13" creationId="{1D61457F-F056-4ED8-8301-D1AEA88E199E}"/>
          </ac:picMkLst>
        </pc:picChg>
      </pc:sldChg>
      <pc:sldChg chg="delSp modSp">
        <pc:chgData name="Amy Peace" userId="S::amy.peace@leicester.gov.uk::caef7dc3-0d83-4f8b-849b-f17cf985f9e9" providerId="AD" clId="Web-{651AAB8D-77D0-B85B-E915-BF820DB7756F}" dt="2020-04-21T17:35:57.319" v="3229"/>
        <pc:sldMkLst>
          <pc:docMk/>
          <pc:sldMk cId="2401097837" sldId="285"/>
        </pc:sldMkLst>
        <pc:spChg chg="del">
          <ac:chgData name="Amy Peace" userId="S::amy.peace@leicester.gov.uk::caef7dc3-0d83-4f8b-849b-f17cf985f9e9" providerId="AD" clId="Web-{651AAB8D-77D0-B85B-E915-BF820DB7756F}" dt="2020-04-21T17:06:51.803" v="3134"/>
          <ac:spMkLst>
            <pc:docMk/>
            <pc:sldMk cId="2401097837" sldId="285"/>
            <ac:spMk id="27" creationId="{60420F9C-C3F7-4FC5-BFEC-8CD5457F35C5}"/>
          </ac:spMkLst>
        </pc:spChg>
        <pc:picChg chg="mod">
          <ac:chgData name="Amy Peace" userId="S::amy.peace@leicester.gov.uk::caef7dc3-0d83-4f8b-849b-f17cf985f9e9" providerId="AD" clId="Web-{651AAB8D-77D0-B85B-E915-BF820DB7756F}" dt="2020-04-21T17:35:57.319" v="3229"/>
          <ac:picMkLst>
            <pc:docMk/>
            <pc:sldMk cId="2401097837" sldId="285"/>
            <ac:picMk id="3" creationId="{783D1F55-A60D-4C45-BDC7-6DEDD711E2D6}"/>
          </ac:picMkLst>
        </pc:picChg>
        <pc:picChg chg="mod ord">
          <ac:chgData name="Amy Peace" userId="S::amy.peace@leicester.gov.uk::caef7dc3-0d83-4f8b-849b-f17cf985f9e9" providerId="AD" clId="Web-{651AAB8D-77D0-B85B-E915-BF820DB7756F}" dt="2020-04-21T17:06:58.334" v="3135"/>
          <ac:picMkLst>
            <pc:docMk/>
            <pc:sldMk cId="2401097837" sldId="285"/>
            <ac:picMk id="9" creationId="{AA00C9D8-6099-4C3B-8470-2796833D0563}"/>
          </ac:picMkLst>
        </pc:picChg>
      </pc:sldChg>
      <pc:sldChg chg="add del replId">
        <pc:chgData name="Amy Peace" userId="S::amy.peace@leicester.gov.uk::caef7dc3-0d83-4f8b-849b-f17cf985f9e9" providerId="AD" clId="Web-{651AAB8D-77D0-B85B-E915-BF820DB7756F}" dt="2020-04-21T13:45:49.015" v="992"/>
        <pc:sldMkLst>
          <pc:docMk/>
          <pc:sldMk cId="1044014731" sldId="286"/>
        </pc:sldMkLst>
      </pc:sldChg>
      <pc:sldChg chg="addSp modSp">
        <pc:chgData name="Amy Peace" userId="S::amy.peace@leicester.gov.uk::caef7dc3-0d83-4f8b-849b-f17cf985f9e9" providerId="AD" clId="Web-{651AAB8D-77D0-B85B-E915-BF820DB7756F}" dt="2020-04-21T17:56:55.626" v="3482"/>
        <pc:sldMkLst>
          <pc:docMk/>
          <pc:sldMk cId="1487776366" sldId="286"/>
        </pc:sldMkLst>
        <pc:spChg chg="add mod modVis">
          <ac:chgData name="Amy Peace" userId="S::amy.peace@leicester.gov.uk::caef7dc3-0d83-4f8b-849b-f17cf985f9e9" providerId="AD" clId="Web-{651AAB8D-77D0-B85B-E915-BF820DB7756F}" dt="2020-04-21T17:56:55.626" v="3482"/>
          <ac:spMkLst>
            <pc:docMk/>
            <pc:sldMk cId="1487776366" sldId="286"/>
            <ac:spMk id="8" creationId="{701BF5C4-965C-4AF9-AF24-3F4B58E163D8}"/>
          </ac:spMkLst>
        </pc:spChg>
        <pc:picChg chg="mod">
          <ac:chgData name="Amy Peace" userId="S::amy.peace@leicester.gov.uk::caef7dc3-0d83-4f8b-849b-f17cf985f9e9" providerId="AD" clId="Web-{651AAB8D-77D0-B85B-E915-BF820DB7756F}" dt="2020-04-21T17:16:15.026" v="3171"/>
          <ac:picMkLst>
            <pc:docMk/>
            <pc:sldMk cId="1487776366" sldId="286"/>
            <ac:picMk id="6" creationId="{CC20BD44-651F-4CAF-BA43-8984F9C8A375}"/>
          </ac:picMkLst>
        </pc:picChg>
        <pc:picChg chg="mod">
          <ac:chgData name="Amy Peace" userId="S::amy.peace@leicester.gov.uk::caef7dc3-0d83-4f8b-849b-f17cf985f9e9" providerId="AD" clId="Web-{651AAB8D-77D0-B85B-E915-BF820DB7756F}" dt="2020-04-21T17:17:15.121" v="3179"/>
          <ac:picMkLst>
            <pc:docMk/>
            <pc:sldMk cId="1487776366" sldId="286"/>
            <ac:picMk id="9" creationId="{5577408F-7885-4895-8AC4-E61AC4E4A569}"/>
          </ac:picMkLst>
        </pc:picChg>
        <pc:picChg chg="mod">
          <ac:chgData name="Amy Peace" userId="S::amy.peace@leicester.gov.uk::caef7dc3-0d83-4f8b-849b-f17cf985f9e9" providerId="AD" clId="Web-{651AAB8D-77D0-B85B-E915-BF820DB7756F}" dt="2020-04-21T17:17:07.261" v="3178"/>
          <ac:picMkLst>
            <pc:docMk/>
            <pc:sldMk cId="1487776366" sldId="286"/>
            <ac:picMk id="11" creationId="{4ED29D3C-6D76-4977-991F-3079AE43939E}"/>
          </ac:picMkLst>
        </pc:picChg>
        <pc:picChg chg="mod">
          <ac:chgData name="Amy Peace" userId="S::amy.peace@leicester.gov.uk::caef7dc3-0d83-4f8b-849b-f17cf985f9e9" providerId="AD" clId="Web-{651AAB8D-77D0-B85B-E915-BF820DB7756F}" dt="2020-04-21T17:16:59.995" v="3177"/>
          <ac:picMkLst>
            <pc:docMk/>
            <pc:sldMk cId="1487776366" sldId="286"/>
            <ac:picMk id="13" creationId="{B2C29E44-2A95-4A91-8D25-0B6EE23DF53F}"/>
          </ac:picMkLst>
        </pc:picChg>
        <pc:picChg chg="mod">
          <ac:chgData name="Amy Peace" userId="S::amy.peace@leicester.gov.uk::caef7dc3-0d83-4f8b-849b-f17cf985f9e9" providerId="AD" clId="Web-{651AAB8D-77D0-B85B-E915-BF820DB7756F}" dt="2020-04-21T17:37:35.538" v="3236"/>
          <ac:picMkLst>
            <pc:docMk/>
            <pc:sldMk cId="1487776366" sldId="286"/>
            <ac:picMk id="16" creationId="{0F54C539-B956-48F2-857E-D1E0D48DAE13}"/>
          </ac:picMkLst>
        </pc:picChg>
      </pc:sldChg>
      <pc:sldChg chg="modSp">
        <pc:chgData name="Amy Peace" userId="S::amy.peace@leicester.gov.uk::caef7dc3-0d83-4f8b-849b-f17cf985f9e9" providerId="AD" clId="Web-{651AAB8D-77D0-B85B-E915-BF820DB7756F}" dt="2020-04-21T17:18:22.340" v="3184"/>
        <pc:sldMkLst>
          <pc:docMk/>
          <pc:sldMk cId="1872542749" sldId="287"/>
        </pc:sldMkLst>
        <pc:picChg chg="mod">
          <ac:chgData name="Amy Peace" userId="S::amy.peace@leicester.gov.uk::caef7dc3-0d83-4f8b-849b-f17cf985f9e9" providerId="AD" clId="Web-{651AAB8D-77D0-B85B-E915-BF820DB7756F}" dt="2020-04-21T17:18:22.340" v="3184"/>
          <ac:picMkLst>
            <pc:docMk/>
            <pc:sldMk cId="1872542749" sldId="287"/>
            <ac:picMk id="9" creationId="{EBCDA787-3CB8-4C46-B9CB-1D8C2C088BB5}"/>
          </ac:picMkLst>
        </pc:picChg>
        <pc:picChg chg="mod">
          <ac:chgData name="Amy Peace" userId="S::amy.peace@leicester.gov.uk::caef7dc3-0d83-4f8b-849b-f17cf985f9e9" providerId="AD" clId="Web-{651AAB8D-77D0-B85B-E915-BF820DB7756F}" dt="2020-04-21T17:18:06.918" v="3183"/>
          <ac:picMkLst>
            <pc:docMk/>
            <pc:sldMk cId="1872542749" sldId="287"/>
            <ac:picMk id="10" creationId="{0FCB8407-8D80-4164-8AB8-401F6D137E1F}"/>
          </ac:picMkLst>
        </pc:picChg>
      </pc:sldChg>
      <pc:sldChg chg="add del replId">
        <pc:chgData name="Amy Peace" userId="S::amy.peace@leicester.gov.uk::caef7dc3-0d83-4f8b-849b-f17cf985f9e9" providerId="AD" clId="Web-{651AAB8D-77D0-B85B-E915-BF820DB7756F}" dt="2020-04-21T13:51:57.487" v="1120"/>
        <pc:sldMkLst>
          <pc:docMk/>
          <pc:sldMk cId="4152050584" sldId="287"/>
        </pc:sldMkLst>
      </pc:sldChg>
      <pc:sldChg chg="modSp">
        <pc:chgData name="Amy Peace" userId="S::amy.peace@leicester.gov.uk::caef7dc3-0d83-4f8b-849b-f17cf985f9e9" providerId="AD" clId="Web-{651AAB8D-77D0-B85B-E915-BF820DB7756F}" dt="2020-04-21T17:37:46.414" v="3237"/>
        <pc:sldMkLst>
          <pc:docMk/>
          <pc:sldMk cId="2264809856" sldId="288"/>
        </pc:sldMkLst>
        <pc:picChg chg="mod">
          <ac:chgData name="Amy Peace" userId="S::amy.peace@leicester.gov.uk::caef7dc3-0d83-4f8b-849b-f17cf985f9e9" providerId="AD" clId="Web-{651AAB8D-77D0-B85B-E915-BF820DB7756F}" dt="2020-04-21T17:37:46.414" v="3237"/>
          <ac:picMkLst>
            <pc:docMk/>
            <pc:sldMk cId="2264809856" sldId="288"/>
            <ac:picMk id="16" creationId="{0F54C539-B956-48F2-857E-D1E0D48DAE13}"/>
          </ac:picMkLst>
        </pc:picChg>
        <pc:picChg chg="mod">
          <ac:chgData name="Amy Peace" userId="S::amy.peace@leicester.gov.uk::caef7dc3-0d83-4f8b-849b-f17cf985f9e9" providerId="AD" clId="Web-{651AAB8D-77D0-B85B-E915-BF820DB7756F}" dt="2020-04-21T17:17:45.543" v="3182"/>
          <ac:picMkLst>
            <pc:docMk/>
            <pc:sldMk cId="2264809856" sldId="288"/>
            <ac:picMk id="18" creationId="{2DB735F2-399C-4758-83AB-6D47F670306E}"/>
          </ac:picMkLst>
        </pc:picChg>
      </pc:sldChg>
      <pc:sldChg chg="modSp">
        <pc:chgData name="Amy Peace" userId="S::amy.peace@leicester.gov.uk::caef7dc3-0d83-4f8b-849b-f17cf985f9e9" providerId="AD" clId="Web-{651AAB8D-77D0-B85B-E915-BF820DB7756F}" dt="2020-04-21T17:47:04.449" v="3302" actId="1076"/>
        <pc:sldMkLst>
          <pc:docMk/>
          <pc:sldMk cId="4065706349" sldId="289"/>
        </pc:sldMkLst>
        <pc:spChg chg="mod">
          <ac:chgData name="Amy Peace" userId="S::amy.peace@leicester.gov.uk::caef7dc3-0d83-4f8b-849b-f17cf985f9e9" providerId="AD" clId="Web-{651AAB8D-77D0-B85B-E915-BF820DB7756F}" dt="2020-04-21T17:46:58.246" v="3301"/>
          <ac:spMkLst>
            <pc:docMk/>
            <pc:sldMk cId="4065706349" sldId="289"/>
            <ac:spMk id="2" creationId="{A7543E82-F3AC-40D6-AAA3-30F82DB08DAB}"/>
          </ac:spMkLst>
        </pc:spChg>
        <pc:picChg chg="mod">
          <ac:chgData name="Amy Peace" userId="S::amy.peace@leicester.gov.uk::caef7dc3-0d83-4f8b-849b-f17cf985f9e9" providerId="AD" clId="Web-{651AAB8D-77D0-B85B-E915-BF820DB7756F}" dt="2020-04-21T17:47:04.449" v="3302" actId="1076"/>
          <ac:picMkLst>
            <pc:docMk/>
            <pc:sldMk cId="4065706349" sldId="289"/>
            <ac:picMk id="3" creationId="{E154D21C-D5CD-463D-A6EE-45A42803C54F}"/>
          </ac:picMkLst>
        </pc:picChg>
      </pc:sldChg>
      <pc:sldChg chg="modSp">
        <pc:chgData name="Amy Peace" userId="S::amy.peace@leicester.gov.uk::caef7dc3-0d83-4f8b-849b-f17cf985f9e9" providerId="AD" clId="Web-{651AAB8D-77D0-B85B-E915-BF820DB7756F}" dt="2020-04-21T17:19:46.622" v="3187"/>
        <pc:sldMkLst>
          <pc:docMk/>
          <pc:sldMk cId="3775226229" sldId="290"/>
        </pc:sldMkLst>
        <pc:picChg chg="mod">
          <ac:chgData name="Amy Peace" userId="S::amy.peace@leicester.gov.uk::caef7dc3-0d83-4f8b-849b-f17cf985f9e9" providerId="AD" clId="Web-{651AAB8D-77D0-B85B-E915-BF820DB7756F}" dt="2020-04-21T17:19:46.622" v="3187"/>
          <ac:picMkLst>
            <pc:docMk/>
            <pc:sldMk cId="3775226229" sldId="290"/>
            <ac:picMk id="3" creationId="{46CC8C0E-3DA4-437B-90DB-2D0CAF76B084}"/>
          </ac:picMkLst>
        </pc:picChg>
      </pc:sldChg>
      <pc:sldChg chg="addSp modSp new mod setBg">
        <pc:chgData name="Amy Peace" userId="S::amy.peace@leicester.gov.uk::caef7dc3-0d83-4f8b-849b-f17cf985f9e9" providerId="AD" clId="Web-{651AAB8D-77D0-B85B-E915-BF820DB7756F}" dt="2020-04-21T17:44:28.776" v="3253"/>
        <pc:sldMkLst>
          <pc:docMk/>
          <pc:sldMk cId="2935248905" sldId="291"/>
        </pc:sldMkLst>
        <pc:spChg chg="mod">
          <ac:chgData name="Amy Peace" userId="S::amy.peace@leicester.gov.uk::caef7dc3-0d83-4f8b-849b-f17cf985f9e9" providerId="AD" clId="Web-{651AAB8D-77D0-B85B-E915-BF820DB7756F}" dt="2020-04-21T15:16:19.450" v="1657" actId="1076"/>
          <ac:spMkLst>
            <pc:docMk/>
            <pc:sldMk cId="2935248905" sldId="291"/>
            <ac:spMk id="2" creationId="{7F49C83E-A3E2-42F1-8745-70CACBD7C5BE}"/>
          </ac:spMkLst>
        </pc:spChg>
        <pc:spChg chg="add mod">
          <ac:chgData name="Amy Peace" userId="S::amy.peace@leicester.gov.uk::caef7dc3-0d83-4f8b-849b-f17cf985f9e9" providerId="AD" clId="Web-{651AAB8D-77D0-B85B-E915-BF820DB7756F}" dt="2020-04-21T15:20:35.093" v="1756" actId="20577"/>
          <ac:spMkLst>
            <pc:docMk/>
            <pc:sldMk cId="2935248905" sldId="291"/>
            <ac:spMk id="5" creationId="{49012EF1-CA05-4207-BFAA-539B4227A898}"/>
          </ac:spMkLst>
        </pc:spChg>
        <pc:spChg chg="add">
          <ac:chgData name="Amy Peace" userId="S::amy.peace@leicester.gov.uk::caef7dc3-0d83-4f8b-849b-f17cf985f9e9" providerId="AD" clId="Web-{651AAB8D-77D0-B85B-E915-BF820DB7756F}" dt="2020-04-21T15:16:06.685" v="1656"/>
          <ac:spMkLst>
            <pc:docMk/>
            <pc:sldMk cId="2935248905" sldId="291"/>
            <ac:spMk id="8" creationId="{0BC9EFE1-D8CB-4668-9980-DB108327A794}"/>
          </ac:spMkLst>
        </pc:spChg>
        <pc:spChg chg="add">
          <ac:chgData name="Amy Peace" userId="S::amy.peace@leicester.gov.uk::caef7dc3-0d83-4f8b-849b-f17cf985f9e9" providerId="AD" clId="Web-{651AAB8D-77D0-B85B-E915-BF820DB7756F}" dt="2020-04-21T15:16:06.685" v="1656"/>
          <ac:spMkLst>
            <pc:docMk/>
            <pc:sldMk cId="2935248905" sldId="291"/>
            <ac:spMk id="12" creationId="{77DA6D33-2D62-458C-BF5D-DBF612FD557E}"/>
          </ac:spMkLst>
        </pc:spChg>
        <pc:picChg chg="add mod">
          <ac:chgData name="Amy Peace" userId="S::amy.peace@leicester.gov.uk::caef7dc3-0d83-4f8b-849b-f17cf985f9e9" providerId="AD" clId="Web-{651AAB8D-77D0-B85B-E915-BF820DB7756F}" dt="2020-04-21T17:44:28.776" v="3253"/>
          <ac:picMkLst>
            <pc:docMk/>
            <pc:sldMk cId="2935248905" sldId="291"/>
            <ac:picMk id="3" creationId="{8C237A1F-4E72-4CFA-8ED2-95BFB09A459C}"/>
          </ac:picMkLst>
        </pc:picChg>
        <pc:picChg chg="add mod">
          <ac:chgData name="Amy Peace" userId="S::amy.peace@leicester.gov.uk::caef7dc3-0d83-4f8b-849b-f17cf985f9e9" providerId="AD" clId="Web-{651AAB8D-77D0-B85B-E915-BF820DB7756F}" dt="2020-04-21T17:27:15.596" v="3204"/>
          <ac:picMkLst>
            <pc:docMk/>
            <pc:sldMk cId="2935248905" sldId="291"/>
            <ac:picMk id="6" creationId="{18E50419-583E-4A26-B158-6DB6EF0A3926}"/>
          </ac:picMkLst>
        </pc:picChg>
        <pc:picChg chg="add">
          <ac:chgData name="Amy Peace" userId="S::amy.peace@leicester.gov.uk::caef7dc3-0d83-4f8b-849b-f17cf985f9e9" providerId="AD" clId="Web-{651AAB8D-77D0-B85B-E915-BF820DB7756F}" dt="2020-04-21T15:16:06.685" v="1656"/>
          <ac:picMkLst>
            <pc:docMk/>
            <pc:sldMk cId="2935248905" sldId="291"/>
            <ac:picMk id="10" creationId="{7CBAE1BD-B8E4-4029-8AA2-C77E4FED9864}"/>
          </ac:picMkLst>
        </pc:picChg>
      </pc:sldChg>
      <pc:sldChg chg="addSp delSp modSp add replId">
        <pc:chgData name="Amy Peace" userId="S::amy.peace@leicester.gov.uk::caef7dc3-0d83-4f8b-849b-f17cf985f9e9" providerId="AD" clId="Web-{651AAB8D-77D0-B85B-E915-BF820DB7756F}" dt="2020-04-21T17:44:53.526" v="3254"/>
        <pc:sldMkLst>
          <pc:docMk/>
          <pc:sldMk cId="2662995030" sldId="292"/>
        </pc:sldMkLst>
        <pc:spChg chg="mod">
          <ac:chgData name="Amy Peace" userId="S::amy.peace@leicester.gov.uk::caef7dc3-0d83-4f8b-849b-f17cf985f9e9" providerId="AD" clId="Web-{651AAB8D-77D0-B85B-E915-BF820DB7756F}" dt="2020-04-21T14:55:04.440" v="1558" actId="20577"/>
          <ac:spMkLst>
            <pc:docMk/>
            <pc:sldMk cId="2662995030" sldId="292"/>
            <ac:spMk id="2" creationId="{7F49C83E-A3E2-42F1-8745-70CACBD7C5BE}"/>
          </ac:spMkLst>
        </pc:spChg>
        <pc:spChg chg="add del">
          <ac:chgData name="Amy Peace" userId="S::amy.peace@leicester.gov.uk::caef7dc3-0d83-4f8b-849b-f17cf985f9e9" providerId="AD" clId="Web-{651AAB8D-77D0-B85B-E915-BF820DB7756F}" dt="2020-04-21T14:53:01.798" v="1535"/>
          <ac:spMkLst>
            <pc:docMk/>
            <pc:sldMk cId="2662995030" sldId="292"/>
            <ac:spMk id="9" creationId="{098217FF-789E-45A9-96F2-AC01FF81C4EC}"/>
          </ac:spMkLst>
        </pc:spChg>
        <pc:spChg chg="add mod">
          <ac:chgData name="Amy Peace" userId="S::amy.peace@leicester.gov.uk::caef7dc3-0d83-4f8b-849b-f17cf985f9e9" providerId="AD" clId="Web-{651AAB8D-77D0-B85B-E915-BF820DB7756F}" dt="2020-04-21T15:23:50.407" v="1769" actId="1076"/>
          <ac:spMkLst>
            <pc:docMk/>
            <pc:sldMk cId="2662995030" sldId="292"/>
            <ac:spMk id="10" creationId="{875E0B7B-CFB6-4918-8426-32C4032BAC9B}"/>
          </ac:spMkLst>
        </pc:spChg>
        <pc:spChg chg="add mod">
          <ac:chgData name="Amy Peace" userId="S::amy.peace@leicester.gov.uk::caef7dc3-0d83-4f8b-849b-f17cf985f9e9" providerId="AD" clId="Web-{651AAB8D-77D0-B85B-E915-BF820DB7756F}" dt="2020-04-21T15:24:00.220" v="1771" actId="14100"/>
          <ac:spMkLst>
            <pc:docMk/>
            <pc:sldMk cId="2662995030" sldId="292"/>
            <ac:spMk id="11" creationId="{A6E1DFFA-44C5-49AD-903B-8D38BE3C48A7}"/>
          </ac:spMkLst>
        </pc:spChg>
        <pc:picChg chg="add mod">
          <ac:chgData name="Amy Peace" userId="S::amy.peace@leicester.gov.uk::caef7dc3-0d83-4f8b-849b-f17cf985f9e9" providerId="AD" clId="Web-{651AAB8D-77D0-B85B-E915-BF820DB7756F}" dt="2020-04-21T17:44:53.526" v="3254"/>
          <ac:picMkLst>
            <pc:docMk/>
            <pc:sldMk cId="2662995030" sldId="292"/>
            <ac:picMk id="3" creationId="{4BE703FD-AC3A-42B0-A4B2-FC46865C7C87}"/>
          </ac:picMkLst>
        </pc:picChg>
        <pc:picChg chg="add del mod">
          <ac:chgData name="Amy Peace" userId="S::amy.peace@leicester.gov.uk::caef7dc3-0d83-4f8b-849b-f17cf985f9e9" providerId="AD" clId="Web-{651AAB8D-77D0-B85B-E915-BF820DB7756F}" dt="2020-04-21T14:50:27.125" v="1516"/>
          <ac:picMkLst>
            <pc:docMk/>
            <pc:sldMk cId="2662995030" sldId="292"/>
            <ac:picMk id="5" creationId="{84CBB6B2-AD4B-412E-BE6D-9AA64B4234E6}"/>
          </ac:picMkLst>
        </pc:picChg>
        <pc:picChg chg="add del mod">
          <ac:chgData name="Amy Peace" userId="S::amy.peace@leicester.gov.uk::caef7dc3-0d83-4f8b-849b-f17cf985f9e9" providerId="AD" clId="Web-{651AAB8D-77D0-B85B-E915-BF820DB7756F}" dt="2020-04-21T14:50:27.125" v="1515"/>
          <ac:picMkLst>
            <pc:docMk/>
            <pc:sldMk cId="2662995030" sldId="292"/>
            <ac:picMk id="7" creationId="{D51711B1-E0B7-4913-873B-8C7391C362C2}"/>
          </ac:picMkLst>
        </pc:picChg>
      </pc:sldChg>
      <pc:sldChg chg="addSp delSp modSp new mod setBg">
        <pc:chgData name="Amy Peace" userId="S::amy.peace@leicester.gov.uk::caef7dc3-0d83-4f8b-849b-f17cf985f9e9" providerId="AD" clId="Web-{651AAB8D-77D0-B85B-E915-BF820DB7756F}" dt="2020-04-21T17:54:21.391" v="3411"/>
        <pc:sldMkLst>
          <pc:docMk/>
          <pc:sldMk cId="2638804994" sldId="293"/>
        </pc:sldMkLst>
        <pc:spChg chg="del">
          <ac:chgData name="Amy Peace" userId="S::amy.peace@leicester.gov.uk::caef7dc3-0d83-4f8b-849b-f17cf985f9e9" providerId="AD" clId="Web-{651AAB8D-77D0-B85B-E915-BF820DB7756F}" dt="2020-04-21T14:50:40.203" v="1520"/>
          <ac:spMkLst>
            <pc:docMk/>
            <pc:sldMk cId="2638804994" sldId="293"/>
            <ac:spMk id="2" creationId="{100A168D-400B-47C7-A66A-EB34CB9750A3}"/>
          </ac:spMkLst>
        </pc:spChg>
        <pc:spChg chg="add del mod">
          <ac:chgData name="Amy Peace" userId="S::amy.peace@leicester.gov.uk::caef7dc3-0d83-4f8b-849b-f17cf985f9e9" providerId="AD" clId="Web-{651AAB8D-77D0-B85B-E915-BF820DB7756F}" dt="2020-04-21T17:49:04.857" v="3379"/>
          <ac:spMkLst>
            <pc:docMk/>
            <pc:sldMk cId="2638804994" sldId="293"/>
            <ac:spMk id="11" creationId="{BC1B6EDC-F658-41DF-9C71-96905691DE58}"/>
          </ac:spMkLst>
        </pc:spChg>
        <pc:spChg chg="add del">
          <ac:chgData name="Amy Peace" userId="S::amy.peace@leicester.gov.uk::caef7dc3-0d83-4f8b-849b-f17cf985f9e9" providerId="AD" clId="Web-{651AAB8D-77D0-B85B-E915-BF820DB7756F}" dt="2020-04-21T15:06:22.039" v="1564"/>
          <ac:spMkLst>
            <pc:docMk/>
            <pc:sldMk cId="2638804994" sldId="293"/>
            <ac:spMk id="12" creationId="{A9F529C3-C941-49FD-8C67-82F134F64BDB}"/>
          </ac:spMkLst>
        </pc:spChg>
        <pc:spChg chg="add del mod">
          <ac:chgData name="Amy Peace" userId="S::amy.peace@leicester.gov.uk::caef7dc3-0d83-4f8b-849b-f17cf985f9e9" providerId="AD" clId="Web-{651AAB8D-77D0-B85B-E915-BF820DB7756F}" dt="2020-04-21T17:53:52.984" v="3385"/>
          <ac:spMkLst>
            <pc:docMk/>
            <pc:sldMk cId="2638804994" sldId="293"/>
            <ac:spMk id="13" creationId="{A61109A9-4083-4087-A36B-B673B709AB89}"/>
          </ac:spMkLst>
        </pc:spChg>
        <pc:spChg chg="add del">
          <ac:chgData name="Amy Peace" userId="S::amy.peace@leicester.gov.uk::caef7dc3-0d83-4f8b-849b-f17cf985f9e9" providerId="AD" clId="Web-{651AAB8D-77D0-B85B-E915-BF820DB7756F}" dt="2020-04-21T15:06:22.039" v="1564"/>
          <ac:spMkLst>
            <pc:docMk/>
            <pc:sldMk cId="2638804994" sldId="293"/>
            <ac:spMk id="14" creationId="{20586029-32A0-47E5-9AEC-AE3ABA6B94D0}"/>
          </ac:spMkLst>
        </pc:spChg>
        <pc:spChg chg="add mod">
          <ac:chgData name="Amy Peace" userId="S::amy.peace@leicester.gov.uk::caef7dc3-0d83-4f8b-849b-f17cf985f9e9" providerId="AD" clId="Web-{651AAB8D-77D0-B85B-E915-BF820DB7756F}" dt="2020-04-21T15:06:45.977" v="1567" actId="1076"/>
          <ac:spMkLst>
            <pc:docMk/>
            <pc:sldMk cId="2638804994" sldId="293"/>
            <ac:spMk id="15" creationId="{3716592C-CCD4-4C9D-8C01-6BD91D66E72A}"/>
          </ac:spMkLst>
        </pc:spChg>
        <pc:spChg chg="add mod modVis">
          <ac:chgData name="Amy Peace" userId="S::amy.peace@leicester.gov.uk::caef7dc3-0d83-4f8b-849b-f17cf985f9e9" providerId="AD" clId="Web-{651AAB8D-77D0-B85B-E915-BF820DB7756F}" dt="2020-04-21T17:54:21.391" v="3411"/>
          <ac:spMkLst>
            <pc:docMk/>
            <pc:sldMk cId="2638804994" sldId="293"/>
            <ac:spMk id="17" creationId="{717118B0-3721-4852-B780-3E73B9DA0AAA}"/>
          </ac:spMkLst>
        </pc:spChg>
        <pc:picChg chg="add del mod ord">
          <ac:chgData name="Amy Peace" userId="S::amy.peace@leicester.gov.uk::caef7dc3-0d83-4f8b-849b-f17cf985f9e9" providerId="AD" clId="Web-{651AAB8D-77D0-B85B-E915-BF820DB7756F}" dt="2020-04-21T14:52:35.001" v="1529"/>
          <ac:picMkLst>
            <pc:docMk/>
            <pc:sldMk cId="2638804994" sldId="293"/>
            <ac:picMk id="3" creationId="{70BFB89F-0648-4533-9500-75238F09C168}"/>
          </ac:picMkLst>
        </pc:picChg>
        <pc:picChg chg="add del mod">
          <ac:chgData name="Amy Peace" userId="S::amy.peace@leicester.gov.uk::caef7dc3-0d83-4f8b-849b-f17cf985f9e9" providerId="AD" clId="Web-{651AAB8D-77D0-B85B-E915-BF820DB7756F}" dt="2020-04-21T14:51:39.516" v="1524"/>
          <ac:picMkLst>
            <pc:docMk/>
            <pc:sldMk cId="2638804994" sldId="293"/>
            <ac:picMk id="5" creationId="{198B94C2-41C0-4256-A84D-3EF60481A3F5}"/>
          </ac:picMkLst>
        </pc:picChg>
        <pc:picChg chg="add mod">
          <ac:chgData name="Amy Peace" userId="S::amy.peace@leicester.gov.uk::caef7dc3-0d83-4f8b-849b-f17cf985f9e9" providerId="AD" clId="Web-{651AAB8D-77D0-B85B-E915-BF820DB7756F}" dt="2020-04-21T17:27:43.080" v="3205"/>
          <ac:picMkLst>
            <pc:docMk/>
            <pc:sldMk cId="2638804994" sldId="293"/>
            <ac:picMk id="7" creationId="{8A1C6FEC-490B-4696-8A7A-FFD2BFAD42A0}"/>
          </ac:picMkLst>
        </pc:picChg>
        <pc:picChg chg="add mod">
          <ac:chgData name="Amy Peace" userId="S::amy.peace@leicester.gov.uk::caef7dc3-0d83-4f8b-849b-f17cf985f9e9" providerId="AD" clId="Web-{651AAB8D-77D0-B85B-E915-BF820DB7756F}" dt="2020-04-21T17:45:41.355" v="3255"/>
          <ac:picMkLst>
            <pc:docMk/>
            <pc:sldMk cId="2638804994" sldId="293"/>
            <ac:picMk id="9" creationId="{48830AB2-0372-47B0-BCFD-4CEC7830EED7}"/>
          </ac:picMkLst>
        </pc:picChg>
        <pc:cxnChg chg="add del">
          <ac:chgData name="Amy Peace" userId="S::amy.peace@leicester.gov.uk::caef7dc3-0d83-4f8b-849b-f17cf985f9e9" providerId="AD" clId="Web-{651AAB8D-77D0-B85B-E915-BF820DB7756F}" dt="2020-04-21T15:06:22.039" v="1564"/>
          <ac:cxnSpMkLst>
            <pc:docMk/>
            <pc:sldMk cId="2638804994" sldId="293"/>
            <ac:cxnSpMk id="16" creationId="{8C730EAB-A532-4295-A302-FB4B90DB9F5E}"/>
          </ac:cxnSpMkLst>
        </pc:cxnChg>
        <pc:cxnChg chg="add del">
          <ac:chgData name="Amy Peace" userId="S::amy.peace@leicester.gov.uk::caef7dc3-0d83-4f8b-849b-f17cf985f9e9" providerId="AD" clId="Web-{651AAB8D-77D0-B85B-E915-BF820DB7756F}" dt="2020-04-21T15:06:22.024" v="1563"/>
          <ac:cxnSpMkLst>
            <pc:docMk/>
            <pc:sldMk cId="2638804994" sldId="293"/>
            <ac:cxnSpMk id="21" creationId="{4D56677B-C0B7-4DAC-ACAD-8054FF1B599A}"/>
          </ac:cxnSpMkLst>
        </pc:cxnChg>
      </pc:sldChg>
      <pc:sldChg chg="add del replId">
        <pc:chgData name="Amy Peace" userId="S::amy.peace@leicester.gov.uk::caef7dc3-0d83-4f8b-849b-f17cf985f9e9" providerId="AD" clId="Web-{651AAB8D-77D0-B85B-E915-BF820DB7756F}" dt="2020-04-21T14:47:25.686" v="1492"/>
        <pc:sldMkLst>
          <pc:docMk/>
          <pc:sldMk cId="3475794384" sldId="293"/>
        </pc:sldMkLst>
      </pc:sldChg>
      <pc:sldChg chg="addSp delSp modSp new mod setBg setClrOvrMap">
        <pc:chgData name="Amy Peace" userId="S::amy.peace@leicester.gov.uk::caef7dc3-0d83-4f8b-849b-f17cf985f9e9" providerId="AD" clId="Web-{651AAB8D-77D0-B85B-E915-BF820DB7756F}" dt="2020-04-21T17:29:20.363" v="3210"/>
        <pc:sldMkLst>
          <pc:docMk/>
          <pc:sldMk cId="1265127301" sldId="294"/>
        </pc:sldMkLst>
        <pc:spChg chg="mod">
          <ac:chgData name="Amy Peace" userId="S::amy.peace@leicester.gov.uk::caef7dc3-0d83-4f8b-849b-f17cf985f9e9" providerId="AD" clId="Web-{651AAB8D-77D0-B85B-E915-BF820DB7756F}" dt="2020-04-21T15:49:09.264" v="1870"/>
          <ac:spMkLst>
            <pc:docMk/>
            <pc:sldMk cId="1265127301" sldId="294"/>
            <ac:spMk id="2" creationId="{F7BFD418-2F5A-41C3-8978-4EFF0F97AB30}"/>
          </ac:spMkLst>
        </pc:spChg>
        <pc:spChg chg="add mod">
          <ac:chgData name="Amy Peace" userId="S::amy.peace@leicester.gov.uk::caef7dc3-0d83-4f8b-849b-f17cf985f9e9" providerId="AD" clId="Web-{651AAB8D-77D0-B85B-E915-BF820DB7756F}" dt="2020-04-21T16:29:56.393" v="2870" actId="1076"/>
          <ac:spMkLst>
            <pc:docMk/>
            <pc:sldMk cId="1265127301" sldId="294"/>
            <ac:spMk id="9" creationId="{3F703078-1206-433E-B022-AB01DC301B41}"/>
          </ac:spMkLst>
        </pc:spChg>
        <pc:spChg chg="add del mod ord">
          <ac:chgData name="Amy Peace" userId="S::amy.peace@leicester.gov.uk::caef7dc3-0d83-4f8b-849b-f17cf985f9e9" providerId="AD" clId="Web-{651AAB8D-77D0-B85B-E915-BF820DB7756F}" dt="2020-04-21T16:28:55.893" v="2852"/>
          <ac:spMkLst>
            <pc:docMk/>
            <pc:sldMk cId="1265127301" sldId="294"/>
            <ac:spMk id="10" creationId="{0393381F-0904-4EDA-B9D5-78178EF21491}"/>
          </ac:spMkLst>
        </pc:spChg>
        <pc:spChg chg="add del">
          <ac:chgData name="Amy Peace" userId="S::amy.peace@leicester.gov.uk::caef7dc3-0d83-4f8b-849b-f17cf985f9e9" providerId="AD" clId="Web-{651AAB8D-77D0-B85B-E915-BF820DB7756F}" dt="2020-04-21T15:49:09.264" v="1870"/>
          <ac:spMkLst>
            <pc:docMk/>
            <pc:sldMk cId="1265127301" sldId="294"/>
            <ac:spMk id="16" creationId="{EBB6D9F6-3E47-45AD-8461-718A3C87E3E8}"/>
          </ac:spMkLst>
        </pc:spChg>
        <pc:spChg chg="add del">
          <ac:chgData name="Amy Peace" userId="S::amy.peace@leicester.gov.uk::caef7dc3-0d83-4f8b-849b-f17cf985f9e9" providerId="AD" clId="Web-{651AAB8D-77D0-B85B-E915-BF820DB7756F}" dt="2020-04-21T15:49:09.264" v="1870"/>
          <ac:spMkLst>
            <pc:docMk/>
            <pc:sldMk cId="1265127301" sldId="294"/>
            <ac:spMk id="18" creationId="{A3B16A00-A549-4B07-B8C2-4B3A966D9E26}"/>
          </ac:spMkLst>
        </pc:spChg>
        <pc:spChg chg="add del">
          <ac:chgData name="Amy Peace" userId="S::amy.peace@leicester.gov.uk::caef7dc3-0d83-4f8b-849b-f17cf985f9e9" providerId="AD" clId="Web-{651AAB8D-77D0-B85B-E915-BF820DB7756F}" dt="2020-04-21T15:49:09.264" v="1870"/>
          <ac:spMkLst>
            <pc:docMk/>
            <pc:sldMk cId="1265127301" sldId="294"/>
            <ac:spMk id="20" creationId="{33B86BAE-87B4-4192-ABB2-627FFC965AC7}"/>
          </ac:spMkLst>
        </pc:spChg>
        <pc:spChg chg="add del">
          <ac:chgData name="Amy Peace" userId="S::amy.peace@leicester.gov.uk::caef7dc3-0d83-4f8b-849b-f17cf985f9e9" providerId="AD" clId="Web-{651AAB8D-77D0-B85B-E915-BF820DB7756F}" dt="2020-04-21T15:49:09.264" v="1870"/>
          <ac:spMkLst>
            <pc:docMk/>
            <pc:sldMk cId="1265127301" sldId="294"/>
            <ac:spMk id="22" creationId="{22BB4F03-4463-45CC-89A7-8E03412EDDBF}"/>
          </ac:spMkLst>
        </pc:spChg>
        <pc:spChg chg="add del">
          <ac:chgData name="Amy Peace" userId="S::amy.peace@leicester.gov.uk::caef7dc3-0d83-4f8b-849b-f17cf985f9e9" providerId="AD" clId="Web-{651AAB8D-77D0-B85B-E915-BF820DB7756F}" dt="2020-04-21T15:49:09.264" v="1870"/>
          <ac:spMkLst>
            <pc:docMk/>
            <pc:sldMk cId="1265127301" sldId="294"/>
            <ac:spMk id="24" creationId="{80E1AEAE-1F52-4C29-925C-27738417E9F5}"/>
          </ac:spMkLst>
        </pc:spChg>
        <pc:graphicFrameChg chg="add mod modGraphic">
          <ac:chgData name="Amy Peace" userId="S::amy.peace@leicester.gov.uk::caef7dc3-0d83-4f8b-849b-f17cf985f9e9" providerId="AD" clId="Web-{651AAB8D-77D0-B85B-E915-BF820DB7756F}" dt="2020-04-21T16:30:20.393" v="2896"/>
          <ac:graphicFrameMkLst>
            <pc:docMk/>
            <pc:sldMk cId="1265127301" sldId="294"/>
            <ac:graphicFrameMk id="13" creationId="{7C9FEB7C-4160-4FE7-89D8-8E29238C8994}"/>
          </ac:graphicFrameMkLst>
        </pc:graphicFrameChg>
        <pc:picChg chg="add mod ord">
          <ac:chgData name="Amy Peace" userId="S::amy.peace@leicester.gov.uk::caef7dc3-0d83-4f8b-849b-f17cf985f9e9" providerId="AD" clId="Web-{651AAB8D-77D0-B85B-E915-BF820DB7756F}" dt="2020-04-21T17:29:20.363" v="3210"/>
          <ac:picMkLst>
            <pc:docMk/>
            <pc:sldMk cId="1265127301" sldId="294"/>
            <ac:picMk id="3" creationId="{37A0C1E9-51C0-41F4-B442-37264E41C941}"/>
          </ac:picMkLst>
        </pc:picChg>
        <pc:picChg chg="add mod">
          <ac:chgData name="Amy Peace" userId="S::amy.peace@leicester.gov.uk::caef7dc3-0d83-4f8b-849b-f17cf985f9e9" providerId="AD" clId="Web-{651AAB8D-77D0-B85B-E915-BF820DB7756F}" dt="2020-04-21T17:29:01.972" v="3209"/>
          <ac:picMkLst>
            <pc:docMk/>
            <pc:sldMk cId="1265127301" sldId="294"/>
            <ac:picMk id="5" creationId="{35EE67D6-6AA0-47CC-A1F0-8D888B46650A}"/>
          </ac:picMkLst>
        </pc:picChg>
        <pc:picChg chg="add mod">
          <ac:chgData name="Amy Peace" userId="S::amy.peace@leicester.gov.uk::caef7dc3-0d83-4f8b-849b-f17cf985f9e9" providerId="AD" clId="Web-{651AAB8D-77D0-B85B-E915-BF820DB7756F}" dt="2020-04-21T17:28:46.565" v="3208"/>
          <ac:picMkLst>
            <pc:docMk/>
            <pc:sldMk cId="1265127301" sldId="294"/>
            <ac:picMk id="7" creationId="{00E73423-B6B4-41C5-81E7-F505833BF5E8}"/>
          </ac:picMkLst>
        </pc:picChg>
        <pc:picChg chg="add del mod ord">
          <ac:chgData name="Amy Peace" userId="S::amy.peace@leicester.gov.uk::caef7dc3-0d83-4f8b-849b-f17cf985f9e9" providerId="AD" clId="Web-{651AAB8D-77D0-B85B-E915-BF820DB7756F}" dt="2020-04-21T15:49:14.451" v="1871"/>
          <ac:picMkLst>
            <pc:docMk/>
            <pc:sldMk cId="1265127301" sldId="294"/>
            <ac:picMk id="11" creationId="{93CD9132-853D-482B-950C-CC2B7766F5D9}"/>
          </ac:picMkLst>
        </pc:picChg>
      </pc:sldChg>
      <pc:sldChg chg="addSp modSp new">
        <pc:chgData name="Amy Peace" userId="S::amy.peace@leicester.gov.uk::caef7dc3-0d83-4f8b-849b-f17cf985f9e9" providerId="AD" clId="Web-{651AAB8D-77D0-B85B-E915-BF820DB7756F}" dt="2020-04-21T17:31:32.660" v="3217"/>
        <pc:sldMkLst>
          <pc:docMk/>
          <pc:sldMk cId="2803720957" sldId="295"/>
        </pc:sldMkLst>
        <pc:spChg chg="mod">
          <ac:chgData name="Amy Peace" userId="S::amy.peace@leicester.gov.uk::caef7dc3-0d83-4f8b-849b-f17cf985f9e9" providerId="AD" clId="Web-{651AAB8D-77D0-B85B-E915-BF820DB7756F}" dt="2020-04-21T16:15:33.511" v="2655" actId="20577"/>
          <ac:spMkLst>
            <pc:docMk/>
            <pc:sldMk cId="2803720957" sldId="295"/>
            <ac:spMk id="2" creationId="{7A6A0035-45AE-4AC5-BF3B-C0E485A2204D}"/>
          </ac:spMkLst>
        </pc:spChg>
        <pc:spChg chg="add mod">
          <ac:chgData name="Amy Peace" userId="S::amy.peace@leicester.gov.uk::caef7dc3-0d83-4f8b-849b-f17cf985f9e9" providerId="AD" clId="Web-{651AAB8D-77D0-B85B-E915-BF820DB7756F}" dt="2020-04-21T16:06:11.897" v="2216" actId="1076"/>
          <ac:spMkLst>
            <pc:docMk/>
            <pc:sldMk cId="2803720957" sldId="295"/>
            <ac:spMk id="11" creationId="{78A40AA2-F522-46FA-AA60-AF66AF24F6AE}"/>
          </ac:spMkLst>
        </pc:spChg>
        <pc:spChg chg="add mod">
          <ac:chgData name="Amy Peace" userId="S::amy.peace@leicester.gov.uk::caef7dc3-0d83-4f8b-849b-f17cf985f9e9" providerId="AD" clId="Web-{651AAB8D-77D0-B85B-E915-BF820DB7756F}" dt="2020-04-21T16:21:05.967" v="2670" actId="20577"/>
          <ac:spMkLst>
            <pc:docMk/>
            <pc:sldMk cId="2803720957" sldId="295"/>
            <ac:spMk id="14" creationId="{A8B06877-2000-4ADC-914B-29BD3C9EF61C}"/>
          </ac:spMkLst>
        </pc:spChg>
        <pc:spChg chg="add mod">
          <ac:chgData name="Amy Peace" userId="S::amy.peace@leicester.gov.uk::caef7dc3-0d83-4f8b-849b-f17cf985f9e9" providerId="AD" clId="Web-{651AAB8D-77D0-B85B-E915-BF820DB7756F}" dt="2020-04-21T16:15:51.855" v="2663" actId="1076"/>
          <ac:spMkLst>
            <pc:docMk/>
            <pc:sldMk cId="2803720957" sldId="295"/>
            <ac:spMk id="15" creationId="{E40ED06A-6423-4DF1-BC5A-72A6BA70254B}"/>
          </ac:spMkLst>
        </pc:spChg>
        <pc:picChg chg="add mod">
          <ac:chgData name="Amy Peace" userId="S::amy.peace@leicester.gov.uk::caef7dc3-0d83-4f8b-849b-f17cf985f9e9" providerId="AD" clId="Web-{651AAB8D-77D0-B85B-E915-BF820DB7756F}" dt="2020-04-21T16:15:22.261" v="2640" actId="1076"/>
          <ac:picMkLst>
            <pc:docMk/>
            <pc:sldMk cId="2803720957" sldId="295"/>
            <ac:picMk id="3" creationId="{57BB234E-0E47-48BB-82B9-F12DB9217F90}"/>
          </ac:picMkLst>
        </pc:picChg>
        <pc:picChg chg="add mod">
          <ac:chgData name="Amy Peace" userId="S::amy.peace@leicester.gov.uk::caef7dc3-0d83-4f8b-849b-f17cf985f9e9" providerId="AD" clId="Web-{651AAB8D-77D0-B85B-E915-BF820DB7756F}" dt="2020-04-21T16:21:35.373" v="2676" actId="1076"/>
          <ac:picMkLst>
            <pc:docMk/>
            <pc:sldMk cId="2803720957" sldId="295"/>
            <ac:picMk id="5" creationId="{D5957174-66E4-4708-BFB8-A6FB92D2CE26}"/>
          </ac:picMkLst>
        </pc:picChg>
        <pc:picChg chg="add mod">
          <ac:chgData name="Amy Peace" userId="S::amy.peace@leicester.gov.uk::caef7dc3-0d83-4f8b-849b-f17cf985f9e9" providerId="AD" clId="Web-{651AAB8D-77D0-B85B-E915-BF820DB7756F}" dt="2020-04-21T16:08:11.507" v="2237" actId="14100"/>
          <ac:picMkLst>
            <pc:docMk/>
            <pc:sldMk cId="2803720957" sldId="295"/>
            <ac:picMk id="7" creationId="{560B5C87-1F44-4571-8DD2-E3D62C303554}"/>
          </ac:picMkLst>
        </pc:picChg>
        <pc:picChg chg="add mod">
          <ac:chgData name="Amy Peace" userId="S::amy.peace@leicester.gov.uk::caef7dc3-0d83-4f8b-849b-f17cf985f9e9" providerId="AD" clId="Web-{651AAB8D-77D0-B85B-E915-BF820DB7756F}" dt="2020-04-21T16:21:30.202" v="2675" actId="1076"/>
          <ac:picMkLst>
            <pc:docMk/>
            <pc:sldMk cId="2803720957" sldId="295"/>
            <ac:picMk id="9" creationId="{191493CC-97C7-4AC8-9C3B-337D6E41ED15}"/>
          </ac:picMkLst>
        </pc:picChg>
        <pc:picChg chg="add mod">
          <ac:chgData name="Amy Peace" userId="S::amy.peace@leicester.gov.uk::caef7dc3-0d83-4f8b-849b-f17cf985f9e9" providerId="AD" clId="Web-{651AAB8D-77D0-B85B-E915-BF820DB7756F}" dt="2020-04-21T16:15:38.355" v="2659" actId="1076"/>
          <ac:picMkLst>
            <pc:docMk/>
            <pc:sldMk cId="2803720957" sldId="295"/>
            <ac:picMk id="12" creationId="{0A9DE168-8F80-4D15-A4FB-5F88BC8728BA}"/>
          </ac:picMkLst>
        </pc:picChg>
        <pc:picChg chg="mod">
          <ac:chgData name="Amy Peace" userId="S::amy.peace@leicester.gov.uk::caef7dc3-0d83-4f8b-849b-f17cf985f9e9" providerId="AD" clId="Web-{651AAB8D-77D0-B85B-E915-BF820DB7756F}" dt="2020-04-21T17:31:19.770" v="3216"/>
          <ac:picMkLst>
            <pc:docMk/>
            <pc:sldMk cId="2803720957" sldId="295"/>
            <ac:picMk id="16" creationId="{EB89C818-7CE3-423D-924A-28DCB869DC09}"/>
          </ac:picMkLst>
        </pc:picChg>
        <pc:picChg chg="mod">
          <ac:chgData name="Amy Peace" userId="S::amy.peace@leicester.gov.uk::caef7dc3-0d83-4f8b-849b-f17cf985f9e9" providerId="AD" clId="Web-{651AAB8D-77D0-B85B-E915-BF820DB7756F}" dt="2020-04-21T17:31:32.660" v="3217"/>
          <ac:picMkLst>
            <pc:docMk/>
            <pc:sldMk cId="2803720957" sldId="295"/>
            <ac:picMk id="18" creationId="{67BADAC4-19F0-4531-A550-11BA65E5F6B8}"/>
          </ac:picMkLst>
        </pc:picChg>
      </pc:sldChg>
      <pc:sldChg chg="addSp delSp modSp new">
        <pc:chgData name="Amy Peace" userId="S::amy.peace@leicester.gov.uk::caef7dc3-0d83-4f8b-849b-f17cf985f9e9" providerId="AD" clId="Web-{651AAB8D-77D0-B85B-E915-BF820DB7756F}" dt="2020-04-21T17:31:03.441" v="3215"/>
        <pc:sldMkLst>
          <pc:docMk/>
          <pc:sldMk cId="609242336" sldId="296"/>
        </pc:sldMkLst>
        <pc:spChg chg="mod">
          <ac:chgData name="Amy Peace" userId="S::amy.peace@leicester.gov.uk::caef7dc3-0d83-4f8b-849b-f17cf985f9e9" providerId="AD" clId="Web-{651AAB8D-77D0-B85B-E915-BF820DB7756F}" dt="2020-04-21T15:12:37.699" v="1649" actId="20577"/>
          <ac:spMkLst>
            <pc:docMk/>
            <pc:sldMk cId="609242336" sldId="296"/>
            <ac:spMk id="2" creationId="{D1C0D698-9527-4EFE-9CD7-DB1CEE7B6821}"/>
          </ac:spMkLst>
        </pc:spChg>
        <pc:spChg chg="add del mod">
          <ac:chgData name="Amy Peace" userId="S::amy.peace@leicester.gov.uk::caef7dc3-0d83-4f8b-849b-f17cf985f9e9" providerId="AD" clId="Web-{651AAB8D-77D0-B85B-E915-BF820DB7756F}" dt="2020-04-21T16:39:44.461" v="2921"/>
          <ac:spMkLst>
            <pc:docMk/>
            <pc:sldMk cId="609242336" sldId="296"/>
            <ac:spMk id="7" creationId="{894A1810-820F-4F71-8F72-7E2B09261082}"/>
          </ac:spMkLst>
        </pc:spChg>
        <pc:spChg chg="add mod ord">
          <ac:chgData name="Amy Peace" userId="S::amy.peace@leicester.gov.uk::caef7dc3-0d83-4f8b-849b-f17cf985f9e9" providerId="AD" clId="Web-{651AAB8D-77D0-B85B-E915-BF820DB7756F}" dt="2020-04-21T16:49:16.168" v="3027" actId="1076"/>
          <ac:spMkLst>
            <pc:docMk/>
            <pc:sldMk cId="609242336" sldId="296"/>
            <ac:spMk id="8" creationId="{37EC4373-242E-4F6D-84C9-36DB1E4152A1}"/>
          </ac:spMkLst>
        </pc:spChg>
        <pc:spChg chg="add del mod">
          <ac:chgData name="Amy Peace" userId="S::amy.peace@leicester.gov.uk::caef7dc3-0d83-4f8b-849b-f17cf985f9e9" providerId="AD" clId="Web-{651AAB8D-77D0-B85B-E915-BF820DB7756F}" dt="2020-04-21T16:53:52.624" v="3115"/>
          <ac:spMkLst>
            <pc:docMk/>
            <pc:sldMk cId="609242336" sldId="296"/>
            <ac:spMk id="18" creationId="{3E4699F1-E27A-4E39-89C6-C2846F2D0125}"/>
          </ac:spMkLst>
        </pc:spChg>
        <pc:graphicFrameChg chg="add mod modGraphic">
          <ac:chgData name="Amy Peace" userId="S::amy.peace@leicester.gov.uk::caef7dc3-0d83-4f8b-849b-f17cf985f9e9" providerId="AD" clId="Web-{651AAB8D-77D0-B85B-E915-BF820DB7756F}" dt="2020-04-21T16:54:15.358" v="3125" actId="1076"/>
          <ac:graphicFrameMkLst>
            <pc:docMk/>
            <pc:sldMk cId="609242336" sldId="296"/>
            <ac:graphicFrameMk id="20" creationId="{4BBCEF8E-F9C7-46FB-BC8B-98F5E643CE62}"/>
          </ac:graphicFrameMkLst>
        </pc:graphicFrameChg>
        <pc:picChg chg="add mod">
          <ac:chgData name="Amy Peace" userId="S::amy.peace@leicester.gov.uk::caef7dc3-0d83-4f8b-849b-f17cf985f9e9" providerId="AD" clId="Web-{651AAB8D-77D0-B85B-E915-BF820DB7756F}" dt="2020-04-21T16:49:06.575" v="3024" actId="1076"/>
          <ac:picMkLst>
            <pc:docMk/>
            <pc:sldMk cId="609242336" sldId="296"/>
            <ac:picMk id="3" creationId="{72155D51-0F57-4147-918B-4DA79B1FF2BB}"/>
          </ac:picMkLst>
        </pc:picChg>
        <pc:picChg chg="add mod">
          <ac:chgData name="Amy Peace" userId="S::amy.peace@leicester.gov.uk::caef7dc3-0d83-4f8b-849b-f17cf985f9e9" providerId="AD" clId="Web-{651AAB8D-77D0-B85B-E915-BF820DB7756F}" dt="2020-04-21T17:30:24.754" v="3213"/>
          <ac:picMkLst>
            <pc:docMk/>
            <pc:sldMk cId="609242336" sldId="296"/>
            <ac:picMk id="5" creationId="{FF01CE7C-AA4E-429A-8073-D3F928F22DCB}"/>
          </ac:picMkLst>
        </pc:picChg>
        <pc:picChg chg="add mod">
          <ac:chgData name="Amy Peace" userId="S::amy.peace@leicester.gov.uk::caef7dc3-0d83-4f8b-849b-f17cf985f9e9" providerId="AD" clId="Web-{651AAB8D-77D0-B85B-E915-BF820DB7756F}" dt="2020-04-21T17:30:40.629" v="3214"/>
          <ac:picMkLst>
            <pc:docMk/>
            <pc:sldMk cId="609242336" sldId="296"/>
            <ac:picMk id="9" creationId="{40308667-2875-4BFC-9570-3FBBE2E9C27E}"/>
          </ac:picMkLst>
        </pc:picChg>
        <pc:picChg chg="add mod ord">
          <ac:chgData name="Amy Peace" userId="S::amy.peace@leicester.gov.uk::caef7dc3-0d83-4f8b-849b-f17cf985f9e9" providerId="AD" clId="Web-{651AAB8D-77D0-B85B-E915-BF820DB7756F}" dt="2020-04-21T17:31:03.441" v="3215"/>
          <ac:picMkLst>
            <pc:docMk/>
            <pc:sldMk cId="609242336" sldId="296"/>
            <ac:picMk id="11" creationId="{B91E0A5F-3CE3-4CA4-B076-953F90B8141E}"/>
          </ac:picMkLst>
        </pc:picChg>
        <pc:picChg chg="add del mod">
          <ac:chgData name="Amy Peace" userId="S::amy.peace@leicester.gov.uk::caef7dc3-0d83-4f8b-849b-f17cf985f9e9" providerId="AD" clId="Web-{651AAB8D-77D0-B85B-E915-BF820DB7756F}" dt="2020-04-21T16:49:55.372" v="3039"/>
          <ac:picMkLst>
            <pc:docMk/>
            <pc:sldMk cId="609242336" sldId="296"/>
            <ac:picMk id="13" creationId="{E4AA7E09-ECD7-4F3E-BDD0-992DFCDF6BC3}"/>
          </ac:picMkLst>
        </pc:picChg>
        <pc:picChg chg="add del mod">
          <ac:chgData name="Amy Peace" userId="S::amy.peace@leicester.gov.uk::caef7dc3-0d83-4f8b-849b-f17cf985f9e9" providerId="AD" clId="Web-{651AAB8D-77D0-B85B-E915-BF820DB7756F}" dt="2020-04-21T16:47:15.058" v="2975"/>
          <ac:picMkLst>
            <pc:docMk/>
            <pc:sldMk cId="609242336" sldId="296"/>
            <ac:picMk id="15" creationId="{6C3FCEB8-452B-45B4-BF35-D0661E17C3F2}"/>
          </ac:picMkLst>
        </pc:picChg>
        <pc:picChg chg="add mod ord">
          <ac:chgData name="Amy Peace" userId="S::amy.peace@leicester.gov.uk::caef7dc3-0d83-4f8b-849b-f17cf985f9e9" providerId="AD" clId="Web-{651AAB8D-77D0-B85B-E915-BF820DB7756F}" dt="2020-04-21T16:49:11.371" v="3026" actId="1076"/>
          <ac:picMkLst>
            <pc:docMk/>
            <pc:sldMk cId="609242336" sldId="296"/>
            <ac:picMk id="17" creationId="{A614BFAD-77A0-445A-857B-3CB3066040E9}"/>
          </ac:picMkLst>
        </pc:picChg>
      </pc:sldChg>
      <pc:sldChg chg="modSp">
        <pc:chgData name="Amy Peace" userId="S::amy.peace@leicester.gov.uk::caef7dc3-0d83-4f8b-849b-f17cf985f9e9" providerId="AD" clId="Web-{651AAB8D-77D0-B85B-E915-BF820DB7756F}" dt="2020-04-21T17:32:47.817" v="3220"/>
        <pc:sldMkLst>
          <pc:docMk/>
          <pc:sldMk cId="2755039134" sldId="297"/>
        </pc:sldMkLst>
        <pc:picChg chg="mod">
          <ac:chgData name="Amy Peace" userId="S::amy.peace@leicester.gov.uk::caef7dc3-0d83-4f8b-849b-f17cf985f9e9" providerId="AD" clId="Web-{651AAB8D-77D0-B85B-E915-BF820DB7756F}" dt="2020-04-21T17:32:47.817" v="3220"/>
          <ac:picMkLst>
            <pc:docMk/>
            <pc:sldMk cId="2755039134" sldId="297"/>
            <ac:picMk id="3" creationId="{4156D739-E68B-416E-93EA-C9C4CC28B229}"/>
          </ac:picMkLst>
        </pc:picChg>
        <pc:picChg chg="mod">
          <ac:chgData name="Amy Peace" userId="S::amy.peace@leicester.gov.uk::caef7dc3-0d83-4f8b-849b-f17cf985f9e9" providerId="AD" clId="Web-{651AAB8D-77D0-B85B-E915-BF820DB7756F}" dt="2020-04-21T17:32:12.770" v="3219"/>
          <ac:picMkLst>
            <pc:docMk/>
            <pc:sldMk cId="2755039134" sldId="297"/>
            <ac:picMk id="4" creationId="{21433C55-BB7E-4DDF-B66A-49AF9EB5A88F}"/>
          </ac:picMkLst>
        </pc:picChg>
        <pc:picChg chg="mod">
          <ac:chgData name="Amy Peace" userId="S::amy.peace@leicester.gov.uk::caef7dc3-0d83-4f8b-849b-f17cf985f9e9" providerId="AD" clId="Web-{651AAB8D-77D0-B85B-E915-BF820DB7756F}" dt="2020-04-21T17:32:06.661" v="3218"/>
          <ac:picMkLst>
            <pc:docMk/>
            <pc:sldMk cId="2755039134" sldId="297"/>
            <ac:picMk id="7" creationId="{73A425CE-5FD8-4791-8CEE-1CB4C6C03904}"/>
          </ac:picMkLst>
        </pc:picChg>
      </pc:sldChg>
      <pc:sldChg chg="add del">
        <pc:chgData name="Amy Peace" userId="S::amy.peace@leicester.gov.uk::caef7dc3-0d83-4f8b-849b-f17cf985f9e9" providerId="AD" clId="Web-{651AAB8D-77D0-B85B-E915-BF820DB7756F}" dt="2020-04-21T15:36:24.554" v="1780"/>
        <pc:sldMkLst>
          <pc:docMk/>
          <pc:sldMk cId="2814584910" sldId="297"/>
        </pc:sldMkLst>
      </pc:sldChg>
      <pc:sldChg chg="add del replId">
        <pc:chgData name="Amy Peace" userId="S::amy.peace@leicester.gov.uk::caef7dc3-0d83-4f8b-849b-f17cf985f9e9" providerId="AD" clId="Web-{651AAB8D-77D0-B85B-E915-BF820DB7756F}" dt="2020-04-21T15:28:09.253" v="1773"/>
        <pc:sldMkLst>
          <pc:docMk/>
          <pc:sldMk cId="3677289172" sldId="297"/>
        </pc:sldMkLst>
      </pc:sldChg>
      <pc:sldChg chg="modSp">
        <pc:chgData name="Amy Peace" userId="S::amy.peace@leicester.gov.uk::caef7dc3-0d83-4f8b-849b-f17cf985f9e9" providerId="AD" clId="Web-{651AAB8D-77D0-B85B-E915-BF820DB7756F}" dt="2020-04-21T17:29:59.691" v="3212"/>
        <pc:sldMkLst>
          <pc:docMk/>
          <pc:sldMk cId="3654077476" sldId="298"/>
        </pc:sldMkLst>
        <pc:picChg chg="mod">
          <ac:chgData name="Amy Peace" userId="S::amy.peace@leicester.gov.uk::caef7dc3-0d83-4f8b-849b-f17cf985f9e9" providerId="AD" clId="Web-{651AAB8D-77D0-B85B-E915-BF820DB7756F}" dt="2020-04-21T17:29:59.691" v="3212"/>
          <ac:picMkLst>
            <pc:docMk/>
            <pc:sldMk cId="3654077476" sldId="298"/>
            <ac:picMk id="7" creationId="{560B5C87-1F44-4571-8DD2-E3D62C303554}"/>
          </ac:picMkLst>
        </pc:picChg>
        <pc:picChg chg="mod">
          <ac:chgData name="Amy Peace" userId="S::amy.peace@leicester.gov.uk::caef7dc3-0d83-4f8b-849b-f17cf985f9e9" providerId="AD" clId="Web-{651AAB8D-77D0-B85B-E915-BF820DB7756F}" dt="2020-04-21T17:29:37.191" v="3211"/>
          <ac:picMkLst>
            <pc:docMk/>
            <pc:sldMk cId="3654077476" sldId="298"/>
            <ac:picMk id="9" creationId="{191493CC-97C7-4AC8-9C3B-337D6E41ED15}"/>
          </ac:picMkLst>
        </pc:picChg>
        <pc:picChg chg="mod">
          <ac:chgData name="Amy Peace" userId="S::amy.peace@leicester.gov.uk::caef7dc3-0d83-4f8b-849b-f17cf985f9e9" providerId="AD" clId="Web-{651AAB8D-77D0-B85B-E915-BF820DB7756F}" dt="2020-04-21T17:28:14.628" v="3206"/>
          <ac:picMkLst>
            <pc:docMk/>
            <pc:sldMk cId="3654077476" sldId="298"/>
            <ac:picMk id="12" creationId="{0A9DE168-8F80-4D15-A4FB-5F88BC8728BA}"/>
          </ac:picMkLst>
        </pc:picChg>
      </pc:sldChg>
      <pc:sldChg chg="add del replId">
        <pc:chgData name="Amy Peace" userId="S::amy.peace@leicester.gov.uk::caef7dc3-0d83-4f8b-849b-f17cf985f9e9" providerId="AD" clId="Web-{651AAB8D-77D0-B85B-E915-BF820DB7756F}" dt="2020-04-21T16:46:54.808" v="2970"/>
        <pc:sldMkLst>
          <pc:docMk/>
          <pc:sldMk cId="3371769581" sldId="299"/>
        </pc:sldMkLst>
      </pc:sldChg>
      <pc:sldChg chg="modSp">
        <pc:chgData name="Amy Peace" userId="S::amy.peace@leicester.gov.uk::caef7dc3-0d83-4f8b-849b-f17cf985f9e9" providerId="AD" clId="Web-{651AAB8D-77D0-B85B-E915-BF820DB7756F}" dt="2020-04-21T17:35:31.991" v="3228"/>
        <pc:sldMkLst>
          <pc:docMk/>
          <pc:sldMk cId="2616504193" sldId="300"/>
        </pc:sldMkLst>
        <pc:picChg chg="mod">
          <ac:chgData name="Amy Peace" userId="S::amy.peace@leicester.gov.uk::caef7dc3-0d83-4f8b-849b-f17cf985f9e9" providerId="AD" clId="Web-{651AAB8D-77D0-B85B-E915-BF820DB7756F}" dt="2020-04-21T17:34:36.224" v="3223"/>
          <ac:picMkLst>
            <pc:docMk/>
            <pc:sldMk cId="2616504193" sldId="300"/>
            <ac:picMk id="6" creationId="{61EC37B2-6F2E-4400-AA99-BD79813A0256}"/>
          </ac:picMkLst>
        </pc:picChg>
        <pc:picChg chg="mod">
          <ac:chgData name="Amy Peace" userId="S::amy.peace@leicester.gov.uk::caef7dc3-0d83-4f8b-849b-f17cf985f9e9" providerId="AD" clId="Web-{651AAB8D-77D0-B85B-E915-BF820DB7756F}" dt="2020-04-21T17:34:56.412" v="3225"/>
          <ac:picMkLst>
            <pc:docMk/>
            <pc:sldMk cId="2616504193" sldId="300"/>
            <ac:picMk id="8" creationId="{5F483EE9-E279-4BB9-A828-9D41F29932D0}"/>
          </ac:picMkLst>
        </pc:picChg>
        <pc:picChg chg="mod">
          <ac:chgData name="Amy Peace" userId="S::amy.peace@leicester.gov.uk::caef7dc3-0d83-4f8b-849b-f17cf985f9e9" providerId="AD" clId="Web-{651AAB8D-77D0-B85B-E915-BF820DB7756F}" dt="2020-04-21T17:34:45.600" v="3224"/>
          <ac:picMkLst>
            <pc:docMk/>
            <pc:sldMk cId="2616504193" sldId="300"/>
            <ac:picMk id="10" creationId="{EC91DB58-DA43-456E-996C-B67AC195FECB}"/>
          </ac:picMkLst>
        </pc:picChg>
        <pc:picChg chg="mod">
          <ac:chgData name="Amy Peace" userId="S::amy.peace@leicester.gov.uk::caef7dc3-0d83-4f8b-849b-f17cf985f9e9" providerId="AD" clId="Web-{651AAB8D-77D0-B85B-E915-BF820DB7756F}" dt="2020-04-21T17:35:07.053" v="3226"/>
          <ac:picMkLst>
            <pc:docMk/>
            <pc:sldMk cId="2616504193" sldId="300"/>
            <ac:picMk id="12" creationId="{01250393-7B6A-4676-BF42-773CA179AD3A}"/>
          </ac:picMkLst>
        </pc:picChg>
        <pc:picChg chg="mod">
          <ac:chgData name="Amy Peace" userId="S::amy.peace@leicester.gov.uk::caef7dc3-0d83-4f8b-849b-f17cf985f9e9" providerId="AD" clId="Web-{651AAB8D-77D0-B85B-E915-BF820DB7756F}" dt="2020-04-21T17:35:18.662" v="3227"/>
          <ac:picMkLst>
            <pc:docMk/>
            <pc:sldMk cId="2616504193" sldId="300"/>
            <ac:picMk id="14" creationId="{75C64A53-2859-4539-9BCA-735521EA3F46}"/>
          </ac:picMkLst>
        </pc:picChg>
        <pc:picChg chg="mod">
          <ac:chgData name="Amy Peace" userId="S::amy.peace@leicester.gov.uk::caef7dc3-0d83-4f8b-849b-f17cf985f9e9" providerId="AD" clId="Web-{651AAB8D-77D0-B85B-E915-BF820DB7756F}" dt="2020-04-21T17:35:31.991" v="3228"/>
          <ac:picMkLst>
            <pc:docMk/>
            <pc:sldMk cId="2616504193" sldId="300"/>
            <ac:picMk id="18" creationId="{0E7237D7-AF1D-4E46-801F-FB3AA9780B38}"/>
          </ac:picMkLst>
        </pc:picChg>
      </pc:sldChg>
      <pc:sldChg chg="new del">
        <pc:chgData name="Amy Peace" userId="S::amy.peace@leicester.gov.uk::caef7dc3-0d83-4f8b-849b-f17cf985f9e9" providerId="AD" clId="Web-{651AAB8D-77D0-B85B-E915-BF820DB7756F}" dt="2020-04-21T18:00:00.065" v="3487"/>
        <pc:sldMkLst>
          <pc:docMk/>
          <pc:sldMk cId="496217741" sldId="302"/>
        </pc:sldMkLst>
      </pc:sldChg>
    </pc:docChg>
  </pc:docChgLst>
  <pc:docChgLst>
    <pc:chgData name="Amy Peace" userId="S::amy.peace@leicester.gov.uk::caef7dc3-0d83-4f8b-849b-f17cf985f9e9" providerId="AD" clId="Web-{4CE13886-9F91-4995-8E10-D27BDDEDB12B}"/>
    <pc:docChg chg="modSld">
      <pc:chgData name="Amy Peace" userId="S::amy.peace@leicester.gov.uk::caef7dc3-0d83-4f8b-849b-f17cf985f9e9" providerId="AD" clId="Web-{4CE13886-9F91-4995-8E10-D27BDDEDB12B}" dt="2020-04-22T14:54:27.653" v="0" actId="1076"/>
      <pc:docMkLst>
        <pc:docMk/>
      </pc:docMkLst>
      <pc:sldChg chg="modSp">
        <pc:chgData name="Amy Peace" userId="S::amy.peace@leicester.gov.uk::caef7dc3-0d83-4f8b-849b-f17cf985f9e9" providerId="AD" clId="Web-{4CE13886-9F91-4995-8E10-D27BDDEDB12B}" dt="2020-04-22T14:54:27.653" v="0" actId="1076"/>
        <pc:sldMkLst>
          <pc:docMk/>
          <pc:sldMk cId="235101157" sldId="305"/>
        </pc:sldMkLst>
        <pc:spChg chg="mod">
          <ac:chgData name="Amy Peace" userId="S::amy.peace@leicester.gov.uk::caef7dc3-0d83-4f8b-849b-f17cf985f9e9" providerId="AD" clId="Web-{4CE13886-9F91-4995-8E10-D27BDDEDB12B}" dt="2020-04-22T14:54:27.653" v="0" actId="1076"/>
          <ac:spMkLst>
            <pc:docMk/>
            <pc:sldMk cId="235101157" sldId="305"/>
            <ac:spMk id="7" creationId="{56A0E805-A47E-486F-B1E1-3C749332167D}"/>
          </ac:spMkLst>
        </pc:spChg>
      </pc:sldChg>
    </pc:docChg>
  </pc:docChgLst>
  <pc:docChgLst>
    <pc:chgData name="Amy Peace" userId="S::amy.peace@leicester.gov.uk::caef7dc3-0d83-4f8b-849b-f17cf985f9e9" providerId="AD" clId="Web-{A7EE35C6-29EE-4FA1-A7B4-D4392AE1BA65}"/>
    <pc:docChg chg="addSld modSld">
      <pc:chgData name="Amy Peace" userId="S::amy.peace@leicester.gov.uk::caef7dc3-0d83-4f8b-849b-f17cf985f9e9" providerId="AD" clId="Web-{A7EE35C6-29EE-4FA1-A7B4-D4392AE1BA65}" dt="2020-04-22T10:40:41.743" v="225"/>
      <pc:docMkLst>
        <pc:docMk/>
      </pc:docMkLst>
      <pc:sldChg chg="modSp">
        <pc:chgData name="Amy Peace" userId="S::amy.peace@leicester.gov.uk::caef7dc3-0d83-4f8b-849b-f17cf985f9e9" providerId="AD" clId="Web-{A7EE35C6-29EE-4FA1-A7B4-D4392AE1BA65}" dt="2020-04-22T10:26:29.137" v="24" actId="20577"/>
        <pc:sldMkLst>
          <pc:docMk/>
          <pc:sldMk cId="3743779763" sldId="261"/>
        </pc:sldMkLst>
        <pc:spChg chg="mod">
          <ac:chgData name="Amy Peace" userId="S::amy.peace@leicester.gov.uk::caef7dc3-0d83-4f8b-849b-f17cf985f9e9" providerId="AD" clId="Web-{A7EE35C6-29EE-4FA1-A7B4-D4392AE1BA65}" dt="2020-04-22T10:26:29.137" v="24" actId="20577"/>
          <ac:spMkLst>
            <pc:docMk/>
            <pc:sldMk cId="3743779763" sldId="261"/>
            <ac:spMk id="3" creationId="{E0B61B41-2B95-4E86-BBBC-34AE00F5AECA}"/>
          </ac:spMkLst>
        </pc:spChg>
      </pc:sldChg>
      <pc:sldChg chg="addSp delSp modSp new">
        <pc:chgData name="Amy Peace" userId="S::amy.peace@leicester.gov.uk::caef7dc3-0d83-4f8b-849b-f17cf985f9e9" providerId="AD" clId="Web-{A7EE35C6-29EE-4FA1-A7B4-D4392AE1BA65}" dt="2020-04-22T10:40:41.743" v="225"/>
        <pc:sldMkLst>
          <pc:docMk/>
          <pc:sldMk cId="235101157" sldId="305"/>
        </pc:sldMkLst>
        <pc:spChg chg="mod">
          <ac:chgData name="Amy Peace" userId="S::amy.peace@leicester.gov.uk::caef7dc3-0d83-4f8b-849b-f17cf985f9e9" providerId="AD" clId="Web-{A7EE35C6-29EE-4FA1-A7B4-D4392AE1BA65}" dt="2020-04-22T10:33:15.416" v="122" actId="20577"/>
          <ac:spMkLst>
            <pc:docMk/>
            <pc:sldMk cId="235101157" sldId="305"/>
            <ac:spMk id="2" creationId="{15EE9A51-29E0-4FC3-BAAB-19C19E31D92A}"/>
          </ac:spMkLst>
        </pc:spChg>
        <pc:spChg chg="del">
          <ac:chgData name="Amy Peace" userId="S::amy.peace@leicester.gov.uk::caef7dc3-0d83-4f8b-849b-f17cf985f9e9" providerId="AD" clId="Web-{A7EE35C6-29EE-4FA1-A7B4-D4392AE1BA65}" dt="2020-04-22T10:27:34.340" v="30"/>
          <ac:spMkLst>
            <pc:docMk/>
            <pc:sldMk cId="235101157" sldId="305"/>
            <ac:spMk id="3" creationId="{FE2F564A-7F28-4AEA-BE96-0715CCC58A7C}"/>
          </ac:spMkLst>
        </pc:spChg>
        <pc:spChg chg="add mod">
          <ac:chgData name="Amy Peace" userId="S::amy.peace@leicester.gov.uk::caef7dc3-0d83-4f8b-849b-f17cf985f9e9" providerId="AD" clId="Web-{A7EE35C6-29EE-4FA1-A7B4-D4392AE1BA65}" dt="2020-04-22T10:28:41.167" v="95" actId="1076"/>
          <ac:spMkLst>
            <pc:docMk/>
            <pc:sldMk cId="235101157" sldId="305"/>
            <ac:spMk id="6" creationId="{8459D5E2-77EB-4F78-BC3F-63AEEEB1A18C}"/>
          </ac:spMkLst>
        </pc:spChg>
        <pc:spChg chg="add mod">
          <ac:chgData name="Amy Peace" userId="S::amy.peace@leicester.gov.uk::caef7dc3-0d83-4f8b-849b-f17cf985f9e9" providerId="AD" clId="Web-{A7EE35C6-29EE-4FA1-A7B4-D4392AE1BA65}" dt="2020-04-22T10:37:35.525" v="218" actId="1076"/>
          <ac:spMkLst>
            <pc:docMk/>
            <pc:sldMk cId="235101157" sldId="305"/>
            <ac:spMk id="7" creationId="{56A0E805-A47E-486F-B1E1-3C749332167D}"/>
          </ac:spMkLst>
        </pc:spChg>
        <pc:spChg chg="add del mod">
          <ac:chgData name="Amy Peace" userId="S::amy.peace@leicester.gov.uk::caef7dc3-0d83-4f8b-849b-f17cf985f9e9" providerId="AD" clId="Web-{A7EE35C6-29EE-4FA1-A7B4-D4392AE1BA65}" dt="2020-04-22T10:39:16.134" v="222"/>
          <ac:spMkLst>
            <pc:docMk/>
            <pc:sldMk cId="235101157" sldId="305"/>
            <ac:spMk id="12" creationId="{4E3D60A0-472D-46A8-8577-D6C3432EDDEC}"/>
          </ac:spMkLst>
        </pc:spChg>
        <pc:picChg chg="add mod ord">
          <ac:chgData name="Amy Peace" userId="S::amy.peace@leicester.gov.uk::caef7dc3-0d83-4f8b-849b-f17cf985f9e9" providerId="AD" clId="Web-{A7EE35C6-29EE-4FA1-A7B4-D4392AE1BA65}" dt="2020-04-22T10:38:21.681" v="219"/>
          <ac:picMkLst>
            <pc:docMk/>
            <pc:sldMk cId="235101157" sldId="305"/>
            <ac:picMk id="4" creationId="{B280F41B-EA03-4B3C-8E87-BD5318558D5D}"/>
          </ac:picMkLst>
        </pc:picChg>
        <pc:picChg chg="add mod">
          <ac:chgData name="Amy Peace" userId="S::amy.peace@leicester.gov.uk::caef7dc3-0d83-4f8b-849b-f17cf985f9e9" providerId="AD" clId="Web-{A7EE35C6-29EE-4FA1-A7B4-D4392AE1BA65}" dt="2020-04-22T10:40:41.743" v="225"/>
          <ac:picMkLst>
            <pc:docMk/>
            <pc:sldMk cId="235101157" sldId="305"/>
            <ac:picMk id="8" creationId="{F1ACC947-5DAE-4462-A009-4075307039F8}"/>
          </ac:picMkLst>
        </pc:picChg>
        <pc:picChg chg="add mod">
          <ac:chgData name="Amy Peace" userId="S::amy.peace@leicester.gov.uk::caef7dc3-0d83-4f8b-849b-f17cf985f9e9" providerId="AD" clId="Web-{A7EE35C6-29EE-4FA1-A7B4-D4392AE1BA65}" dt="2020-04-22T10:39:54.603" v="223"/>
          <ac:picMkLst>
            <pc:docMk/>
            <pc:sldMk cId="235101157" sldId="305"/>
            <ac:picMk id="10" creationId="{3AA0688C-18BB-4F00-A9DF-AD8EDAFDC8C6}"/>
          </ac:picMkLst>
        </pc:picChg>
      </pc:sldChg>
    </pc:docChg>
  </pc:docChgLst>
  <pc:docChgLst>
    <pc:chgData name="Amy Peace" userId="S::amy.peace@leicester.gov.uk::caef7dc3-0d83-4f8b-849b-f17cf985f9e9" providerId="AD" clId="Web-{84BD925A-13D5-400D-9E49-566419965077}"/>
    <pc:docChg chg="modSld sldOrd">
      <pc:chgData name="Amy Peace" userId="S::amy.peace@leicester.gov.uk::caef7dc3-0d83-4f8b-849b-f17cf985f9e9" providerId="AD" clId="Web-{84BD925A-13D5-400D-9E49-566419965077}" dt="2020-04-27T11:06:23.243" v="174"/>
      <pc:docMkLst>
        <pc:docMk/>
      </pc:docMkLst>
      <pc:sldChg chg="modSp modNotes">
        <pc:chgData name="Amy Peace" userId="S::amy.peace@leicester.gov.uk::caef7dc3-0d83-4f8b-849b-f17cf985f9e9" providerId="AD" clId="Web-{84BD925A-13D5-400D-9E49-566419965077}" dt="2020-04-27T11:04:10.868" v="163"/>
        <pc:sldMkLst>
          <pc:docMk/>
          <pc:sldMk cId="1362260283" sldId="262"/>
        </pc:sldMkLst>
        <pc:spChg chg="mod">
          <ac:chgData name="Amy Peace" userId="S::amy.peace@leicester.gov.uk::caef7dc3-0d83-4f8b-849b-f17cf985f9e9" providerId="AD" clId="Web-{84BD925A-13D5-400D-9E49-566419965077}" dt="2020-04-27T10:54:31.758" v="52" actId="20577"/>
          <ac:spMkLst>
            <pc:docMk/>
            <pc:sldMk cId="1362260283" sldId="262"/>
            <ac:spMk id="3" creationId="{24E98E51-A193-4087-9499-CF2F2B23E83F}"/>
          </ac:spMkLst>
        </pc:spChg>
      </pc:sldChg>
      <pc:sldChg chg="ord">
        <pc:chgData name="Amy Peace" userId="S::amy.peace@leicester.gov.uk::caef7dc3-0d83-4f8b-849b-f17cf985f9e9" providerId="AD" clId="Web-{84BD925A-13D5-400D-9E49-566419965077}" dt="2020-04-27T11:06:16.462" v="173"/>
        <pc:sldMkLst>
          <pc:docMk/>
          <pc:sldMk cId="304270638" sldId="275"/>
        </pc:sldMkLst>
      </pc:sldChg>
      <pc:sldChg chg="addSp modSp ord">
        <pc:chgData name="Amy Peace" userId="S::amy.peace@leicester.gov.uk::caef7dc3-0d83-4f8b-849b-f17cf985f9e9" providerId="AD" clId="Web-{84BD925A-13D5-400D-9E49-566419965077}" dt="2020-04-27T11:06:23.243" v="174"/>
        <pc:sldMkLst>
          <pc:docMk/>
          <pc:sldMk cId="2435853540" sldId="304"/>
        </pc:sldMkLst>
        <pc:picChg chg="add mod">
          <ac:chgData name="Amy Peace" userId="S::amy.peace@leicester.gov.uk::caef7dc3-0d83-4f8b-849b-f17cf985f9e9" providerId="AD" clId="Web-{84BD925A-13D5-400D-9E49-566419965077}" dt="2020-04-27T10:58:59.212" v="60" actId="1076"/>
          <ac:picMkLst>
            <pc:docMk/>
            <pc:sldMk cId="2435853540" sldId="304"/>
            <ac:picMk id="4" creationId="{5BB441AC-D7CE-418C-B631-819BCD874D58}"/>
          </ac:picMkLst>
        </pc:picChg>
      </pc:sldChg>
      <pc:sldChg chg="ord">
        <pc:chgData name="Amy Peace" userId="S::amy.peace@leicester.gov.uk::caef7dc3-0d83-4f8b-849b-f17cf985f9e9" providerId="AD" clId="Web-{84BD925A-13D5-400D-9E49-566419965077}" dt="2020-04-27T11:04:28.540" v="164"/>
        <pc:sldMkLst>
          <pc:docMk/>
          <pc:sldMk cId="3011952392" sldId="305"/>
        </pc:sldMkLst>
      </pc:sldChg>
      <pc:sldChg chg="addSp delSp modSp mod setBg">
        <pc:chgData name="Amy Peace" userId="S::amy.peace@leicester.gov.uk::caef7dc3-0d83-4f8b-849b-f17cf985f9e9" providerId="AD" clId="Web-{84BD925A-13D5-400D-9E49-566419965077}" dt="2020-04-27T11:05:59.087" v="172"/>
        <pc:sldMkLst>
          <pc:docMk/>
          <pc:sldMk cId="2927734426" sldId="313"/>
        </pc:sldMkLst>
        <pc:spChg chg="mod">
          <ac:chgData name="Amy Peace" userId="S::amy.peace@leicester.gov.uk::caef7dc3-0d83-4f8b-849b-f17cf985f9e9" providerId="AD" clId="Web-{84BD925A-13D5-400D-9E49-566419965077}" dt="2020-04-27T11:05:59.087" v="172"/>
          <ac:spMkLst>
            <pc:docMk/>
            <pc:sldMk cId="2927734426" sldId="313"/>
            <ac:spMk id="2" creationId="{00000000-0000-0000-0000-000000000000}"/>
          </ac:spMkLst>
        </pc:spChg>
        <pc:spChg chg="mod">
          <ac:chgData name="Amy Peace" userId="S::amy.peace@leicester.gov.uk::caef7dc3-0d83-4f8b-849b-f17cf985f9e9" providerId="AD" clId="Web-{84BD925A-13D5-400D-9E49-566419965077}" dt="2020-04-27T11:05:59.087" v="172"/>
          <ac:spMkLst>
            <pc:docMk/>
            <pc:sldMk cId="2927734426" sldId="313"/>
            <ac:spMk id="3" creationId="{00000000-0000-0000-0000-000000000000}"/>
          </ac:spMkLst>
        </pc:spChg>
        <pc:spChg chg="add del">
          <ac:chgData name="Amy Peace" userId="S::amy.peace@leicester.gov.uk::caef7dc3-0d83-4f8b-849b-f17cf985f9e9" providerId="AD" clId="Web-{84BD925A-13D5-400D-9E49-566419965077}" dt="2020-04-27T11:05:59.087" v="172"/>
          <ac:spMkLst>
            <pc:docMk/>
            <pc:sldMk cId="2927734426" sldId="313"/>
            <ac:spMk id="24" creationId="{AFA67CD3-AB4E-4A7A-BEB8-53C445D8C44E}"/>
          </ac:spMkLst>
        </pc:spChg>
        <pc:spChg chg="add del">
          <ac:chgData name="Amy Peace" userId="S::amy.peace@leicester.gov.uk::caef7dc3-0d83-4f8b-849b-f17cf985f9e9" providerId="AD" clId="Web-{84BD925A-13D5-400D-9E49-566419965077}" dt="2020-04-27T11:05:59.087" v="172"/>
          <ac:spMkLst>
            <pc:docMk/>
            <pc:sldMk cId="2927734426" sldId="313"/>
            <ac:spMk id="26" creationId="{339C8D78-A644-462F-B674-F440635E5353}"/>
          </ac:spMkLst>
        </pc:spChg>
        <pc:spChg chg="add del">
          <ac:chgData name="Amy Peace" userId="S::amy.peace@leicester.gov.uk::caef7dc3-0d83-4f8b-849b-f17cf985f9e9" providerId="AD" clId="Web-{84BD925A-13D5-400D-9E49-566419965077}" dt="2020-04-27T10:57:18.665" v="55"/>
          <ac:spMkLst>
            <pc:docMk/>
            <pc:sldMk cId="2927734426" sldId="313"/>
            <ac:spMk id="28" creationId="{59A309A7-1751-4ABE-A3C1-EEC40366AD89}"/>
          </ac:spMkLst>
        </pc:spChg>
        <pc:spChg chg="add del">
          <ac:chgData name="Amy Peace" userId="S::amy.peace@leicester.gov.uk::caef7dc3-0d83-4f8b-849b-f17cf985f9e9" providerId="AD" clId="Web-{84BD925A-13D5-400D-9E49-566419965077}" dt="2020-04-27T11:05:53.899" v="169"/>
          <ac:spMkLst>
            <pc:docMk/>
            <pc:sldMk cId="2927734426" sldId="313"/>
            <ac:spMk id="30" creationId="{6A84B152-3496-4C52-AF08-97AFFC09DD2C}"/>
          </ac:spMkLst>
        </pc:spChg>
        <pc:spChg chg="add del">
          <ac:chgData name="Amy Peace" userId="S::amy.peace@leicester.gov.uk::caef7dc3-0d83-4f8b-849b-f17cf985f9e9" providerId="AD" clId="Web-{84BD925A-13D5-400D-9E49-566419965077}" dt="2020-04-27T11:05:53.899" v="169"/>
          <ac:spMkLst>
            <pc:docMk/>
            <pc:sldMk cId="2927734426" sldId="313"/>
            <ac:spMk id="32" creationId="{6B2ADB95-0FA3-4BD7-A8AC-89D014A83E5B}"/>
          </ac:spMkLst>
        </pc:spChg>
        <pc:spChg chg="add del">
          <ac:chgData name="Amy Peace" userId="S::amy.peace@leicester.gov.uk::caef7dc3-0d83-4f8b-849b-f17cf985f9e9" providerId="AD" clId="Web-{84BD925A-13D5-400D-9E49-566419965077}" dt="2020-04-27T10:57:18.665" v="55"/>
          <ac:spMkLst>
            <pc:docMk/>
            <pc:sldMk cId="2927734426" sldId="313"/>
            <ac:spMk id="33" creationId="{967D8EB6-EAE1-4F9C-B398-83321E287204}"/>
          </ac:spMkLst>
        </pc:spChg>
        <pc:spChg chg="add del">
          <ac:chgData name="Amy Peace" userId="S::amy.peace@leicester.gov.uk::caef7dc3-0d83-4f8b-849b-f17cf985f9e9" providerId="AD" clId="Web-{84BD925A-13D5-400D-9E49-566419965077}" dt="2020-04-27T11:05:59.071" v="171"/>
          <ac:spMkLst>
            <pc:docMk/>
            <pc:sldMk cId="2927734426" sldId="313"/>
            <ac:spMk id="34" creationId="{59A309A7-1751-4ABE-A3C1-EEC40366AD89}"/>
          </ac:spMkLst>
        </pc:spChg>
        <pc:spChg chg="add del">
          <ac:chgData name="Amy Peace" userId="S::amy.peace@leicester.gov.uk::caef7dc3-0d83-4f8b-849b-f17cf985f9e9" providerId="AD" clId="Web-{84BD925A-13D5-400D-9E49-566419965077}" dt="2020-04-27T11:05:53.899" v="169"/>
          <ac:spMkLst>
            <pc:docMk/>
            <pc:sldMk cId="2927734426" sldId="313"/>
            <ac:spMk id="35" creationId="{C924DBCE-E731-4B22-8181-A39C1D86276C}"/>
          </ac:spMkLst>
        </pc:spChg>
        <pc:spChg chg="add del">
          <ac:chgData name="Amy Peace" userId="S::amy.peace@leicester.gov.uk::caef7dc3-0d83-4f8b-849b-f17cf985f9e9" providerId="AD" clId="Web-{84BD925A-13D5-400D-9E49-566419965077}" dt="2020-04-27T11:05:59.071" v="171"/>
          <ac:spMkLst>
            <pc:docMk/>
            <pc:sldMk cId="2927734426" sldId="313"/>
            <ac:spMk id="36" creationId="{967D8EB6-EAE1-4F9C-B398-83321E287204}"/>
          </ac:spMkLst>
        </pc:spChg>
        <pc:spChg chg="add del">
          <ac:chgData name="Amy Peace" userId="S::amy.peace@leicester.gov.uk::caef7dc3-0d83-4f8b-849b-f17cf985f9e9" providerId="AD" clId="Web-{84BD925A-13D5-400D-9E49-566419965077}" dt="2020-04-27T11:05:53.899" v="169"/>
          <ac:spMkLst>
            <pc:docMk/>
            <pc:sldMk cId="2927734426" sldId="313"/>
            <ac:spMk id="37" creationId="{4CBF9756-6AC8-4C65-84DF-56FBFFA1D873}"/>
          </ac:spMkLst>
        </pc:spChg>
        <pc:spChg chg="add">
          <ac:chgData name="Amy Peace" userId="S::amy.peace@leicester.gov.uk::caef7dc3-0d83-4f8b-849b-f17cf985f9e9" providerId="AD" clId="Web-{84BD925A-13D5-400D-9E49-566419965077}" dt="2020-04-27T11:05:59.087" v="172"/>
          <ac:spMkLst>
            <pc:docMk/>
            <pc:sldMk cId="2927734426" sldId="313"/>
            <ac:spMk id="38" creationId="{59A309A7-1751-4ABE-A3C1-EEC40366AD89}"/>
          </ac:spMkLst>
        </pc:spChg>
        <pc:spChg chg="add del">
          <ac:chgData name="Amy Peace" userId="S::amy.peace@leicester.gov.uk::caef7dc3-0d83-4f8b-849b-f17cf985f9e9" providerId="AD" clId="Web-{84BD925A-13D5-400D-9E49-566419965077}" dt="2020-04-27T11:05:53.899" v="169"/>
          <ac:spMkLst>
            <pc:docMk/>
            <pc:sldMk cId="2927734426" sldId="313"/>
            <ac:spMk id="39" creationId="{2D385988-EAAF-4C27-AF8A-2BFBECAF3D4F}"/>
          </ac:spMkLst>
        </pc:spChg>
        <pc:spChg chg="add">
          <ac:chgData name="Amy Peace" userId="S::amy.peace@leicester.gov.uk::caef7dc3-0d83-4f8b-849b-f17cf985f9e9" providerId="AD" clId="Web-{84BD925A-13D5-400D-9E49-566419965077}" dt="2020-04-27T11:05:59.087" v="172"/>
          <ac:spMkLst>
            <pc:docMk/>
            <pc:sldMk cId="2927734426" sldId="313"/>
            <ac:spMk id="40" creationId="{967D8EB6-EAE1-4F9C-B398-83321E287204}"/>
          </ac:spMkLst>
        </pc:spChg>
        <pc:spChg chg="add del">
          <ac:chgData name="Amy Peace" userId="S::amy.peace@leicester.gov.uk::caef7dc3-0d83-4f8b-849b-f17cf985f9e9" providerId="AD" clId="Web-{84BD925A-13D5-400D-9E49-566419965077}" dt="2020-04-27T11:05:53.899" v="169"/>
          <ac:spMkLst>
            <pc:docMk/>
            <pc:sldMk cId="2927734426" sldId="313"/>
            <ac:spMk id="43" creationId="{B621D332-7329-4994-8836-C429A51B7549}"/>
          </ac:spMkLst>
        </pc:spChg>
        <pc:spChg chg="add del">
          <ac:chgData name="Amy Peace" userId="S::amy.peace@leicester.gov.uk::caef7dc3-0d83-4f8b-849b-f17cf985f9e9" providerId="AD" clId="Web-{84BD925A-13D5-400D-9E49-566419965077}" dt="2020-04-27T11:05:53.899" v="169"/>
          <ac:spMkLst>
            <pc:docMk/>
            <pc:sldMk cId="2927734426" sldId="313"/>
            <ac:spMk id="45" creationId="{2D20F754-35A9-4508-BE3C-C59996D1437B}"/>
          </ac:spMkLst>
        </pc:spChg>
        <pc:picChg chg="mod ord">
          <ac:chgData name="Amy Peace" userId="S::amy.peace@leicester.gov.uk::caef7dc3-0d83-4f8b-849b-f17cf985f9e9" providerId="AD" clId="Web-{84BD925A-13D5-400D-9E49-566419965077}" dt="2020-04-27T11:05:59.087" v="172"/>
          <ac:picMkLst>
            <pc:docMk/>
            <pc:sldMk cId="2927734426" sldId="313"/>
            <ac:picMk id="4" creationId="{00000000-0000-0000-0000-000000000000}"/>
          </ac:picMkLst>
        </pc:picChg>
        <pc:picChg chg="add del">
          <ac:chgData name="Amy Peace" userId="S::amy.peace@leicester.gov.uk::caef7dc3-0d83-4f8b-849b-f17cf985f9e9" providerId="AD" clId="Web-{84BD925A-13D5-400D-9E49-566419965077}" dt="2020-04-27T11:05:59.087" v="172"/>
          <ac:picMkLst>
            <pc:docMk/>
            <pc:sldMk cId="2927734426" sldId="313"/>
            <ac:picMk id="25" creationId="{07CF545F-9C2E-4446-97CD-AD92990C2B68}"/>
          </ac:picMkLst>
        </pc:picChg>
        <pc:cxnChg chg="add del">
          <ac:chgData name="Amy Peace" userId="S::amy.peace@leicester.gov.uk::caef7dc3-0d83-4f8b-849b-f17cf985f9e9" providerId="AD" clId="Web-{84BD925A-13D5-400D-9E49-566419965077}" dt="2020-04-27T11:05:53.899" v="169"/>
          <ac:cxnSpMkLst>
            <pc:docMk/>
            <pc:sldMk cId="2927734426" sldId="313"/>
            <ac:cxnSpMk id="41" creationId="{43621FD4-D14D-45D5-9A57-9A2DE5EA59C0}"/>
          </ac:cxnSpMkLst>
        </pc:cxnChg>
      </pc:sldChg>
    </pc:docChg>
  </pc:docChgLst>
  <pc:docChgLst>
    <pc:chgData name="Lee Jowett" userId="S::lee.jowett@leicester.gov.uk::b4c18200-571b-4fac-968d-92e9fa7f3d31" providerId="AD" clId="Web-{CB650928-C231-D9B9-9A2C-ADAE9B5B07B3}"/>
    <pc:docChg chg="addSld delSld modSld sldOrd">
      <pc:chgData name="Lee Jowett" userId="S::lee.jowett@leicester.gov.uk::b4c18200-571b-4fac-968d-92e9fa7f3d31" providerId="AD" clId="Web-{CB650928-C231-D9B9-9A2C-ADAE9B5B07B3}" dt="2020-04-21T14:54:15.211" v="3257" actId="1076"/>
      <pc:docMkLst>
        <pc:docMk/>
      </pc:docMkLst>
      <pc:sldChg chg="modSp">
        <pc:chgData name="Lee Jowett" userId="S::lee.jowett@leicester.gov.uk::b4c18200-571b-4fac-968d-92e9fa7f3d31" providerId="AD" clId="Web-{CB650928-C231-D9B9-9A2C-ADAE9B5B07B3}" dt="2020-04-21T13:57:37.209" v="535" actId="20577"/>
        <pc:sldMkLst>
          <pc:docMk/>
          <pc:sldMk cId="4117300112" sldId="260"/>
        </pc:sldMkLst>
        <pc:spChg chg="mod">
          <ac:chgData name="Lee Jowett" userId="S::lee.jowett@leicester.gov.uk::b4c18200-571b-4fac-968d-92e9fa7f3d31" providerId="AD" clId="Web-{CB650928-C231-D9B9-9A2C-ADAE9B5B07B3}" dt="2020-04-21T13:57:37.209" v="535" actId="20577"/>
          <ac:spMkLst>
            <pc:docMk/>
            <pc:sldMk cId="4117300112" sldId="260"/>
            <ac:spMk id="2" creationId="{0617B1B1-1D26-452C-9A4B-608414F9468E}"/>
          </ac:spMkLst>
        </pc:spChg>
      </pc:sldChg>
      <pc:sldChg chg="addSp modSp">
        <pc:chgData name="Lee Jowett" userId="S::lee.jowett@leicester.gov.uk::b4c18200-571b-4fac-968d-92e9fa7f3d31" providerId="AD" clId="Web-{CB650928-C231-D9B9-9A2C-ADAE9B5B07B3}" dt="2020-04-21T14:15:32.100" v="759" actId="1076"/>
        <pc:sldMkLst>
          <pc:docMk/>
          <pc:sldMk cId="1362260283" sldId="262"/>
        </pc:sldMkLst>
        <pc:spChg chg="add mod">
          <ac:chgData name="Lee Jowett" userId="S::lee.jowett@leicester.gov.uk::b4c18200-571b-4fac-968d-92e9fa7f3d31" providerId="AD" clId="Web-{CB650928-C231-D9B9-9A2C-ADAE9B5B07B3}" dt="2020-04-21T14:12:39.913" v="734" actId="20577"/>
          <ac:spMkLst>
            <pc:docMk/>
            <pc:sldMk cId="1362260283" sldId="262"/>
            <ac:spMk id="4" creationId="{CD23C21B-909C-4B03-B68E-57654FF5E274}"/>
          </ac:spMkLst>
        </pc:spChg>
        <pc:picChg chg="add mod modCrop">
          <ac:chgData name="Lee Jowett" userId="S::lee.jowett@leicester.gov.uk::b4c18200-571b-4fac-968d-92e9fa7f3d31" providerId="AD" clId="Web-{CB650928-C231-D9B9-9A2C-ADAE9B5B07B3}" dt="2020-04-21T14:15:32.100" v="759" actId="1076"/>
          <ac:picMkLst>
            <pc:docMk/>
            <pc:sldMk cId="1362260283" sldId="262"/>
            <ac:picMk id="7" creationId="{346C9EFB-0F7A-4754-B400-AD701E37F83C}"/>
          </ac:picMkLst>
        </pc:picChg>
      </pc:sldChg>
      <pc:sldChg chg="addSp delSp modSp">
        <pc:chgData name="Lee Jowett" userId="S::lee.jowett@leicester.gov.uk::b4c18200-571b-4fac-968d-92e9fa7f3d31" providerId="AD" clId="Web-{CB650928-C231-D9B9-9A2C-ADAE9B5B07B3}" dt="2020-04-21T14:33:18.413" v="2210" actId="20577"/>
        <pc:sldMkLst>
          <pc:docMk/>
          <pc:sldMk cId="2293044599" sldId="266"/>
        </pc:sldMkLst>
        <pc:spChg chg="mod">
          <ac:chgData name="Lee Jowett" userId="S::lee.jowett@leicester.gov.uk::b4c18200-571b-4fac-968d-92e9fa7f3d31" providerId="AD" clId="Web-{CB650928-C231-D9B9-9A2C-ADAE9B5B07B3}" dt="2020-04-21T14:23:16.975" v="1401" actId="20577"/>
          <ac:spMkLst>
            <pc:docMk/>
            <pc:sldMk cId="2293044599" sldId="266"/>
            <ac:spMk id="2" creationId="{CF3F8C29-53FE-441F-ABD8-67FCAAEC18AC}"/>
          </ac:spMkLst>
        </pc:spChg>
        <pc:spChg chg="mod">
          <ac:chgData name="Lee Jowett" userId="S::lee.jowett@leicester.gov.uk::b4c18200-571b-4fac-968d-92e9fa7f3d31" providerId="AD" clId="Web-{CB650928-C231-D9B9-9A2C-ADAE9B5B07B3}" dt="2020-04-21T14:33:18.413" v="2210" actId="20577"/>
          <ac:spMkLst>
            <pc:docMk/>
            <pc:sldMk cId="2293044599" sldId="266"/>
            <ac:spMk id="5" creationId="{392587AA-E5AE-4FD4-8D6A-4875A66918D5}"/>
          </ac:spMkLst>
        </pc:spChg>
        <pc:picChg chg="del">
          <ac:chgData name="Lee Jowett" userId="S::lee.jowett@leicester.gov.uk::b4c18200-571b-4fac-968d-92e9fa7f3d31" providerId="AD" clId="Web-{CB650928-C231-D9B9-9A2C-ADAE9B5B07B3}" dt="2020-04-21T14:22:20.460" v="1326"/>
          <ac:picMkLst>
            <pc:docMk/>
            <pc:sldMk cId="2293044599" sldId="266"/>
            <ac:picMk id="3" creationId="{7540819A-EDBF-437B-8394-701AFC1979E7}"/>
          </ac:picMkLst>
        </pc:picChg>
        <pc:picChg chg="add mod modCrop">
          <ac:chgData name="Lee Jowett" userId="S::lee.jowett@leicester.gov.uk::b4c18200-571b-4fac-968d-92e9fa7f3d31" providerId="AD" clId="Web-{CB650928-C231-D9B9-9A2C-ADAE9B5B07B3}" dt="2020-04-21T14:22:46.757" v="1332"/>
          <ac:picMkLst>
            <pc:docMk/>
            <pc:sldMk cId="2293044599" sldId="266"/>
            <ac:picMk id="4" creationId="{A29FF3D5-847C-4766-A359-A2D218340DB1}"/>
          </ac:picMkLst>
        </pc:picChg>
      </pc:sldChg>
      <pc:sldChg chg="modSp">
        <pc:chgData name="Lee Jowett" userId="S::lee.jowett@leicester.gov.uk::b4c18200-571b-4fac-968d-92e9fa7f3d31" providerId="AD" clId="Web-{CB650928-C231-D9B9-9A2C-ADAE9B5B07B3}" dt="2020-04-21T14:28:15.335" v="1441" actId="20577"/>
        <pc:sldMkLst>
          <pc:docMk/>
          <pc:sldMk cId="1235712839" sldId="267"/>
        </pc:sldMkLst>
        <pc:spChg chg="mod">
          <ac:chgData name="Lee Jowett" userId="S::lee.jowett@leicester.gov.uk::b4c18200-571b-4fac-968d-92e9fa7f3d31" providerId="AD" clId="Web-{CB650928-C231-D9B9-9A2C-ADAE9B5B07B3}" dt="2020-04-21T14:28:15.335" v="1441" actId="20577"/>
          <ac:spMkLst>
            <pc:docMk/>
            <pc:sldMk cId="1235712839" sldId="267"/>
            <ac:spMk id="6" creationId="{3295A773-9780-49EF-A019-123399D39126}"/>
          </ac:spMkLst>
        </pc:spChg>
        <pc:spChg chg="mod">
          <ac:chgData name="Lee Jowett" userId="S::lee.jowett@leicester.gov.uk::b4c18200-571b-4fac-968d-92e9fa7f3d31" providerId="AD" clId="Web-{CB650928-C231-D9B9-9A2C-ADAE9B5B07B3}" dt="2020-04-21T14:27:58.819" v="1432" actId="20577"/>
          <ac:spMkLst>
            <pc:docMk/>
            <pc:sldMk cId="1235712839" sldId="267"/>
            <ac:spMk id="13" creationId="{10AC288B-553C-44A9-99E0-267623630408}"/>
          </ac:spMkLst>
        </pc:spChg>
        <pc:picChg chg="mod">
          <ac:chgData name="Lee Jowett" userId="S::lee.jowett@leicester.gov.uk::b4c18200-571b-4fac-968d-92e9fa7f3d31" providerId="AD" clId="Web-{CB650928-C231-D9B9-9A2C-ADAE9B5B07B3}" dt="2020-04-21T14:28:05.054" v="1436" actId="1076"/>
          <ac:picMkLst>
            <pc:docMk/>
            <pc:sldMk cId="1235712839" sldId="267"/>
            <ac:picMk id="5" creationId="{0ED72E88-2199-405D-92D4-1DE7AC18D4CD}"/>
          </ac:picMkLst>
        </pc:picChg>
        <pc:picChg chg="mod">
          <ac:chgData name="Lee Jowett" userId="S::lee.jowett@leicester.gov.uk::b4c18200-571b-4fac-968d-92e9fa7f3d31" providerId="AD" clId="Web-{CB650928-C231-D9B9-9A2C-ADAE9B5B07B3}" dt="2020-04-21T14:28:10.725" v="1438" actId="1076"/>
          <ac:picMkLst>
            <pc:docMk/>
            <pc:sldMk cId="1235712839" sldId="267"/>
            <ac:picMk id="8" creationId="{7FEBF950-2F22-47F2-B5FF-3F1335C5FCDD}"/>
          </ac:picMkLst>
        </pc:picChg>
      </pc:sldChg>
      <pc:sldChg chg="delSp modSp">
        <pc:chgData name="Lee Jowett" userId="S::lee.jowett@leicester.gov.uk::b4c18200-571b-4fac-968d-92e9fa7f3d31" providerId="AD" clId="Web-{CB650928-C231-D9B9-9A2C-ADAE9B5B07B3}" dt="2020-04-21T14:52:08.585" v="3057" actId="20577"/>
        <pc:sldMkLst>
          <pc:docMk/>
          <pc:sldMk cId="1194401005" sldId="268"/>
        </pc:sldMkLst>
        <pc:spChg chg="mod">
          <ac:chgData name="Lee Jowett" userId="S::lee.jowett@leicester.gov.uk::b4c18200-571b-4fac-968d-92e9fa7f3d31" providerId="AD" clId="Web-{CB650928-C231-D9B9-9A2C-ADAE9B5B07B3}" dt="2020-04-21T14:51:14.851" v="2773" actId="1076"/>
          <ac:spMkLst>
            <pc:docMk/>
            <pc:sldMk cId="1194401005" sldId="268"/>
            <ac:spMk id="2" creationId="{40593A33-B128-4B1B-BB07-5319EF77FEBF}"/>
          </ac:spMkLst>
        </pc:spChg>
        <pc:spChg chg="mod ord">
          <ac:chgData name="Lee Jowett" userId="S::lee.jowett@leicester.gov.uk::b4c18200-571b-4fac-968d-92e9fa7f3d31" providerId="AD" clId="Web-{CB650928-C231-D9B9-9A2C-ADAE9B5B07B3}" dt="2020-04-21T14:52:08.585" v="3057" actId="20577"/>
          <ac:spMkLst>
            <pc:docMk/>
            <pc:sldMk cId="1194401005" sldId="268"/>
            <ac:spMk id="5" creationId="{1D41CC32-4FC0-4067-89B3-C005944CB3F0}"/>
          </ac:spMkLst>
        </pc:spChg>
        <pc:picChg chg="mod">
          <ac:chgData name="Lee Jowett" userId="S::lee.jowett@leicester.gov.uk::b4c18200-571b-4fac-968d-92e9fa7f3d31" providerId="AD" clId="Web-{CB650928-C231-D9B9-9A2C-ADAE9B5B07B3}" dt="2020-04-21T14:51:33.789" v="2851" actId="1076"/>
          <ac:picMkLst>
            <pc:docMk/>
            <pc:sldMk cId="1194401005" sldId="268"/>
            <ac:picMk id="3" creationId="{17247E4F-BE66-4605-82DF-65E888BFE44E}"/>
          </ac:picMkLst>
        </pc:picChg>
        <pc:cxnChg chg="del">
          <ac:chgData name="Lee Jowett" userId="S::lee.jowett@leicester.gov.uk::b4c18200-571b-4fac-968d-92e9fa7f3d31" providerId="AD" clId="Web-{CB650928-C231-D9B9-9A2C-ADAE9B5B07B3}" dt="2020-04-21T14:50:37.976" v="2770"/>
          <ac:cxnSpMkLst>
            <pc:docMk/>
            <pc:sldMk cId="1194401005" sldId="268"/>
            <ac:cxnSpMk id="10" creationId="{A7F400EE-A8A5-48AF-B4D6-291B52C6F0B0}"/>
          </ac:cxnSpMkLst>
        </pc:cxnChg>
      </pc:sldChg>
      <pc:sldChg chg="addSp delSp modSp ord">
        <pc:chgData name="Lee Jowett" userId="S::lee.jowett@leicester.gov.uk::b4c18200-571b-4fac-968d-92e9fa7f3d31" providerId="AD" clId="Web-{CB650928-C231-D9B9-9A2C-ADAE9B5B07B3}" dt="2020-04-21T14:49:58.101" v="2724" actId="1076"/>
        <pc:sldMkLst>
          <pc:docMk/>
          <pc:sldMk cId="3961920365" sldId="269"/>
        </pc:sldMkLst>
        <pc:spChg chg="mod">
          <ac:chgData name="Lee Jowett" userId="S::lee.jowett@leicester.gov.uk::b4c18200-571b-4fac-968d-92e9fa7f3d31" providerId="AD" clId="Web-{CB650928-C231-D9B9-9A2C-ADAE9B5B07B3}" dt="2020-04-21T14:34:11.601" v="2312" actId="1076"/>
          <ac:spMkLst>
            <pc:docMk/>
            <pc:sldMk cId="3961920365" sldId="269"/>
            <ac:spMk id="2" creationId="{7DE13B04-515A-456C-830A-4183C787FA55}"/>
          </ac:spMkLst>
        </pc:spChg>
        <pc:spChg chg="mod">
          <ac:chgData name="Lee Jowett" userId="S::lee.jowett@leicester.gov.uk::b4c18200-571b-4fac-968d-92e9fa7f3d31" providerId="AD" clId="Web-{CB650928-C231-D9B9-9A2C-ADAE9B5B07B3}" dt="2020-04-21T14:49:58.101" v="2724" actId="1076"/>
          <ac:spMkLst>
            <pc:docMk/>
            <pc:sldMk cId="3961920365" sldId="269"/>
            <ac:spMk id="6" creationId="{BD7A1B27-CA12-443B-95BB-464AABC0677F}"/>
          </ac:spMkLst>
        </pc:spChg>
        <pc:spChg chg="add mod">
          <ac:chgData name="Lee Jowett" userId="S::lee.jowett@leicester.gov.uk::b4c18200-571b-4fac-968d-92e9fa7f3d31" providerId="AD" clId="Web-{CB650928-C231-D9B9-9A2C-ADAE9B5B07B3}" dt="2020-04-21T14:48:28.445" v="2666" actId="20577"/>
          <ac:spMkLst>
            <pc:docMk/>
            <pc:sldMk cId="3961920365" sldId="269"/>
            <ac:spMk id="11" creationId="{5CECC09C-7ED5-4090-99B2-1C5FD911EEF9}"/>
          </ac:spMkLst>
        </pc:spChg>
        <pc:spChg chg="add mod">
          <ac:chgData name="Lee Jowett" userId="S::lee.jowett@leicester.gov.uk::b4c18200-571b-4fac-968d-92e9fa7f3d31" providerId="AD" clId="Web-{CB650928-C231-D9B9-9A2C-ADAE9B5B07B3}" dt="2020-04-21T14:47:28.460" v="2638" actId="20577"/>
          <ac:spMkLst>
            <pc:docMk/>
            <pc:sldMk cId="3961920365" sldId="269"/>
            <ac:spMk id="14" creationId="{4098502C-60A4-45A8-81FD-A77B4C35AAFD}"/>
          </ac:spMkLst>
        </pc:spChg>
        <pc:spChg chg="add mod">
          <ac:chgData name="Lee Jowett" userId="S::lee.jowett@leicester.gov.uk::b4c18200-571b-4fac-968d-92e9fa7f3d31" providerId="AD" clId="Web-{CB650928-C231-D9B9-9A2C-ADAE9B5B07B3}" dt="2020-04-21T14:49:35.382" v="2719" actId="20577"/>
          <ac:spMkLst>
            <pc:docMk/>
            <pc:sldMk cId="3961920365" sldId="269"/>
            <ac:spMk id="20" creationId="{05719EEC-4F20-4EC4-B6E1-1310C24C91A7}"/>
          </ac:spMkLst>
        </pc:spChg>
        <pc:picChg chg="mod">
          <ac:chgData name="Lee Jowett" userId="S::lee.jowett@leicester.gov.uk::b4c18200-571b-4fac-968d-92e9fa7f3d31" providerId="AD" clId="Web-{CB650928-C231-D9B9-9A2C-ADAE9B5B07B3}" dt="2020-04-21T14:49:20.038" v="2711" actId="1076"/>
          <ac:picMkLst>
            <pc:docMk/>
            <pc:sldMk cId="3961920365" sldId="269"/>
            <ac:picMk id="4" creationId="{14936C13-6F5A-4119-8F8C-E2485B1D5F11}"/>
          </ac:picMkLst>
        </pc:picChg>
        <pc:picChg chg="add mod">
          <ac:chgData name="Lee Jowett" userId="S::lee.jowett@leicester.gov.uk::b4c18200-571b-4fac-968d-92e9fa7f3d31" providerId="AD" clId="Web-{CB650928-C231-D9B9-9A2C-ADAE9B5B07B3}" dt="2020-04-21T14:45:09.710" v="2423" actId="1076"/>
          <ac:picMkLst>
            <pc:docMk/>
            <pc:sldMk cId="3961920365" sldId="269"/>
            <ac:picMk id="5" creationId="{72E4B75F-5A8A-45A2-BBDF-17A751DD0510}"/>
          </ac:picMkLst>
        </pc:picChg>
        <pc:picChg chg="mod">
          <ac:chgData name="Lee Jowett" userId="S::lee.jowett@leicester.gov.uk::b4c18200-571b-4fac-968d-92e9fa7f3d31" providerId="AD" clId="Web-{CB650928-C231-D9B9-9A2C-ADAE9B5B07B3}" dt="2020-04-21T14:34:08.507" v="2311" actId="1076"/>
          <ac:picMkLst>
            <pc:docMk/>
            <pc:sldMk cId="3961920365" sldId="269"/>
            <ac:picMk id="7" creationId="{4A649069-75B7-4AD7-9622-ECB18908C9FD}"/>
          </ac:picMkLst>
        </pc:picChg>
        <pc:picChg chg="add mod">
          <ac:chgData name="Lee Jowett" userId="S::lee.jowett@leicester.gov.uk::b4c18200-571b-4fac-968d-92e9fa7f3d31" providerId="AD" clId="Web-{CB650928-C231-D9B9-9A2C-ADAE9B5B07B3}" dt="2020-04-21T14:46:45.617" v="2526" actId="1076"/>
          <ac:picMkLst>
            <pc:docMk/>
            <pc:sldMk cId="3961920365" sldId="269"/>
            <ac:picMk id="9" creationId="{9E7D19CA-5C45-4E3B-A8D1-2C21EA054492}"/>
          </ac:picMkLst>
        </pc:picChg>
        <pc:cxnChg chg="add mod">
          <ac:chgData name="Lee Jowett" userId="S::lee.jowett@leicester.gov.uk::b4c18200-571b-4fac-968d-92e9fa7f3d31" providerId="AD" clId="Web-{CB650928-C231-D9B9-9A2C-ADAE9B5B07B3}" dt="2020-04-21T14:46:28.288" v="2521"/>
          <ac:cxnSpMkLst>
            <pc:docMk/>
            <pc:sldMk cId="3961920365" sldId="269"/>
            <ac:cxnSpMk id="12" creationId="{FF3965E5-80C8-4D71-A7C3-8BF7CA8300EF}"/>
          </ac:cxnSpMkLst>
        </pc:cxnChg>
        <pc:cxnChg chg="add mod">
          <ac:chgData name="Lee Jowett" userId="S::lee.jowett@leicester.gov.uk::b4c18200-571b-4fac-968d-92e9fa7f3d31" providerId="AD" clId="Web-{CB650928-C231-D9B9-9A2C-ADAE9B5B07B3}" dt="2020-04-21T14:46:40.335" v="2525" actId="14100"/>
          <ac:cxnSpMkLst>
            <pc:docMk/>
            <pc:sldMk cId="3961920365" sldId="269"/>
            <ac:cxnSpMk id="13" creationId="{D7FB4FDC-A706-4EEB-A520-C5B753E03CA0}"/>
          </ac:cxnSpMkLst>
        </pc:cxnChg>
        <pc:cxnChg chg="add mod">
          <ac:chgData name="Lee Jowett" userId="S::lee.jowett@leicester.gov.uk::b4c18200-571b-4fac-968d-92e9fa7f3d31" providerId="AD" clId="Web-{CB650928-C231-D9B9-9A2C-ADAE9B5B07B3}" dt="2020-04-21T14:47:34.898" v="2642" actId="14100"/>
          <ac:cxnSpMkLst>
            <pc:docMk/>
            <pc:sldMk cId="3961920365" sldId="269"/>
            <ac:cxnSpMk id="15" creationId="{12CB9275-CA12-411B-8560-397D117C1836}"/>
          </ac:cxnSpMkLst>
        </pc:cxnChg>
        <pc:cxnChg chg="add mod">
          <ac:chgData name="Lee Jowett" userId="S::lee.jowett@leicester.gov.uk::b4c18200-571b-4fac-968d-92e9fa7f3d31" providerId="AD" clId="Web-{CB650928-C231-D9B9-9A2C-ADAE9B5B07B3}" dt="2020-04-21T14:47:43.054" v="2645" actId="14100"/>
          <ac:cxnSpMkLst>
            <pc:docMk/>
            <pc:sldMk cId="3961920365" sldId="269"/>
            <ac:cxnSpMk id="16" creationId="{1F8B9D6C-5F10-4F8C-8542-24084B94D81D}"/>
          </ac:cxnSpMkLst>
        </pc:cxnChg>
        <pc:cxnChg chg="add del mod">
          <ac:chgData name="Lee Jowett" userId="S::lee.jowett@leicester.gov.uk::b4c18200-571b-4fac-968d-92e9fa7f3d31" providerId="AD" clId="Web-{CB650928-C231-D9B9-9A2C-ADAE9B5B07B3}" dt="2020-04-21T14:48:02.367" v="2654"/>
          <ac:cxnSpMkLst>
            <pc:docMk/>
            <pc:sldMk cId="3961920365" sldId="269"/>
            <ac:cxnSpMk id="17" creationId="{15C3FD4D-5881-4F60-8F0A-F16049237565}"/>
          </ac:cxnSpMkLst>
        </pc:cxnChg>
        <pc:cxnChg chg="add del mod">
          <ac:chgData name="Lee Jowett" userId="S::lee.jowett@leicester.gov.uk::b4c18200-571b-4fac-968d-92e9fa7f3d31" providerId="AD" clId="Web-{CB650928-C231-D9B9-9A2C-ADAE9B5B07B3}" dt="2020-04-21T14:48:00.257" v="2652"/>
          <ac:cxnSpMkLst>
            <pc:docMk/>
            <pc:sldMk cId="3961920365" sldId="269"/>
            <ac:cxnSpMk id="18" creationId="{AE749A05-3636-4029-9910-4879A0B970A5}"/>
          </ac:cxnSpMkLst>
        </pc:cxnChg>
        <pc:cxnChg chg="add del mod">
          <ac:chgData name="Lee Jowett" userId="S::lee.jowett@leicester.gov.uk::b4c18200-571b-4fac-968d-92e9fa7f3d31" providerId="AD" clId="Web-{CB650928-C231-D9B9-9A2C-ADAE9B5B07B3}" dt="2020-04-21T14:48:10.320" v="2656"/>
          <ac:cxnSpMkLst>
            <pc:docMk/>
            <pc:sldMk cId="3961920365" sldId="269"/>
            <ac:cxnSpMk id="19" creationId="{67BE117D-102D-4D63-AB32-B6BEB2688874}"/>
          </ac:cxnSpMkLst>
        </pc:cxnChg>
        <pc:cxnChg chg="add mod">
          <ac:chgData name="Lee Jowett" userId="S::lee.jowett@leicester.gov.uk::b4c18200-571b-4fac-968d-92e9fa7f3d31" providerId="AD" clId="Web-{CB650928-C231-D9B9-9A2C-ADAE9B5B07B3}" dt="2020-04-21T14:49:50.164" v="2722" actId="14100"/>
          <ac:cxnSpMkLst>
            <pc:docMk/>
            <pc:sldMk cId="3961920365" sldId="269"/>
            <ac:cxnSpMk id="21" creationId="{B04CDCBC-BB21-444B-B7BC-88A430CCB1FB}"/>
          </ac:cxnSpMkLst>
        </pc:cxnChg>
        <pc:cxnChg chg="add mod">
          <ac:chgData name="Lee Jowett" userId="S::lee.jowett@leicester.gov.uk::b4c18200-571b-4fac-968d-92e9fa7f3d31" providerId="AD" clId="Web-{CB650928-C231-D9B9-9A2C-ADAE9B5B07B3}" dt="2020-04-21T14:49:29.211" v="2714" actId="14100"/>
          <ac:cxnSpMkLst>
            <pc:docMk/>
            <pc:sldMk cId="3961920365" sldId="269"/>
            <ac:cxnSpMk id="22" creationId="{349D1999-14F0-48B1-9F2D-D3BA45C9769F}"/>
          </ac:cxnSpMkLst>
        </pc:cxnChg>
      </pc:sldChg>
      <pc:sldChg chg="delSp modSp">
        <pc:chgData name="Lee Jowett" userId="S::lee.jowett@leicester.gov.uk::b4c18200-571b-4fac-968d-92e9fa7f3d31" providerId="AD" clId="Web-{CB650928-C231-D9B9-9A2C-ADAE9B5B07B3}" dt="2020-04-21T14:54:15.211" v="3257" actId="1076"/>
        <pc:sldMkLst>
          <pc:docMk/>
          <pc:sldMk cId="1343891671" sldId="270"/>
        </pc:sldMkLst>
        <pc:spChg chg="mod">
          <ac:chgData name="Lee Jowett" userId="S::lee.jowett@leicester.gov.uk::b4c18200-571b-4fac-968d-92e9fa7f3d31" providerId="AD" clId="Web-{CB650928-C231-D9B9-9A2C-ADAE9B5B07B3}" dt="2020-04-21T14:54:05.023" v="3251" actId="20577"/>
          <ac:spMkLst>
            <pc:docMk/>
            <pc:sldMk cId="1343891671" sldId="270"/>
            <ac:spMk id="2" creationId="{2FDFA9D8-F754-4645-B165-2160B2E65223}"/>
          </ac:spMkLst>
        </pc:spChg>
        <pc:spChg chg="mod">
          <ac:chgData name="Lee Jowett" userId="S::lee.jowett@leicester.gov.uk::b4c18200-571b-4fac-968d-92e9fa7f3d31" providerId="AD" clId="Web-{CB650928-C231-D9B9-9A2C-ADAE9B5B07B3}" dt="2020-04-21T14:54:15.211" v="3257" actId="1076"/>
          <ac:spMkLst>
            <pc:docMk/>
            <pc:sldMk cId="1343891671" sldId="270"/>
            <ac:spMk id="7" creationId="{F5CAAC79-4993-4493-AA2A-3D220DA339F4}"/>
          </ac:spMkLst>
        </pc:spChg>
        <pc:spChg chg="mod">
          <ac:chgData name="Lee Jowett" userId="S::lee.jowett@leicester.gov.uk::b4c18200-571b-4fac-968d-92e9fa7f3d31" providerId="AD" clId="Web-{CB650928-C231-D9B9-9A2C-ADAE9B5B07B3}" dt="2020-04-21T14:53:55.351" v="3243" actId="20577"/>
          <ac:spMkLst>
            <pc:docMk/>
            <pc:sldMk cId="1343891671" sldId="270"/>
            <ac:spMk id="8" creationId="{7F4810C4-D956-4CBB-92F6-8E0AD02400FF}"/>
          </ac:spMkLst>
        </pc:spChg>
        <pc:picChg chg="del">
          <ac:chgData name="Lee Jowett" userId="S::lee.jowett@leicester.gov.uk::b4c18200-571b-4fac-968d-92e9fa7f3d31" providerId="AD" clId="Web-{CB650928-C231-D9B9-9A2C-ADAE9B5B07B3}" dt="2020-04-21T14:52:51.148" v="3082"/>
          <ac:picMkLst>
            <pc:docMk/>
            <pc:sldMk cId="1343891671" sldId="270"/>
            <ac:picMk id="3" creationId="{F15FA9CC-D39B-4239-9ACB-0B715A552DA9}"/>
          </ac:picMkLst>
        </pc:picChg>
        <pc:picChg chg="mod">
          <ac:chgData name="Lee Jowett" userId="S::lee.jowett@leicester.gov.uk::b4c18200-571b-4fac-968d-92e9fa7f3d31" providerId="AD" clId="Web-{CB650928-C231-D9B9-9A2C-ADAE9B5B07B3}" dt="2020-04-21T14:52:55.960" v="3085" actId="1076"/>
          <ac:picMkLst>
            <pc:docMk/>
            <pc:sldMk cId="1343891671" sldId="270"/>
            <ac:picMk id="5" creationId="{D35F739B-F3EE-42A7-99E8-777C27575ED9}"/>
          </ac:picMkLst>
        </pc:picChg>
      </pc:sldChg>
      <pc:sldChg chg="addSp delSp modSp">
        <pc:chgData name="Lee Jowett" userId="S::lee.jowett@leicester.gov.uk::b4c18200-571b-4fac-968d-92e9fa7f3d31" providerId="AD" clId="Web-{CB650928-C231-D9B9-9A2C-ADAE9B5B07B3}" dt="2020-04-21T14:17:37.491" v="920" actId="20577"/>
        <pc:sldMkLst>
          <pc:docMk/>
          <pc:sldMk cId="541870188" sldId="276"/>
        </pc:sldMkLst>
        <pc:spChg chg="del">
          <ac:chgData name="Lee Jowett" userId="S::lee.jowett@leicester.gov.uk::b4c18200-571b-4fac-968d-92e9fa7f3d31" providerId="AD" clId="Web-{CB650928-C231-D9B9-9A2C-ADAE9B5B07B3}" dt="2020-04-21T13:56:54.865" v="527"/>
          <ac:spMkLst>
            <pc:docMk/>
            <pc:sldMk cId="541870188" sldId="276"/>
            <ac:spMk id="2" creationId="{594075EC-8E43-4435-9D90-294C456417DF}"/>
          </ac:spMkLst>
        </pc:spChg>
        <pc:spChg chg="mod">
          <ac:chgData name="Lee Jowett" userId="S::lee.jowett@leicester.gov.uk::b4c18200-571b-4fac-968d-92e9fa7f3d31" providerId="AD" clId="Web-{CB650928-C231-D9B9-9A2C-ADAE9B5B07B3}" dt="2020-04-21T14:17:37.491" v="920" actId="20577"/>
          <ac:spMkLst>
            <pc:docMk/>
            <pc:sldMk cId="541870188" sldId="276"/>
            <ac:spMk id="3" creationId="{6DD866C9-3CB0-457E-A746-8E627B5A038C}"/>
          </ac:spMkLst>
        </pc:spChg>
        <pc:spChg chg="mod">
          <ac:chgData name="Lee Jowett" userId="S::lee.jowett@leicester.gov.uk::b4c18200-571b-4fac-968d-92e9fa7f3d31" providerId="AD" clId="Web-{CB650928-C231-D9B9-9A2C-ADAE9B5B07B3}" dt="2020-04-21T14:07:40.991" v="573" actId="20577"/>
          <ac:spMkLst>
            <pc:docMk/>
            <pc:sldMk cId="541870188" sldId="276"/>
            <ac:spMk id="6" creationId="{CF16CF84-CF18-4568-8B05-E8A512E857C4}"/>
          </ac:spMkLst>
        </pc:spChg>
        <pc:spChg chg="add del mod">
          <ac:chgData name="Lee Jowett" userId="S::lee.jowett@leicester.gov.uk::b4c18200-571b-4fac-968d-92e9fa7f3d31" providerId="AD" clId="Web-{CB650928-C231-D9B9-9A2C-ADAE9B5B07B3}" dt="2020-04-21T13:57:28.287" v="534"/>
          <ac:spMkLst>
            <pc:docMk/>
            <pc:sldMk cId="541870188" sldId="276"/>
            <ac:spMk id="8" creationId="{E371C535-F121-43C4-A7C3-0974BBC206D3}"/>
          </ac:spMkLst>
        </pc:spChg>
        <pc:spChg chg="add">
          <ac:chgData name="Lee Jowett" userId="S::lee.jowett@leicester.gov.uk::b4c18200-571b-4fac-968d-92e9fa7f3d31" providerId="AD" clId="Web-{CB650928-C231-D9B9-9A2C-ADAE9B5B07B3}" dt="2020-04-21T13:56:55.365" v="528"/>
          <ac:spMkLst>
            <pc:docMk/>
            <pc:sldMk cId="541870188" sldId="276"/>
            <ac:spMk id="10" creationId="{39B1C2BA-454D-4386-ADDD-1747816825F5}"/>
          </ac:spMkLst>
        </pc:spChg>
        <pc:picChg chg="add mod">
          <ac:chgData name="Lee Jowett" userId="S::lee.jowett@leicester.gov.uk::b4c18200-571b-4fac-968d-92e9fa7f3d31" providerId="AD" clId="Web-{CB650928-C231-D9B9-9A2C-ADAE9B5B07B3}" dt="2020-04-21T14:05:27.600" v="552" actId="1076"/>
          <ac:picMkLst>
            <pc:docMk/>
            <pc:sldMk cId="541870188" sldId="276"/>
            <ac:picMk id="12" creationId="{6E9F468F-F5C1-42DC-BFCF-C2AC3ADE319C}"/>
          </ac:picMkLst>
        </pc:picChg>
      </pc:sldChg>
      <pc:sldChg chg="addSp delSp modSp">
        <pc:chgData name="Lee Jowett" userId="S::lee.jowett@leicester.gov.uk::b4c18200-571b-4fac-968d-92e9fa7f3d31" providerId="AD" clId="Web-{CB650928-C231-D9B9-9A2C-ADAE9B5B07B3}" dt="2020-04-21T14:05:29.709" v="553"/>
        <pc:sldMkLst>
          <pc:docMk/>
          <pc:sldMk cId="889516551" sldId="277"/>
        </pc:sldMkLst>
        <pc:spChg chg="del">
          <ac:chgData name="Lee Jowett" userId="S::lee.jowett@leicester.gov.uk::b4c18200-571b-4fac-968d-92e9fa7f3d31" providerId="AD" clId="Web-{CB650928-C231-D9B9-9A2C-ADAE9B5B07B3}" dt="2020-04-21T13:56:41.881" v="523"/>
          <ac:spMkLst>
            <pc:docMk/>
            <pc:sldMk cId="889516551" sldId="277"/>
            <ac:spMk id="2" creationId="{594075EC-8E43-4435-9D90-294C456417DF}"/>
          </ac:spMkLst>
        </pc:spChg>
        <pc:spChg chg="add del mod">
          <ac:chgData name="Lee Jowett" userId="S::lee.jowett@leicester.gov.uk::b4c18200-571b-4fac-968d-92e9fa7f3d31" providerId="AD" clId="Web-{CB650928-C231-D9B9-9A2C-ADAE9B5B07B3}" dt="2020-04-21T13:56:46.850" v="525"/>
          <ac:spMkLst>
            <pc:docMk/>
            <pc:sldMk cId="889516551" sldId="277"/>
            <ac:spMk id="7" creationId="{AEC26A94-BAF4-4BA3-8F20-C3AF752E501F}"/>
          </ac:spMkLst>
        </pc:spChg>
        <pc:spChg chg="add">
          <ac:chgData name="Lee Jowett" userId="S::lee.jowett@leicester.gov.uk::b4c18200-571b-4fac-968d-92e9fa7f3d31" providerId="AD" clId="Web-{CB650928-C231-D9B9-9A2C-ADAE9B5B07B3}" dt="2020-04-21T13:56:42.037" v="524"/>
          <ac:spMkLst>
            <pc:docMk/>
            <pc:sldMk cId="889516551" sldId="277"/>
            <ac:spMk id="8" creationId="{A1114E8D-A066-4C3F-99A2-C38D827ED261}"/>
          </ac:spMkLst>
        </pc:spChg>
        <pc:picChg chg="add">
          <ac:chgData name="Lee Jowett" userId="S::lee.jowett@leicester.gov.uk::b4c18200-571b-4fac-968d-92e9fa7f3d31" providerId="AD" clId="Web-{CB650928-C231-D9B9-9A2C-ADAE9B5B07B3}" dt="2020-04-21T14:05:29.709" v="553"/>
          <ac:picMkLst>
            <pc:docMk/>
            <pc:sldMk cId="889516551" sldId="277"/>
            <ac:picMk id="9" creationId="{CC7D64FD-AA49-4941-8636-8B59DF61542C}"/>
          </ac:picMkLst>
        </pc:picChg>
      </pc:sldChg>
      <pc:sldChg chg="addSp delSp modSp">
        <pc:chgData name="Lee Jowett" userId="S::lee.jowett@leicester.gov.uk::b4c18200-571b-4fac-968d-92e9fa7f3d31" providerId="AD" clId="Web-{CB650928-C231-D9B9-9A2C-ADAE9B5B07B3}" dt="2020-04-21T14:06:35.944" v="563" actId="20577"/>
        <pc:sldMkLst>
          <pc:docMk/>
          <pc:sldMk cId="2684760943" sldId="278"/>
        </pc:sldMkLst>
        <pc:spChg chg="del">
          <ac:chgData name="Lee Jowett" userId="S::lee.jowett@leicester.gov.uk::b4c18200-571b-4fac-968d-92e9fa7f3d31" providerId="AD" clId="Web-{CB650928-C231-D9B9-9A2C-ADAE9B5B07B3}" dt="2020-04-21T13:56:31.600" v="520"/>
          <ac:spMkLst>
            <pc:docMk/>
            <pc:sldMk cId="2684760943" sldId="278"/>
            <ac:spMk id="2" creationId="{594075EC-8E43-4435-9D90-294C456417DF}"/>
          </ac:spMkLst>
        </pc:spChg>
        <pc:spChg chg="mod">
          <ac:chgData name="Lee Jowett" userId="S::lee.jowett@leicester.gov.uk::b4c18200-571b-4fac-968d-92e9fa7f3d31" providerId="AD" clId="Web-{CB650928-C231-D9B9-9A2C-ADAE9B5B07B3}" dt="2020-04-21T14:06:35.944" v="563" actId="20577"/>
          <ac:spMkLst>
            <pc:docMk/>
            <pc:sldMk cId="2684760943" sldId="278"/>
            <ac:spMk id="7" creationId="{4F95A927-C31F-4234-B7B2-D702452FC5D0}"/>
          </ac:spMkLst>
        </pc:spChg>
        <pc:spChg chg="add del mod">
          <ac:chgData name="Lee Jowett" userId="S::lee.jowett@leicester.gov.uk::b4c18200-571b-4fac-968d-92e9fa7f3d31" providerId="AD" clId="Web-{CB650928-C231-D9B9-9A2C-ADAE9B5B07B3}" dt="2020-04-21T13:56:36.163" v="522"/>
          <ac:spMkLst>
            <pc:docMk/>
            <pc:sldMk cId="2684760943" sldId="278"/>
            <ac:spMk id="9" creationId="{7582EEBE-AD69-47D7-8D0C-C04E1E899A36}"/>
          </ac:spMkLst>
        </pc:spChg>
        <pc:spChg chg="add">
          <ac:chgData name="Lee Jowett" userId="S::lee.jowett@leicester.gov.uk::b4c18200-571b-4fac-968d-92e9fa7f3d31" providerId="AD" clId="Web-{CB650928-C231-D9B9-9A2C-ADAE9B5B07B3}" dt="2020-04-21T13:56:32.147" v="521"/>
          <ac:spMkLst>
            <pc:docMk/>
            <pc:sldMk cId="2684760943" sldId="278"/>
            <ac:spMk id="11" creationId="{F685D74B-3B8D-4901-97D9-85DF14DDFC35}"/>
          </ac:spMkLst>
        </pc:spChg>
        <pc:picChg chg="add">
          <ac:chgData name="Lee Jowett" userId="S::lee.jowett@leicester.gov.uk::b4c18200-571b-4fac-968d-92e9fa7f3d31" providerId="AD" clId="Web-{CB650928-C231-D9B9-9A2C-ADAE9B5B07B3}" dt="2020-04-21T14:05:31.928" v="554"/>
          <ac:picMkLst>
            <pc:docMk/>
            <pc:sldMk cId="2684760943" sldId="278"/>
            <ac:picMk id="13" creationId="{F7459998-D5D2-4352-B729-00FC3BACB373}"/>
          </ac:picMkLst>
        </pc:picChg>
      </pc:sldChg>
      <pc:sldChg chg="del">
        <pc:chgData name="Lee Jowett" userId="S::lee.jowett@leicester.gov.uk::b4c18200-571b-4fac-968d-92e9fa7f3d31" providerId="AD" clId="Web-{CB650928-C231-D9B9-9A2C-ADAE9B5B07B3}" dt="2020-04-21T14:10:46.522" v="604"/>
        <pc:sldMkLst>
          <pc:docMk/>
          <pc:sldMk cId="508151595" sldId="279"/>
        </pc:sldMkLst>
      </pc:sldChg>
      <pc:sldChg chg="modSp">
        <pc:chgData name="Lee Jowett" userId="S::lee.jowett@leicester.gov.uk::b4c18200-571b-4fac-968d-92e9fa7f3d31" providerId="AD" clId="Web-{CB650928-C231-D9B9-9A2C-ADAE9B5B07B3}" dt="2020-04-21T14:04:53.647" v="543" actId="20577"/>
        <pc:sldMkLst>
          <pc:docMk/>
          <pc:sldMk cId="2511679585" sldId="281"/>
        </pc:sldMkLst>
        <pc:spChg chg="mod">
          <ac:chgData name="Lee Jowett" userId="S::lee.jowett@leicester.gov.uk::b4c18200-571b-4fac-968d-92e9fa7f3d31" providerId="AD" clId="Web-{CB650928-C231-D9B9-9A2C-ADAE9B5B07B3}" dt="2020-04-21T14:04:53.647" v="543" actId="20577"/>
          <ac:spMkLst>
            <pc:docMk/>
            <pc:sldMk cId="2511679585" sldId="281"/>
            <ac:spMk id="2" creationId="{C4C54E7A-903C-4018-9A1C-C209E84BFECD}"/>
          </ac:spMkLst>
        </pc:spChg>
      </pc:sldChg>
      <pc:sldChg chg="addSp delSp modSp">
        <pc:chgData name="Lee Jowett" userId="S::lee.jowett@leicester.gov.uk::b4c18200-571b-4fac-968d-92e9fa7f3d31" providerId="AD" clId="Web-{CB650928-C231-D9B9-9A2C-ADAE9B5B07B3}" dt="2020-04-21T14:09:24.725" v="590" actId="20577"/>
        <pc:sldMkLst>
          <pc:docMk/>
          <pc:sldMk cId="301459619" sldId="282"/>
        </pc:sldMkLst>
        <pc:spChg chg="del">
          <ac:chgData name="Lee Jowett" userId="S::lee.jowett@leicester.gov.uk::b4c18200-571b-4fac-968d-92e9fa7f3d31" providerId="AD" clId="Web-{CB650928-C231-D9B9-9A2C-ADAE9B5B07B3}" dt="2020-04-21T13:56:24.381" v="517"/>
          <ac:spMkLst>
            <pc:docMk/>
            <pc:sldMk cId="301459619" sldId="282"/>
            <ac:spMk id="2" creationId="{594075EC-8E43-4435-9D90-294C456417DF}"/>
          </ac:spMkLst>
        </pc:spChg>
        <pc:spChg chg="add del mod">
          <ac:chgData name="Lee Jowett" userId="S::lee.jowett@leicester.gov.uk::b4c18200-571b-4fac-968d-92e9fa7f3d31" providerId="AD" clId="Web-{CB650928-C231-D9B9-9A2C-ADAE9B5B07B3}" dt="2020-04-21T13:56:27.803" v="519"/>
          <ac:spMkLst>
            <pc:docMk/>
            <pc:sldMk cId="301459619" sldId="282"/>
            <ac:spMk id="6" creationId="{F61773AF-E019-4BD8-AB1B-B54C9D8F0E7F}"/>
          </ac:spMkLst>
        </pc:spChg>
        <pc:spChg chg="mod">
          <ac:chgData name="Lee Jowett" userId="S::lee.jowett@leicester.gov.uk::b4c18200-571b-4fac-968d-92e9fa7f3d31" providerId="AD" clId="Web-{CB650928-C231-D9B9-9A2C-ADAE9B5B07B3}" dt="2020-04-21T14:09:24.725" v="590" actId="20577"/>
          <ac:spMkLst>
            <pc:docMk/>
            <pc:sldMk cId="301459619" sldId="282"/>
            <ac:spMk id="7" creationId="{4F95A927-C31F-4234-B7B2-D702452FC5D0}"/>
          </ac:spMkLst>
        </pc:spChg>
        <pc:spChg chg="add mod">
          <ac:chgData name="Lee Jowett" userId="S::lee.jowett@leicester.gov.uk::b4c18200-571b-4fac-968d-92e9fa7f3d31" providerId="AD" clId="Web-{CB650928-C231-D9B9-9A2C-ADAE9B5B07B3}" dt="2020-04-21T14:09:17.600" v="589" actId="1076"/>
          <ac:spMkLst>
            <pc:docMk/>
            <pc:sldMk cId="301459619" sldId="282"/>
            <ac:spMk id="8" creationId="{FBDE5E2D-6D9E-41BB-A434-1ADAD01D541B}"/>
          </ac:spMkLst>
        </pc:spChg>
      </pc:sldChg>
      <pc:sldChg chg="addSp delSp modSp">
        <pc:chgData name="Lee Jowett" userId="S::lee.jowett@leicester.gov.uk::b4c18200-571b-4fac-968d-92e9fa7f3d31" providerId="AD" clId="Web-{CB650928-C231-D9B9-9A2C-ADAE9B5B07B3}" dt="2020-04-21T14:09:50.241" v="593" actId="20577"/>
        <pc:sldMkLst>
          <pc:docMk/>
          <pc:sldMk cId="3161148571" sldId="283"/>
        </pc:sldMkLst>
        <pc:spChg chg="del">
          <ac:chgData name="Lee Jowett" userId="S::lee.jowett@leicester.gov.uk::b4c18200-571b-4fac-968d-92e9fa7f3d31" providerId="AD" clId="Web-{CB650928-C231-D9B9-9A2C-ADAE9B5B07B3}" dt="2020-04-21T13:56:17.256" v="514"/>
          <ac:spMkLst>
            <pc:docMk/>
            <pc:sldMk cId="3161148571" sldId="283"/>
            <ac:spMk id="2" creationId="{594075EC-8E43-4435-9D90-294C456417DF}"/>
          </ac:spMkLst>
        </pc:spChg>
        <pc:spChg chg="add del mod">
          <ac:chgData name="Lee Jowett" userId="S::lee.jowett@leicester.gov.uk::b4c18200-571b-4fac-968d-92e9fa7f3d31" providerId="AD" clId="Web-{CB650928-C231-D9B9-9A2C-ADAE9B5B07B3}" dt="2020-04-21T13:56:19.756" v="516"/>
          <ac:spMkLst>
            <pc:docMk/>
            <pc:sldMk cId="3161148571" sldId="283"/>
            <ac:spMk id="6" creationId="{AA7EDF2B-EA20-4B0F-9BDE-F02743F12FB8}"/>
          </ac:spMkLst>
        </pc:spChg>
        <pc:spChg chg="mod">
          <ac:chgData name="Lee Jowett" userId="S::lee.jowett@leicester.gov.uk::b4c18200-571b-4fac-968d-92e9fa7f3d31" providerId="AD" clId="Web-{CB650928-C231-D9B9-9A2C-ADAE9B5B07B3}" dt="2020-04-21T14:09:50.241" v="593" actId="20577"/>
          <ac:spMkLst>
            <pc:docMk/>
            <pc:sldMk cId="3161148571" sldId="283"/>
            <ac:spMk id="7" creationId="{4F95A927-C31F-4234-B7B2-D702452FC5D0}"/>
          </ac:spMkLst>
        </pc:spChg>
        <pc:spChg chg="add">
          <ac:chgData name="Lee Jowett" userId="S::lee.jowett@leicester.gov.uk::b4c18200-571b-4fac-968d-92e9fa7f3d31" providerId="AD" clId="Web-{CB650928-C231-D9B9-9A2C-ADAE9B5B07B3}" dt="2020-04-21T13:56:17.756" v="515"/>
          <ac:spMkLst>
            <pc:docMk/>
            <pc:sldMk cId="3161148571" sldId="283"/>
            <ac:spMk id="9" creationId="{9F900DEE-FE85-4A55-94BC-134A99D2703B}"/>
          </ac:spMkLst>
        </pc:spChg>
        <pc:picChg chg="add">
          <ac:chgData name="Lee Jowett" userId="S::lee.jowett@leicester.gov.uk::b4c18200-571b-4fac-968d-92e9fa7f3d31" providerId="AD" clId="Web-{CB650928-C231-D9B9-9A2C-ADAE9B5B07B3}" dt="2020-04-21T14:05:34.912" v="555"/>
          <ac:picMkLst>
            <pc:docMk/>
            <pc:sldMk cId="3161148571" sldId="283"/>
            <ac:picMk id="11" creationId="{12BFD5B6-F977-475E-9029-C220088D555C}"/>
          </ac:picMkLst>
        </pc:picChg>
      </pc:sldChg>
      <pc:sldChg chg="addSp delSp modSp">
        <pc:chgData name="Lee Jowett" userId="S::lee.jowett@leicester.gov.uk::b4c18200-571b-4fac-968d-92e9fa7f3d31" providerId="AD" clId="Web-{CB650928-C231-D9B9-9A2C-ADAE9B5B07B3}" dt="2020-04-21T14:10:36.538" v="602" actId="14100"/>
        <pc:sldMkLst>
          <pc:docMk/>
          <pc:sldMk cId="3666872305" sldId="284"/>
        </pc:sldMkLst>
        <pc:spChg chg="del">
          <ac:chgData name="Lee Jowett" userId="S::lee.jowett@leicester.gov.uk::b4c18200-571b-4fac-968d-92e9fa7f3d31" providerId="AD" clId="Web-{CB650928-C231-D9B9-9A2C-ADAE9B5B07B3}" dt="2020-04-21T13:56:09.850" v="511"/>
          <ac:spMkLst>
            <pc:docMk/>
            <pc:sldMk cId="3666872305" sldId="284"/>
            <ac:spMk id="2" creationId="{594075EC-8E43-4435-9D90-294C456417DF}"/>
          </ac:spMkLst>
        </pc:spChg>
        <pc:spChg chg="mod">
          <ac:chgData name="Lee Jowett" userId="S::lee.jowett@leicester.gov.uk::b4c18200-571b-4fac-968d-92e9fa7f3d31" providerId="AD" clId="Web-{CB650928-C231-D9B9-9A2C-ADAE9B5B07B3}" dt="2020-04-21T14:10:36.538" v="602" actId="14100"/>
          <ac:spMkLst>
            <pc:docMk/>
            <pc:sldMk cId="3666872305" sldId="284"/>
            <ac:spMk id="3" creationId="{6DD866C9-3CB0-457E-A746-8E627B5A038C}"/>
          </ac:spMkLst>
        </pc:spChg>
        <pc:spChg chg="mod">
          <ac:chgData name="Lee Jowett" userId="S::lee.jowett@leicester.gov.uk::b4c18200-571b-4fac-968d-92e9fa7f3d31" providerId="AD" clId="Web-{CB650928-C231-D9B9-9A2C-ADAE9B5B07B3}" dt="2020-04-21T14:10:32.209" v="599" actId="20577"/>
          <ac:spMkLst>
            <pc:docMk/>
            <pc:sldMk cId="3666872305" sldId="284"/>
            <ac:spMk id="7" creationId="{4F95A927-C31F-4234-B7B2-D702452FC5D0}"/>
          </ac:spMkLst>
        </pc:spChg>
        <pc:spChg chg="add del mod">
          <ac:chgData name="Lee Jowett" userId="S::lee.jowett@leicester.gov.uk::b4c18200-571b-4fac-968d-92e9fa7f3d31" providerId="AD" clId="Web-{CB650928-C231-D9B9-9A2C-ADAE9B5B07B3}" dt="2020-04-21T13:56:13.553" v="513"/>
          <ac:spMkLst>
            <pc:docMk/>
            <pc:sldMk cId="3666872305" sldId="284"/>
            <ac:spMk id="9" creationId="{43627707-D784-4C1F-B99E-300BF73101B9}"/>
          </ac:spMkLst>
        </pc:spChg>
        <pc:spChg chg="add">
          <ac:chgData name="Lee Jowett" userId="S::lee.jowett@leicester.gov.uk::b4c18200-571b-4fac-968d-92e9fa7f3d31" providerId="AD" clId="Web-{CB650928-C231-D9B9-9A2C-ADAE9B5B07B3}" dt="2020-04-21T13:56:10.428" v="512"/>
          <ac:spMkLst>
            <pc:docMk/>
            <pc:sldMk cId="3666872305" sldId="284"/>
            <ac:spMk id="11" creationId="{028C0ECA-6241-4D5D-A848-518EF4079959}"/>
          </ac:spMkLst>
        </pc:spChg>
        <pc:picChg chg="add mod modCrop">
          <ac:chgData name="Lee Jowett" userId="S::lee.jowett@leicester.gov.uk::b4c18200-571b-4fac-968d-92e9fa7f3d31" providerId="AD" clId="Web-{CB650928-C231-D9B9-9A2C-ADAE9B5B07B3}" dt="2020-04-21T13:48:09.537" v="62" actId="14100"/>
          <ac:picMkLst>
            <pc:docMk/>
            <pc:sldMk cId="3666872305" sldId="284"/>
            <ac:picMk id="4" creationId="{444A230C-5882-4F0B-A976-9A0ACAB344F2}"/>
          </ac:picMkLst>
        </pc:picChg>
        <pc:picChg chg="add">
          <ac:chgData name="Lee Jowett" userId="S::lee.jowett@leicester.gov.uk::b4c18200-571b-4fac-968d-92e9fa7f3d31" providerId="AD" clId="Web-{CB650928-C231-D9B9-9A2C-ADAE9B5B07B3}" dt="2020-04-21T14:05:36.772" v="556"/>
          <ac:picMkLst>
            <pc:docMk/>
            <pc:sldMk cId="3666872305" sldId="284"/>
            <ac:picMk id="13" creationId="{1D61457F-F056-4ED8-8301-D1AEA88E199E}"/>
          </ac:picMkLst>
        </pc:picChg>
      </pc:sldChg>
      <pc:sldChg chg="addSp delSp modSp ord">
        <pc:chgData name="Lee Jowett" userId="S::lee.jowett@leicester.gov.uk::b4c18200-571b-4fac-968d-92e9fa7f3d31" providerId="AD" clId="Web-{CB650928-C231-D9B9-9A2C-ADAE9B5B07B3}" dt="2020-04-21T14:05:09.787" v="547" actId="1076"/>
        <pc:sldMkLst>
          <pc:docMk/>
          <pc:sldMk cId="2401097837" sldId="285"/>
        </pc:sldMkLst>
        <pc:spChg chg="mod">
          <ac:chgData name="Lee Jowett" userId="S::lee.jowett@leicester.gov.uk::b4c18200-571b-4fac-968d-92e9fa7f3d31" providerId="AD" clId="Web-{CB650928-C231-D9B9-9A2C-ADAE9B5B07B3}" dt="2020-04-21T13:43:50.896" v="47" actId="20577"/>
          <ac:spMkLst>
            <pc:docMk/>
            <pc:sldMk cId="2401097837" sldId="285"/>
            <ac:spMk id="2" creationId="{594075EC-8E43-4435-9D90-294C456417DF}"/>
          </ac:spMkLst>
        </pc:spChg>
        <pc:spChg chg="del">
          <ac:chgData name="Lee Jowett" userId="S::lee.jowett@leicester.gov.uk::b4c18200-571b-4fac-968d-92e9fa7f3d31" providerId="AD" clId="Web-{CB650928-C231-D9B9-9A2C-ADAE9B5B07B3}" dt="2020-04-21T13:43:01.068" v="0"/>
          <ac:spMkLst>
            <pc:docMk/>
            <pc:sldMk cId="2401097837" sldId="285"/>
            <ac:spMk id="14" creationId="{20D5D19D-0789-4518-B5DC-D47ADF69D25A}"/>
          </ac:spMkLst>
        </pc:spChg>
        <pc:spChg chg="del">
          <ac:chgData name="Lee Jowett" userId="S::lee.jowett@leicester.gov.uk::b4c18200-571b-4fac-968d-92e9fa7f3d31" providerId="AD" clId="Web-{CB650928-C231-D9B9-9A2C-ADAE9B5B07B3}" dt="2020-04-21T13:43:01.068" v="0"/>
          <ac:spMkLst>
            <pc:docMk/>
            <pc:sldMk cId="2401097837" sldId="285"/>
            <ac:spMk id="21" creationId="{B81933D1-5615-42C7-9C0B-4EB7105CCE2D}"/>
          </ac:spMkLst>
        </pc:spChg>
        <pc:spChg chg="del">
          <ac:chgData name="Lee Jowett" userId="S::lee.jowett@leicester.gov.uk::b4c18200-571b-4fac-968d-92e9fa7f3d31" providerId="AD" clId="Web-{CB650928-C231-D9B9-9A2C-ADAE9B5B07B3}" dt="2020-04-21T13:43:01.068" v="0"/>
          <ac:spMkLst>
            <pc:docMk/>
            <pc:sldMk cId="2401097837" sldId="285"/>
            <ac:spMk id="23" creationId="{19C9EAEA-39D0-4B0E-A0EB-51E7B26740B1}"/>
          </ac:spMkLst>
        </pc:spChg>
        <pc:spChg chg="add mod">
          <ac:chgData name="Lee Jowett" userId="S::lee.jowett@leicester.gov.uk::b4c18200-571b-4fac-968d-92e9fa7f3d31" providerId="AD" clId="Web-{CB650928-C231-D9B9-9A2C-ADAE9B5B07B3}" dt="2020-04-21T13:43:08.646" v="2"/>
          <ac:spMkLst>
            <pc:docMk/>
            <pc:sldMk cId="2401097837" sldId="285"/>
            <ac:spMk id="27" creationId="{60420F9C-C3F7-4FC5-BFEC-8CD5457F35C5}"/>
          </ac:spMkLst>
        </pc:spChg>
        <pc:grpChg chg="del">
          <ac:chgData name="Lee Jowett" userId="S::lee.jowett@leicester.gov.uk::b4c18200-571b-4fac-968d-92e9fa7f3d31" providerId="AD" clId="Web-{CB650928-C231-D9B9-9A2C-ADAE9B5B07B3}" dt="2020-04-21T13:43:01.068" v="0"/>
          <ac:grpSpMkLst>
            <pc:docMk/>
            <pc:sldMk cId="2401097837" sldId="285"/>
            <ac:grpSpMk id="16" creationId="{032D8612-31EB-44CF-A1D0-14FD4C705424}"/>
          </ac:grpSpMkLst>
        </pc:grpChg>
        <pc:picChg chg="add mod">
          <ac:chgData name="Lee Jowett" userId="S::lee.jowett@leicester.gov.uk::b4c18200-571b-4fac-968d-92e9fa7f3d31" providerId="AD" clId="Web-{CB650928-C231-D9B9-9A2C-ADAE9B5B07B3}" dt="2020-04-21T14:05:09.787" v="547" actId="1076"/>
          <ac:picMkLst>
            <pc:docMk/>
            <pc:sldMk cId="2401097837" sldId="285"/>
            <ac:picMk id="3" creationId="{783D1F55-A60D-4C45-BDC7-6DEDD711E2D6}"/>
          </ac:picMkLst>
        </pc:picChg>
        <pc:picChg chg="mod">
          <ac:chgData name="Lee Jowett" userId="S::lee.jowett@leicester.gov.uk::b4c18200-571b-4fac-968d-92e9fa7f3d31" providerId="AD" clId="Web-{CB650928-C231-D9B9-9A2C-ADAE9B5B07B3}" dt="2020-04-21T13:43:12.927" v="4" actId="14100"/>
          <ac:picMkLst>
            <pc:docMk/>
            <pc:sldMk cId="2401097837" sldId="285"/>
            <ac:picMk id="9" creationId="{AA00C9D8-6099-4C3B-8470-2796833D0563}"/>
          </ac:picMkLst>
        </pc:picChg>
      </pc:sldChg>
      <pc:sldChg chg="addSp delSp modSp add replId">
        <pc:chgData name="Lee Jowett" userId="S::lee.jowett@leicester.gov.uk::b4c18200-571b-4fac-968d-92e9fa7f3d31" providerId="AD" clId="Web-{CB650928-C231-D9B9-9A2C-ADAE9B5B07B3}" dt="2020-04-21T14:10:09.459" v="596" actId="20577"/>
        <pc:sldMkLst>
          <pc:docMk/>
          <pc:sldMk cId="1487776366" sldId="286"/>
        </pc:sldMkLst>
        <pc:spChg chg="mod">
          <ac:chgData name="Lee Jowett" userId="S::lee.jowett@leicester.gov.uk::b4c18200-571b-4fac-968d-92e9fa7f3d31" providerId="AD" clId="Web-{CB650928-C231-D9B9-9A2C-ADAE9B5B07B3}" dt="2020-04-21T13:56:01.959" v="508" actId="20577"/>
          <ac:spMkLst>
            <pc:docMk/>
            <pc:sldMk cId="1487776366" sldId="286"/>
            <ac:spMk id="2" creationId="{594075EC-8E43-4435-9D90-294C456417DF}"/>
          </ac:spMkLst>
        </pc:spChg>
        <pc:spChg chg="mod">
          <ac:chgData name="Lee Jowett" userId="S::lee.jowett@leicester.gov.uk::b4c18200-571b-4fac-968d-92e9fa7f3d31" providerId="AD" clId="Web-{CB650928-C231-D9B9-9A2C-ADAE9B5B07B3}" dt="2020-04-21T13:55:23.678" v="500" actId="20577"/>
          <ac:spMkLst>
            <pc:docMk/>
            <pc:sldMk cId="1487776366" sldId="286"/>
            <ac:spMk id="3" creationId="{6DD866C9-3CB0-457E-A746-8E627B5A038C}"/>
          </ac:spMkLst>
        </pc:spChg>
        <pc:spChg chg="mod">
          <ac:chgData name="Lee Jowett" userId="S::lee.jowett@leicester.gov.uk::b4c18200-571b-4fac-968d-92e9fa7f3d31" providerId="AD" clId="Web-{CB650928-C231-D9B9-9A2C-ADAE9B5B07B3}" dt="2020-04-21T14:10:09.459" v="596" actId="20577"/>
          <ac:spMkLst>
            <pc:docMk/>
            <pc:sldMk cId="1487776366" sldId="286"/>
            <ac:spMk id="7" creationId="{4F95A927-C31F-4234-B7B2-D702452FC5D0}"/>
          </ac:spMkLst>
        </pc:spChg>
        <pc:picChg chg="del">
          <ac:chgData name="Lee Jowett" userId="S::lee.jowett@leicester.gov.uk::b4c18200-571b-4fac-968d-92e9fa7f3d31" providerId="AD" clId="Web-{CB650928-C231-D9B9-9A2C-ADAE9B5B07B3}" dt="2020-04-21T13:49:32.709" v="78"/>
          <ac:picMkLst>
            <pc:docMk/>
            <pc:sldMk cId="1487776366" sldId="286"/>
            <ac:picMk id="4" creationId="{444A230C-5882-4F0B-A976-9A0ACAB344F2}"/>
          </ac:picMkLst>
        </pc:picChg>
        <pc:picChg chg="del mod">
          <ac:chgData name="Lee Jowett" userId="S::lee.jowett@leicester.gov.uk::b4c18200-571b-4fac-968d-92e9fa7f3d31" providerId="AD" clId="Web-{CB650928-C231-D9B9-9A2C-ADAE9B5B07B3}" dt="2020-04-21T13:49:03.662" v="73"/>
          <ac:picMkLst>
            <pc:docMk/>
            <pc:sldMk cId="1487776366" sldId="286"/>
            <ac:picMk id="5" creationId="{FB154D3C-28C3-4FB6-9B97-DA386B32EED8}"/>
          </ac:picMkLst>
        </pc:picChg>
        <pc:picChg chg="add mod">
          <ac:chgData name="Lee Jowett" userId="S::lee.jowett@leicester.gov.uk::b4c18200-571b-4fac-968d-92e9fa7f3d31" providerId="AD" clId="Web-{CB650928-C231-D9B9-9A2C-ADAE9B5B07B3}" dt="2020-04-21T13:49:31.271" v="77" actId="14100"/>
          <ac:picMkLst>
            <pc:docMk/>
            <pc:sldMk cId="1487776366" sldId="286"/>
            <ac:picMk id="6" creationId="{CC20BD44-651F-4CAF-BA43-8984F9C8A375}"/>
          </ac:picMkLst>
        </pc:picChg>
        <pc:picChg chg="add mod">
          <ac:chgData name="Lee Jowett" userId="S::lee.jowett@leicester.gov.uk::b4c18200-571b-4fac-968d-92e9fa7f3d31" providerId="AD" clId="Web-{CB650928-C231-D9B9-9A2C-ADAE9B5B07B3}" dt="2020-04-21T13:57:50.647" v="538"/>
          <ac:picMkLst>
            <pc:docMk/>
            <pc:sldMk cId="1487776366" sldId="286"/>
            <ac:picMk id="9" creationId="{5577408F-7885-4895-8AC4-E61AC4E4A569}"/>
          </ac:picMkLst>
        </pc:picChg>
        <pc:picChg chg="add mod">
          <ac:chgData name="Lee Jowett" userId="S::lee.jowett@leicester.gov.uk::b4c18200-571b-4fac-968d-92e9fa7f3d31" providerId="AD" clId="Web-{CB650928-C231-D9B9-9A2C-ADAE9B5B07B3}" dt="2020-04-21T13:57:50.662" v="539"/>
          <ac:picMkLst>
            <pc:docMk/>
            <pc:sldMk cId="1487776366" sldId="286"/>
            <ac:picMk id="11" creationId="{4ED29D3C-6D76-4977-991F-3079AE43939E}"/>
          </ac:picMkLst>
        </pc:picChg>
        <pc:picChg chg="add mod">
          <ac:chgData name="Lee Jowett" userId="S::lee.jowett@leicester.gov.uk::b4c18200-571b-4fac-968d-92e9fa7f3d31" providerId="AD" clId="Web-{CB650928-C231-D9B9-9A2C-ADAE9B5B07B3}" dt="2020-04-21T13:57:57.912" v="542" actId="14100"/>
          <ac:picMkLst>
            <pc:docMk/>
            <pc:sldMk cId="1487776366" sldId="286"/>
            <ac:picMk id="13" creationId="{B2C29E44-2A95-4A91-8D25-0B6EE23DF53F}"/>
          </ac:picMkLst>
        </pc:picChg>
        <pc:picChg chg="add">
          <ac:chgData name="Lee Jowett" userId="S::lee.jowett@leicester.gov.uk::b4c18200-571b-4fac-968d-92e9fa7f3d31" providerId="AD" clId="Web-{CB650928-C231-D9B9-9A2C-ADAE9B5B07B3}" dt="2020-04-21T14:05:38.240" v="557"/>
          <ac:picMkLst>
            <pc:docMk/>
            <pc:sldMk cId="1487776366" sldId="286"/>
            <ac:picMk id="16" creationId="{0F54C539-B956-48F2-857E-D1E0D48DAE13}"/>
          </ac:picMkLst>
        </pc:picChg>
      </pc:sldChg>
      <pc:sldChg chg="addSp delSp modSp new">
        <pc:chgData name="Lee Jowett" userId="S::lee.jowett@leicester.gov.uk::b4c18200-571b-4fac-968d-92e9fa7f3d31" providerId="AD" clId="Web-{CB650928-C231-D9B9-9A2C-ADAE9B5B07B3}" dt="2020-04-21T14:19:49.803" v="1325" actId="1076"/>
        <pc:sldMkLst>
          <pc:docMk/>
          <pc:sldMk cId="1872542749" sldId="287"/>
        </pc:sldMkLst>
        <pc:spChg chg="mod">
          <ac:chgData name="Lee Jowett" userId="S::lee.jowett@leicester.gov.uk::b4c18200-571b-4fac-968d-92e9fa7f3d31" providerId="AD" clId="Web-{CB650928-C231-D9B9-9A2C-ADAE9B5B07B3}" dt="2020-04-21T14:19:49.803" v="1325" actId="1076"/>
          <ac:spMkLst>
            <pc:docMk/>
            <pc:sldMk cId="1872542749" sldId="287"/>
            <ac:spMk id="2" creationId="{5DFB937F-8187-4820-AFFA-E644F6B99A55}"/>
          </ac:spMkLst>
        </pc:spChg>
        <pc:spChg chg="del">
          <ac:chgData name="Lee Jowett" userId="S::lee.jowett@leicester.gov.uk::b4c18200-571b-4fac-968d-92e9fa7f3d31" providerId="AD" clId="Web-{CB650928-C231-D9B9-9A2C-ADAE9B5B07B3}" dt="2020-04-21T14:15:08.616" v="751"/>
          <ac:spMkLst>
            <pc:docMk/>
            <pc:sldMk cId="1872542749" sldId="287"/>
            <ac:spMk id="3" creationId="{2E2695F9-C6BC-44C2-B9A5-3B21AA18B205}"/>
          </ac:spMkLst>
        </pc:spChg>
        <pc:spChg chg="add del mod">
          <ac:chgData name="Lee Jowett" userId="S::lee.jowett@leicester.gov.uk::b4c18200-571b-4fac-968d-92e9fa7f3d31" providerId="AD" clId="Web-{CB650928-C231-D9B9-9A2C-ADAE9B5B07B3}" dt="2020-04-21T14:16:16.397" v="810"/>
          <ac:spMkLst>
            <pc:docMk/>
            <pc:sldMk cId="1872542749" sldId="287"/>
            <ac:spMk id="7" creationId="{7DFBD3E7-E370-4A94-9DD9-F35FB5A7F316}"/>
          </ac:spMkLst>
        </pc:spChg>
        <pc:spChg chg="add mod">
          <ac:chgData name="Lee Jowett" userId="S::lee.jowett@leicester.gov.uk::b4c18200-571b-4fac-968d-92e9fa7f3d31" providerId="AD" clId="Web-{CB650928-C231-D9B9-9A2C-ADAE9B5B07B3}" dt="2020-04-21T14:19:43.913" v="1324" actId="14100"/>
          <ac:spMkLst>
            <pc:docMk/>
            <pc:sldMk cId="1872542749" sldId="287"/>
            <ac:spMk id="12" creationId="{216AC0B8-B2D6-4E4E-951F-0D10B9A2873D}"/>
          </ac:spMkLst>
        </pc:spChg>
        <pc:picChg chg="add del mod ord">
          <ac:chgData name="Lee Jowett" userId="S::lee.jowett@leicester.gov.uk::b4c18200-571b-4fac-968d-92e9fa7f3d31" providerId="AD" clId="Web-{CB650928-C231-D9B9-9A2C-ADAE9B5B07B3}" dt="2020-04-21T14:15:11.975" v="753"/>
          <ac:picMkLst>
            <pc:docMk/>
            <pc:sldMk cId="1872542749" sldId="287"/>
            <ac:picMk id="4" creationId="{067260C6-AFE0-4B8A-B7D1-37D2EC855F72}"/>
          </ac:picMkLst>
        </pc:picChg>
        <pc:picChg chg="add mod">
          <ac:chgData name="Lee Jowett" userId="S::lee.jowett@leicester.gov.uk::b4c18200-571b-4fac-968d-92e9fa7f3d31" providerId="AD" clId="Web-{CB650928-C231-D9B9-9A2C-ADAE9B5B07B3}" dt="2020-04-21T14:16:09.038" v="809" actId="1076"/>
          <ac:picMkLst>
            <pc:docMk/>
            <pc:sldMk cId="1872542749" sldId="287"/>
            <ac:picMk id="9" creationId="{EBCDA787-3CB8-4C46-B9CB-1D8C2C088BB5}"/>
          </ac:picMkLst>
        </pc:picChg>
        <pc:picChg chg="add mod ord modCrop">
          <ac:chgData name="Lee Jowett" userId="S::lee.jowett@leicester.gov.uk::b4c18200-571b-4fac-968d-92e9fa7f3d31" providerId="AD" clId="Web-{CB650928-C231-D9B9-9A2C-ADAE9B5B07B3}" dt="2020-04-21T14:16:39.506" v="816" actId="1076"/>
          <ac:picMkLst>
            <pc:docMk/>
            <pc:sldMk cId="1872542749" sldId="287"/>
            <ac:picMk id="10" creationId="{0FCB8407-8D80-4164-8AB8-401F6D137E1F}"/>
          </ac:picMkLst>
        </pc:picChg>
      </pc:sldChg>
      <pc:sldChg chg="addSp delSp modSp add replId">
        <pc:chgData name="Lee Jowett" userId="S::lee.jowett@leicester.gov.uk::b4c18200-571b-4fac-968d-92e9fa7f3d31" providerId="AD" clId="Web-{CB650928-C231-D9B9-9A2C-ADAE9B5B07B3}" dt="2020-04-21T14:14:49.913" v="750"/>
        <pc:sldMkLst>
          <pc:docMk/>
          <pc:sldMk cId="2264809856" sldId="288"/>
        </pc:sldMkLst>
        <pc:spChg chg="mod">
          <ac:chgData name="Lee Jowett" userId="S::lee.jowett@leicester.gov.uk::b4c18200-571b-4fac-968d-92e9fa7f3d31" providerId="AD" clId="Web-{CB650928-C231-D9B9-9A2C-ADAE9B5B07B3}" dt="2020-04-21T14:10:59.381" v="620" actId="20577"/>
          <ac:spMkLst>
            <pc:docMk/>
            <pc:sldMk cId="2264809856" sldId="288"/>
            <ac:spMk id="2" creationId="{594075EC-8E43-4435-9D90-294C456417DF}"/>
          </ac:spMkLst>
        </pc:spChg>
        <pc:spChg chg="del">
          <ac:chgData name="Lee Jowett" userId="S::lee.jowett@leicester.gov.uk::b4c18200-571b-4fac-968d-92e9fa7f3d31" providerId="AD" clId="Web-{CB650928-C231-D9B9-9A2C-ADAE9B5B07B3}" dt="2020-04-21T14:11:07.491" v="627"/>
          <ac:spMkLst>
            <pc:docMk/>
            <pc:sldMk cId="2264809856" sldId="288"/>
            <ac:spMk id="3" creationId="{6DD866C9-3CB0-457E-A746-8E627B5A038C}"/>
          </ac:spMkLst>
        </pc:spChg>
        <pc:spChg chg="add del mod">
          <ac:chgData name="Lee Jowett" userId="S::lee.jowett@leicester.gov.uk::b4c18200-571b-4fac-968d-92e9fa7f3d31" providerId="AD" clId="Web-{CB650928-C231-D9B9-9A2C-ADAE9B5B07B3}" dt="2020-04-21T14:13:13.366" v="737"/>
          <ac:spMkLst>
            <pc:docMk/>
            <pc:sldMk cId="2264809856" sldId="288"/>
            <ac:spMk id="5" creationId="{D3E9C9CC-8CD5-4379-B0E1-7695473B2108}"/>
          </ac:spMkLst>
        </pc:spChg>
        <pc:spChg chg="del">
          <ac:chgData name="Lee Jowett" userId="S::lee.jowett@leicester.gov.uk::b4c18200-571b-4fac-968d-92e9fa7f3d31" providerId="AD" clId="Web-{CB650928-C231-D9B9-9A2C-ADAE9B5B07B3}" dt="2020-04-21T14:11:12.225" v="628"/>
          <ac:spMkLst>
            <pc:docMk/>
            <pc:sldMk cId="2264809856" sldId="288"/>
            <ac:spMk id="7" creationId="{4F95A927-C31F-4234-B7B2-D702452FC5D0}"/>
          </ac:spMkLst>
        </pc:spChg>
        <pc:spChg chg="add del mod">
          <ac:chgData name="Lee Jowett" userId="S::lee.jowett@leicester.gov.uk::b4c18200-571b-4fac-968d-92e9fa7f3d31" providerId="AD" clId="Web-{CB650928-C231-D9B9-9A2C-ADAE9B5B07B3}" dt="2020-04-21T14:13:36.210" v="741"/>
          <ac:spMkLst>
            <pc:docMk/>
            <pc:sldMk cId="2264809856" sldId="288"/>
            <ac:spMk id="17" creationId="{946B775C-5898-43FA-9A42-3C7D8EC8C88E}"/>
          </ac:spMkLst>
        </pc:spChg>
        <pc:picChg chg="del">
          <ac:chgData name="Lee Jowett" userId="S::lee.jowett@leicester.gov.uk::b4c18200-571b-4fac-968d-92e9fa7f3d31" providerId="AD" clId="Web-{CB650928-C231-D9B9-9A2C-ADAE9B5B07B3}" dt="2020-04-21T14:11:03.397" v="626"/>
          <ac:picMkLst>
            <pc:docMk/>
            <pc:sldMk cId="2264809856" sldId="288"/>
            <ac:picMk id="6" creationId="{CC20BD44-651F-4CAF-BA43-8984F9C8A375}"/>
          </ac:picMkLst>
        </pc:picChg>
        <pc:picChg chg="add del mod ord">
          <ac:chgData name="Lee Jowett" userId="S::lee.jowett@leicester.gov.uk::b4c18200-571b-4fac-968d-92e9fa7f3d31" providerId="AD" clId="Web-{CB650928-C231-D9B9-9A2C-ADAE9B5B07B3}" dt="2020-04-21T14:13:28.553" v="740"/>
          <ac:picMkLst>
            <pc:docMk/>
            <pc:sldMk cId="2264809856" sldId="288"/>
            <ac:picMk id="8" creationId="{63666645-D4AB-4F40-8662-3470D0A7F7D6}"/>
          </ac:picMkLst>
        </pc:picChg>
        <pc:picChg chg="del">
          <ac:chgData name="Lee Jowett" userId="S::lee.jowett@leicester.gov.uk::b4c18200-571b-4fac-968d-92e9fa7f3d31" providerId="AD" clId="Web-{CB650928-C231-D9B9-9A2C-ADAE9B5B07B3}" dt="2020-04-21T14:11:03.397" v="625"/>
          <ac:picMkLst>
            <pc:docMk/>
            <pc:sldMk cId="2264809856" sldId="288"/>
            <ac:picMk id="9" creationId="{5577408F-7885-4895-8AC4-E61AC4E4A569}"/>
          </ac:picMkLst>
        </pc:picChg>
        <pc:picChg chg="del">
          <ac:chgData name="Lee Jowett" userId="S::lee.jowett@leicester.gov.uk::b4c18200-571b-4fac-968d-92e9fa7f3d31" providerId="AD" clId="Web-{CB650928-C231-D9B9-9A2C-ADAE9B5B07B3}" dt="2020-04-21T14:11:03.397" v="624"/>
          <ac:picMkLst>
            <pc:docMk/>
            <pc:sldMk cId="2264809856" sldId="288"/>
            <ac:picMk id="11" creationId="{4ED29D3C-6D76-4977-991F-3079AE43939E}"/>
          </ac:picMkLst>
        </pc:picChg>
        <pc:picChg chg="add del mod">
          <ac:chgData name="Lee Jowett" userId="S::lee.jowett@leicester.gov.uk::b4c18200-571b-4fac-968d-92e9fa7f3d31" providerId="AD" clId="Web-{CB650928-C231-D9B9-9A2C-ADAE9B5B07B3}" dt="2020-04-21T14:13:26.631" v="739"/>
          <ac:picMkLst>
            <pc:docMk/>
            <pc:sldMk cId="2264809856" sldId="288"/>
            <ac:picMk id="12" creationId="{96E26229-1F20-459B-9314-832A13F7F1C8}"/>
          </ac:picMkLst>
        </pc:picChg>
        <pc:picChg chg="del">
          <ac:chgData name="Lee Jowett" userId="S::lee.jowett@leicester.gov.uk::b4c18200-571b-4fac-968d-92e9fa7f3d31" providerId="AD" clId="Web-{CB650928-C231-D9B9-9A2C-ADAE9B5B07B3}" dt="2020-04-21T14:11:03.397" v="623"/>
          <ac:picMkLst>
            <pc:docMk/>
            <pc:sldMk cId="2264809856" sldId="288"/>
            <ac:picMk id="13" creationId="{B2C29E44-2A95-4A91-8D25-0B6EE23DF53F}"/>
          </ac:picMkLst>
        </pc:picChg>
        <pc:picChg chg="mod">
          <ac:chgData name="Lee Jowett" userId="S::lee.jowett@leicester.gov.uk::b4c18200-571b-4fac-968d-92e9fa7f3d31" providerId="AD" clId="Web-{CB650928-C231-D9B9-9A2C-ADAE9B5B07B3}" dt="2020-04-21T14:14:43.710" v="748" actId="1076"/>
          <ac:picMkLst>
            <pc:docMk/>
            <pc:sldMk cId="2264809856" sldId="288"/>
            <ac:picMk id="16" creationId="{0F54C539-B956-48F2-857E-D1E0D48DAE13}"/>
          </ac:picMkLst>
        </pc:picChg>
        <pc:picChg chg="add mod ord">
          <ac:chgData name="Lee Jowett" userId="S::lee.jowett@leicester.gov.uk::b4c18200-571b-4fac-968d-92e9fa7f3d31" providerId="AD" clId="Web-{CB650928-C231-D9B9-9A2C-ADAE9B5B07B3}" dt="2020-04-21T14:14:49.913" v="750"/>
          <ac:picMkLst>
            <pc:docMk/>
            <pc:sldMk cId="2264809856" sldId="288"/>
            <ac:picMk id="18" creationId="{2DB735F2-399C-4758-83AB-6D47F670306E}"/>
          </ac:picMkLst>
        </pc:picChg>
      </pc:sldChg>
      <pc:sldChg chg="addSp modSp new">
        <pc:chgData name="Lee Jowett" userId="S::lee.jowett@leicester.gov.uk::b4c18200-571b-4fac-968d-92e9fa7f3d31" providerId="AD" clId="Web-{CB650928-C231-D9B9-9A2C-ADAE9B5B07B3}" dt="2020-04-21T14:41:25.444" v="2411" actId="1076"/>
        <pc:sldMkLst>
          <pc:docMk/>
          <pc:sldMk cId="4065706349" sldId="289"/>
        </pc:sldMkLst>
        <pc:picChg chg="add mod">
          <ac:chgData name="Lee Jowett" userId="S::lee.jowett@leicester.gov.uk::b4c18200-571b-4fac-968d-92e9fa7f3d31" providerId="AD" clId="Web-{CB650928-C231-D9B9-9A2C-ADAE9B5B07B3}" dt="2020-04-21T14:41:25.444" v="2411" actId="1076"/>
          <ac:picMkLst>
            <pc:docMk/>
            <pc:sldMk cId="4065706349" sldId="289"/>
            <ac:picMk id="3" creationId="{E154D21C-D5CD-463D-A6EE-45A42803C54F}"/>
          </ac:picMkLst>
        </pc:picChg>
      </pc:sldChg>
      <pc:sldChg chg="addSp delSp modSp add replId">
        <pc:chgData name="Lee Jowett" userId="S::lee.jowett@leicester.gov.uk::b4c18200-571b-4fac-968d-92e9fa7f3d31" providerId="AD" clId="Web-{CB650928-C231-D9B9-9A2C-ADAE9B5B07B3}" dt="2020-04-21T14:40:13.491" v="2407" actId="1076"/>
        <pc:sldMkLst>
          <pc:docMk/>
          <pc:sldMk cId="3775226229" sldId="290"/>
        </pc:sldMkLst>
        <pc:spChg chg="mod">
          <ac:chgData name="Lee Jowett" userId="S::lee.jowett@leicester.gov.uk::b4c18200-571b-4fac-968d-92e9fa7f3d31" providerId="AD" clId="Web-{CB650928-C231-D9B9-9A2C-ADAE9B5B07B3}" dt="2020-04-21T14:40:04.679" v="2405" actId="1076"/>
          <ac:spMkLst>
            <pc:docMk/>
            <pc:sldMk cId="3775226229" sldId="290"/>
            <ac:spMk id="2" creationId="{CF3F8C29-53FE-441F-ABD8-67FCAAEC18AC}"/>
          </ac:spMkLst>
        </pc:spChg>
        <pc:spChg chg="del mod">
          <ac:chgData name="Lee Jowett" userId="S::lee.jowett@leicester.gov.uk::b4c18200-571b-4fac-968d-92e9fa7f3d31" providerId="AD" clId="Web-{CB650928-C231-D9B9-9A2C-ADAE9B5B07B3}" dt="2020-04-21T14:37:33.382" v="2401"/>
          <ac:spMkLst>
            <pc:docMk/>
            <pc:sldMk cId="3775226229" sldId="290"/>
            <ac:spMk id="5" creationId="{392587AA-E5AE-4FD4-8D6A-4875A66918D5}"/>
          </ac:spMkLst>
        </pc:spChg>
        <pc:picChg chg="add mod">
          <ac:chgData name="Lee Jowett" userId="S::lee.jowett@leicester.gov.uk::b4c18200-571b-4fac-968d-92e9fa7f3d31" providerId="AD" clId="Web-{CB650928-C231-D9B9-9A2C-ADAE9B5B07B3}" dt="2020-04-21T14:40:13.491" v="2407" actId="1076"/>
          <ac:picMkLst>
            <pc:docMk/>
            <pc:sldMk cId="3775226229" sldId="290"/>
            <ac:picMk id="3" creationId="{46CC8C0E-3DA4-437B-90DB-2D0CAF76B084}"/>
          </ac:picMkLst>
        </pc:picChg>
        <pc:picChg chg="del">
          <ac:chgData name="Lee Jowett" userId="S::lee.jowett@leicester.gov.uk::b4c18200-571b-4fac-968d-92e9fa7f3d31" providerId="AD" clId="Web-{CB650928-C231-D9B9-9A2C-ADAE9B5B07B3}" dt="2020-04-21T14:37:29.116" v="2397"/>
          <ac:picMkLst>
            <pc:docMk/>
            <pc:sldMk cId="3775226229" sldId="290"/>
            <ac:picMk id="4" creationId="{A29FF3D5-847C-4766-A359-A2D218340DB1}"/>
          </ac:picMkLst>
        </pc:picChg>
      </pc:sldChg>
    </pc:docChg>
  </pc:docChgLst>
  <pc:docChgLst>
    <pc:chgData name="Amy Peace" userId="S::amy.peace@leicester.gov.uk::caef7dc3-0d83-4f8b-849b-f17cf985f9e9" providerId="AD" clId="Web-{A7C9D4B1-DE50-4ED2-9C1D-670629BF67CB}"/>
    <pc:docChg chg="modSld addMainMaster delMainMaster">
      <pc:chgData name="Amy Peace" userId="S::amy.peace@leicester.gov.uk::caef7dc3-0d83-4f8b-849b-f17cf985f9e9" providerId="AD" clId="Web-{A7C9D4B1-DE50-4ED2-9C1D-670629BF67CB}" dt="2020-04-27T09:55:39.119" v="1"/>
      <pc:docMkLst>
        <pc:docMk/>
      </pc:docMkLst>
      <pc:sldChg chg="addSp delSp modSp mod modClrScheme delDesignElem chgLayout">
        <pc:chgData name="Amy Peace" userId="S::amy.peace@leicester.gov.uk::caef7dc3-0d83-4f8b-849b-f17cf985f9e9" providerId="AD" clId="Web-{A7C9D4B1-DE50-4ED2-9C1D-670629BF67CB}" dt="2020-04-27T09:55:39.119" v="1"/>
        <pc:sldMkLst>
          <pc:docMk/>
          <pc:sldMk cId="899484424" sldId="256"/>
        </pc:sldMkLst>
        <pc:spChg chg="mod ord">
          <ac:chgData name="Amy Peace" userId="S::amy.peace@leicester.gov.uk::caef7dc3-0d83-4f8b-849b-f17cf985f9e9" providerId="AD" clId="Web-{A7C9D4B1-DE50-4ED2-9C1D-670629BF67CB}" dt="2020-04-27T09:55:39.119" v="1"/>
          <ac:spMkLst>
            <pc:docMk/>
            <pc:sldMk cId="899484424" sldId="256"/>
            <ac:spMk id="2" creationId="{23749A2C-639D-4222-8B5A-9EEF7D3835E2}"/>
          </ac:spMkLst>
        </pc:spChg>
        <pc:spChg chg="mod ord">
          <ac:chgData name="Amy Peace" userId="S::amy.peace@leicester.gov.uk::caef7dc3-0d83-4f8b-849b-f17cf985f9e9" providerId="AD" clId="Web-{A7C9D4B1-DE50-4ED2-9C1D-670629BF67CB}" dt="2020-04-27T09:55:39.119" v="1"/>
          <ac:spMkLst>
            <pc:docMk/>
            <pc:sldMk cId="899484424" sldId="256"/>
            <ac:spMk id="3" creationId="{3DCFFD74-8732-46D0-A805-FC99D462827D}"/>
          </ac:spMkLst>
        </pc:spChg>
        <pc:spChg chg="add del">
          <ac:chgData name="Amy Peace" userId="S::amy.peace@leicester.gov.uk::caef7dc3-0d83-4f8b-849b-f17cf985f9e9" providerId="AD" clId="Web-{A7C9D4B1-DE50-4ED2-9C1D-670629BF67CB}" dt="2020-04-27T09:55:39.119" v="1"/>
          <ac:spMkLst>
            <pc:docMk/>
            <pc:sldMk cId="899484424" sldId="256"/>
            <ac:spMk id="5" creationId="{23962611-DFD5-4092-AAFD-559E3DFCE2C9}"/>
          </ac:spMkLst>
        </pc:spChg>
        <pc:picChg chg="add del">
          <ac:chgData name="Amy Peace" userId="S::amy.peace@leicester.gov.uk::caef7dc3-0d83-4f8b-849b-f17cf985f9e9" providerId="AD" clId="Web-{A7C9D4B1-DE50-4ED2-9C1D-670629BF67CB}" dt="2020-04-27T09:55:39.119" v="1"/>
          <ac:picMkLst>
            <pc:docMk/>
            <pc:sldMk cId="899484424" sldId="256"/>
            <ac:picMk id="6" creationId="{2270F1FA-0425-408F-9861-80BF5AFB276D}"/>
          </ac:picMkLst>
        </pc:picChg>
      </pc:sldChg>
      <pc:sldChg chg="addSp delSp modSp mod modClrScheme delDesignElem chgLayout">
        <pc:chgData name="Amy Peace" userId="S::amy.peace@leicester.gov.uk::caef7dc3-0d83-4f8b-849b-f17cf985f9e9" providerId="AD" clId="Web-{A7C9D4B1-DE50-4ED2-9C1D-670629BF67CB}" dt="2020-04-27T09:55:39.119" v="1"/>
        <pc:sldMkLst>
          <pc:docMk/>
          <pc:sldMk cId="106024778" sldId="257"/>
        </pc:sldMkLst>
        <pc:spChg chg="mod ord">
          <ac:chgData name="Amy Peace" userId="S::amy.peace@leicester.gov.uk::caef7dc3-0d83-4f8b-849b-f17cf985f9e9" providerId="AD" clId="Web-{A7C9D4B1-DE50-4ED2-9C1D-670629BF67CB}" dt="2020-04-27T09:55:39.119" v="1"/>
          <ac:spMkLst>
            <pc:docMk/>
            <pc:sldMk cId="106024778" sldId="257"/>
            <ac:spMk id="2" creationId="{45568680-1F6E-4073-8B45-306811ED2065}"/>
          </ac:spMkLst>
        </pc:spChg>
        <pc:spChg chg="mod ord">
          <ac:chgData name="Amy Peace" userId="S::amy.peace@leicester.gov.uk::caef7dc3-0d83-4f8b-849b-f17cf985f9e9" providerId="AD" clId="Web-{A7C9D4B1-DE50-4ED2-9C1D-670629BF67CB}" dt="2020-04-27T09:55:39.119" v="1"/>
          <ac:spMkLst>
            <pc:docMk/>
            <pc:sldMk cId="106024778" sldId="257"/>
            <ac:spMk id="3" creationId="{DD2D824A-FFCF-4A60-8009-B0A78D08C93B}"/>
          </ac:spMkLst>
        </pc:spChg>
        <pc:spChg chg="add del">
          <ac:chgData name="Amy Peace" userId="S::amy.peace@leicester.gov.uk::caef7dc3-0d83-4f8b-849b-f17cf985f9e9" providerId="AD" clId="Web-{A7C9D4B1-DE50-4ED2-9C1D-670629BF67CB}" dt="2020-04-27T09:55:39.119" v="1"/>
          <ac:spMkLst>
            <pc:docMk/>
            <pc:sldMk cId="106024778" sldId="257"/>
            <ac:spMk id="5" creationId="{3B854194-185D-494D-905C-7C7CB2E30F6E}"/>
          </ac:spMkLst>
        </pc:spChg>
        <pc:spChg chg="add del">
          <ac:chgData name="Amy Peace" userId="S::amy.peace@leicester.gov.uk::caef7dc3-0d83-4f8b-849b-f17cf985f9e9" providerId="AD" clId="Web-{A7C9D4B1-DE50-4ED2-9C1D-670629BF67CB}" dt="2020-04-27T09:55:39.119" v="1"/>
          <ac:spMkLst>
            <pc:docMk/>
            <pc:sldMk cId="106024778" sldId="257"/>
            <ac:spMk id="6" creationId="{B4F5FA0D-0104-4987-8241-EFF7C85B88DE}"/>
          </ac:spMkLst>
        </pc:spChg>
        <pc:picChg chg="add del">
          <ac:chgData name="Amy Peace" userId="S::amy.peace@leicester.gov.uk::caef7dc3-0d83-4f8b-849b-f17cf985f9e9" providerId="AD" clId="Web-{A7C9D4B1-DE50-4ED2-9C1D-670629BF67CB}" dt="2020-04-27T09:55:39.119" v="1"/>
          <ac:picMkLst>
            <pc:docMk/>
            <pc:sldMk cId="106024778" sldId="257"/>
            <ac:picMk id="7" creationId="{2897127E-6CEF-446C-BE87-93B7C46E49D1}"/>
          </ac:picMkLst>
        </pc:picChg>
      </pc:sldChg>
      <pc:sldChg chg="addSp delSp modSp mod modClrScheme delDesignElem chgLayout">
        <pc:chgData name="Amy Peace" userId="S::amy.peace@leicester.gov.uk::caef7dc3-0d83-4f8b-849b-f17cf985f9e9" providerId="AD" clId="Web-{A7C9D4B1-DE50-4ED2-9C1D-670629BF67CB}" dt="2020-04-27T09:55:39.119" v="1"/>
        <pc:sldMkLst>
          <pc:docMk/>
          <pc:sldMk cId="3946519191" sldId="258"/>
        </pc:sldMkLst>
        <pc:spChg chg="mod ord">
          <ac:chgData name="Amy Peace" userId="S::amy.peace@leicester.gov.uk::caef7dc3-0d83-4f8b-849b-f17cf985f9e9" providerId="AD" clId="Web-{A7C9D4B1-DE50-4ED2-9C1D-670629BF67CB}" dt="2020-04-27T09:55:39.119" v="1"/>
          <ac:spMkLst>
            <pc:docMk/>
            <pc:sldMk cId="3946519191" sldId="258"/>
            <ac:spMk id="2" creationId="{A86AD6C6-96D9-4325-8A7D-4318B778DDFC}"/>
          </ac:spMkLst>
        </pc:spChg>
        <pc:spChg chg="mod ord">
          <ac:chgData name="Amy Peace" userId="S::amy.peace@leicester.gov.uk::caef7dc3-0d83-4f8b-849b-f17cf985f9e9" providerId="AD" clId="Web-{A7C9D4B1-DE50-4ED2-9C1D-670629BF67CB}" dt="2020-04-27T09:55:39.119" v="1"/>
          <ac:spMkLst>
            <pc:docMk/>
            <pc:sldMk cId="3946519191" sldId="258"/>
            <ac:spMk id="3" creationId="{E50CFA65-FAB1-4529-8EAE-5B9043C09908}"/>
          </ac:spMkLst>
        </pc:spChg>
        <pc:spChg chg="add del">
          <ac:chgData name="Amy Peace" userId="S::amy.peace@leicester.gov.uk::caef7dc3-0d83-4f8b-849b-f17cf985f9e9" providerId="AD" clId="Web-{A7C9D4B1-DE50-4ED2-9C1D-670629BF67CB}" dt="2020-04-27T09:55:39.119" v="1"/>
          <ac:spMkLst>
            <pc:docMk/>
            <pc:sldMk cId="3946519191" sldId="258"/>
            <ac:spMk id="5" creationId="{3B854194-185D-494D-905C-7C7CB2E30F6E}"/>
          </ac:spMkLst>
        </pc:spChg>
        <pc:spChg chg="add del">
          <ac:chgData name="Amy Peace" userId="S::amy.peace@leicester.gov.uk::caef7dc3-0d83-4f8b-849b-f17cf985f9e9" providerId="AD" clId="Web-{A7C9D4B1-DE50-4ED2-9C1D-670629BF67CB}" dt="2020-04-27T09:55:39.119" v="1"/>
          <ac:spMkLst>
            <pc:docMk/>
            <pc:sldMk cId="3946519191" sldId="258"/>
            <ac:spMk id="6" creationId="{B4F5FA0D-0104-4987-8241-EFF7C85B88DE}"/>
          </ac:spMkLst>
        </pc:spChg>
        <pc:picChg chg="add del">
          <ac:chgData name="Amy Peace" userId="S::amy.peace@leicester.gov.uk::caef7dc3-0d83-4f8b-849b-f17cf985f9e9" providerId="AD" clId="Web-{A7C9D4B1-DE50-4ED2-9C1D-670629BF67CB}" dt="2020-04-27T09:55:39.119" v="1"/>
          <ac:picMkLst>
            <pc:docMk/>
            <pc:sldMk cId="3946519191" sldId="258"/>
            <ac:picMk id="7" creationId="{2897127E-6CEF-446C-BE87-93B7C46E49D1}"/>
          </ac:picMkLst>
        </pc:picChg>
      </pc:sldChg>
      <pc:sldChg chg="modSp mod modClrScheme chgLayout">
        <pc:chgData name="Amy Peace" userId="S::amy.peace@leicester.gov.uk::caef7dc3-0d83-4f8b-849b-f17cf985f9e9" providerId="AD" clId="Web-{A7C9D4B1-DE50-4ED2-9C1D-670629BF67CB}" dt="2020-04-27T09:55:39.119" v="1"/>
        <pc:sldMkLst>
          <pc:docMk/>
          <pc:sldMk cId="3396303939" sldId="259"/>
        </pc:sldMkLst>
        <pc:spChg chg="mod ord">
          <ac:chgData name="Amy Peace" userId="S::amy.peace@leicester.gov.uk::caef7dc3-0d83-4f8b-849b-f17cf985f9e9" providerId="AD" clId="Web-{A7C9D4B1-DE50-4ED2-9C1D-670629BF67CB}" dt="2020-04-27T09:55:39.119" v="1"/>
          <ac:spMkLst>
            <pc:docMk/>
            <pc:sldMk cId="3396303939" sldId="259"/>
            <ac:spMk id="2" creationId="{475938B7-4D54-4161-8B87-74ACA753FA41}"/>
          </ac:spMkLst>
        </pc:spChg>
        <pc:picChg chg="mod ord">
          <ac:chgData name="Amy Peace" userId="S::amy.peace@leicester.gov.uk::caef7dc3-0d83-4f8b-849b-f17cf985f9e9" providerId="AD" clId="Web-{A7C9D4B1-DE50-4ED2-9C1D-670629BF67CB}" dt="2020-04-27T09:55:39.119" v="1"/>
          <ac:picMkLst>
            <pc:docMk/>
            <pc:sldMk cId="3396303939" sldId="259"/>
            <ac:picMk id="4" creationId="{1ED86B2C-7EFC-4173-AEB9-7D0413C9D01A}"/>
          </ac:picMkLst>
        </pc:picChg>
      </pc:sldChg>
      <pc:sldChg chg="modSp mod modClrScheme chgLayout">
        <pc:chgData name="Amy Peace" userId="S::amy.peace@leicester.gov.uk::caef7dc3-0d83-4f8b-849b-f17cf985f9e9" providerId="AD" clId="Web-{A7C9D4B1-DE50-4ED2-9C1D-670629BF67CB}" dt="2020-04-27T09:55:39.119" v="1"/>
        <pc:sldMkLst>
          <pc:docMk/>
          <pc:sldMk cId="4117300112" sldId="260"/>
        </pc:sldMkLst>
        <pc:spChg chg="mod ord">
          <ac:chgData name="Amy Peace" userId="S::amy.peace@leicester.gov.uk::caef7dc3-0d83-4f8b-849b-f17cf985f9e9" providerId="AD" clId="Web-{A7C9D4B1-DE50-4ED2-9C1D-670629BF67CB}" dt="2020-04-27T09:55:39.119" v="1"/>
          <ac:spMkLst>
            <pc:docMk/>
            <pc:sldMk cId="4117300112" sldId="260"/>
            <ac:spMk id="2" creationId="{0617B1B1-1D26-452C-9A4B-608414F9468E}"/>
          </ac:spMkLst>
        </pc:spChg>
        <pc:spChg chg="mod ord">
          <ac:chgData name="Amy Peace" userId="S::amy.peace@leicester.gov.uk::caef7dc3-0d83-4f8b-849b-f17cf985f9e9" providerId="AD" clId="Web-{A7C9D4B1-DE50-4ED2-9C1D-670629BF67CB}" dt="2020-04-27T09:55:39.119" v="1"/>
          <ac:spMkLst>
            <pc:docMk/>
            <pc:sldMk cId="4117300112" sldId="260"/>
            <ac:spMk id="3" creationId="{BF2DE177-777C-4EB3-A52F-F923850ADD26}"/>
          </ac:spMkLst>
        </pc:spChg>
      </pc:sldChg>
      <pc:sldChg chg="addSp delSp modSp mod modClrScheme delDesignElem chgLayout">
        <pc:chgData name="Amy Peace" userId="S::amy.peace@leicester.gov.uk::caef7dc3-0d83-4f8b-849b-f17cf985f9e9" providerId="AD" clId="Web-{A7C9D4B1-DE50-4ED2-9C1D-670629BF67CB}" dt="2020-04-27T09:55:39.119" v="1"/>
        <pc:sldMkLst>
          <pc:docMk/>
          <pc:sldMk cId="1362260283" sldId="262"/>
        </pc:sldMkLst>
        <pc:spChg chg="mod ord">
          <ac:chgData name="Amy Peace" userId="S::amy.peace@leicester.gov.uk::caef7dc3-0d83-4f8b-849b-f17cf985f9e9" providerId="AD" clId="Web-{A7C9D4B1-DE50-4ED2-9C1D-670629BF67CB}" dt="2020-04-27T09:55:39.119" v="1"/>
          <ac:spMkLst>
            <pc:docMk/>
            <pc:sldMk cId="1362260283" sldId="262"/>
            <ac:spMk id="2" creationId="{F7253912-4E28-4AD5-8556-AB5B794A6124}"/>
          </ac:spMkLst>
        </pc:spChg>
        <pc:spChg chg="mod ord">
          <ac:chgData name="Amy Peace" userId="S::amy.peace@leicester.gov.uk::caef7dc3-0d83-4f8b-849b-f17cf985f9e9" providerId="AD" clId="Web-{A7C9D4B1-DE50-4ED2-9C1D-670629BF67CB}" dt="2020-04-27T09:55:39.119" v="1"/>
          <ac:spMkLst>
            <pc:docMk/>
            <pc:sldMk cId="1362260283" sldId="262"/>
            <ac:spMk id="3" creationId="{24E98E51-A193-4087-9499-CF2F2B23E83F}"/>
          </ac:spMkLst>
        </pc:spChg>
        <pc:spChg chg="add del">
          <ac:chgData name="Amy Peace" userId="S::amy.peace@leicester.gov.uk::caef7dc3-0d83-4f8b-849b-f17cf985f9e9" providerId="AD" clId="Web-{A7C9D4B1-DE50-4ED2-9C1D-670629BF67CB}" dt="2020-04-27T09:55:39.119" v="1"/>
          <ac:spMkLst>
            <pc:docMk/>
            <pc:sldMk cId="1362260283" sldId="262"/>
            <ac:spMk id="9" creationId="{B05E4F47-B148-49E0-B472-BBF149315524}"/>
          </ac:spMkLst>
        </pc:spChg>
        <pc:spChg chg="add del">
          <ac:chgData name="Amy Peace" userId="S::amy.peace@leicester.gov.uk::caef7dc3-0d83-4f8b-849b-f17cf985f9e9" providerId="AD" clId="Web-{A7C9D4B1-DE50-4ED2-9C1D-670629BF67CB}" dt="2020-04-27T09:55:39.119" v="1"/>
          <ac:spMkLst>
            <pc:docMk/>
            <pc:sldMk cId="1362260283" sldId="262"/>
            <ac:spMk id="16" creationId="{684BF3E1-C321-4F38-85CF-FEBBEEC15E2D}"/>
          </ac:spMkLst>
        </pc:spChg>
        <pc:picChg chg="add del">
          <ac:chgData name="Amy Peace" userId="S::amy.peace@leicester.gov.uk::caef7dc3-0d83-4f8b-849b-f17cf985f9e9" providerId="AD" clId="Web-{A7C9D4B1-DE50-4ED2-9C1D-670629BF67CB}" dt="2020-04-27T09:55:39.119" v="1"/>
          <ac:picMkLst>
            <pc:docMk/>
            <pc:sldMk cId="1362260283" sldId="262"/>
            <ac:picMk id="14" creationId="{7A2CE8EB-F719-4F84-9E91-F538438CAC76}"/>
          </ac:picMkLst>
        </pc:picChg>
      </pc:sldChg>
      <pc:sldChg chg="addSp delSp modSp mod modClrScheme delDesignElem chgLayout">
        <pc:chgData name="Amy Peace" userId="S::amy.peace@leicester.gov.uk::caef7dc3-0d83-4f8b-849b-f17cf985f9e9" providerId="AD" clId="Web-{A7C9D4B1-DE50-4ED2-9C1D-670629BF67CB}" dt="2020-04-27T09:55:39.119" v="1"/>
        <pc:sldMkLst>
          <pc:docMk/>
          <pc:sldMk cId="2811313888" sldId="263"/>
        </pc:sldMkLst>
        <pc:spChg chg="mod ord">
          <ac:chgData name="Amy Peace" userId="S::amy.peace@leicester.gov.uk::caef7dc3-0d83-4f8b-849b-f17cf985f9e9" providerId="AD" clId="Web-{A7C9D4B1-DE50-4ED2-9C1D-670629BF67CB}" dt="2020-04-27T09:55:39.119" v="1"/>
          <ac:spMkLst>
            <pc:docMk/>
            <pc:sldMk cId="2811313888" sldId="263"/>
            <ac:spMk id="2" creationId="{0541A222-C608-41E9-ADD6-4FC8A92F37C7}"/>
          </ac:spMkLst>
        </pc:spChg>
        <pc:spChg chg="add del">
          <ac:chgData name="Amy Peace" userId="S::amy.peace@leicester.gov.uk::caef7dc3-0d83-4f8b-849b-f17cf985f9e9" providerId="AD" clId="Web-{A7C9D4B1-DE50-4ED2-9C1D-670629BF67CB}" dt="2020-04-27T09:55:39.119" v="1"/>
          <ac:spMkLst>
            <pc:docMk/>
            <pc:sldMk cId="2811313888" sldId="263"/>
            <ac:spMk id="10" creationId="{5B32A67F-3598-4A13-8552-DA884FFCCE57}"/>
          </ac:spMkLst>
        </pc:spChg>
        <pc:spChg chg="add del">
          <ac:chgData name="Amy Peace" userId="S::amy.peace@leicester.gov.uk::caef7dc3-0d83-4f8b-849b-f17cf985f9e9" providerId="AD" clId="Web-{A7C9D4B1-DE50-4ED2-9C1D-670629BF67CB}" dt="2020-04-27T09:55:39.119" v="1"/>
          <ac:spMkLst>
            <pc:docMk/>
            <pc:sldMk cId="2811313888" sldId="263"/>
            <ac:spMk id="12" creationId="{BCC55ACC-A2F6-403C-A3A4-D59B3734D45F}"/>
          </ac:spMkLst>
        </pc:spChg>
        <pc:spChg chg="add del">
          <ac:chgData name="Amy Peace" userId="S::amy.peace@leicester.gov.uk::caef7dc3-0d83-4f8b-849b-f17cf985f9e9" providerId="AD" clId="Web-{A7C9D4B1-DE50-4ED2-9C1D-670629BF67CB}" dt="2020-04-27T09:55:39.119" v="1"/>
          <ac:spMkLst>
            <pc:docMk/>
            <pc:sldMk cId="2811313888" sldId="263"/>
            <ac:spMk id="14" creationId="{598EBA13-C937-430B-9523-439FE21096E6}"/>
          </ac:spMkLst>
        </pc:spChg>
      </pc:sldChg>
      <pc:sldChg chg="addSp delSp modSp mod modClrScheme delDesignElem chgLayout">
        <pc:chgData name="Amy Peace" userId="S::amy.peace@leicester.gov.uk::caef7dc3-0d83-4f8b-849b-f17cf985f9e9" providerId="AD" clId="Web-{A7C9D4B1-DE50-4ED2-9C1D-670629BF67CB}" dt="2020-04-27T09:55:39.119" v="1"/>
        <pc:sldMkLst>
          <pc:docMk/>
          <pc:sldMk cId="2769446588" sldId="265"/>
        </pc:sldMkLst>
        <pc:spChg chg="mod ord">
          <ac:chgData name="Amy Peace" userId="S::amy.peace@leicester.gov.uk::caef7dc3-0d83-4f8b-849b-f17cf985f9e9" providerId="AD" clId="Web-{A7C9D4B1-DE50-4ED2-9C1D-670629BF67CB}" dt="2020-04-27T09:55:39.119" v="1"/>
          <ac:spMkLst>
            <pc:docMk/>
            <pc:sldMk cId="2769446588" sldId="265"/>
            <ac:spMk id="2" creationId="{76E5F1F4-95B7-4DF2-A4AA-FC873FE6D292}"/>
          </ac:spMkLst>
        </pc:spChg>
        <pc:spChg chg="add del">
          <ac:chgData name="Amy Peace" userId="S::amy.peace@leicester.gov.uk::caef7dc3-0d83-4f8b-849b-f17cf985f9e9" providerId="AD" clId="Web-{A7C9D4B1-DE50-4ED2-9C1D-670629BF67CB}" dt="2020-04-27T09:55:39.119" v="1"/>
          <ac:spMkLst>
            <pc:docMk/>
            <pc:sldMk cId="2769446588" sldId="265"/>
            <ac:spMk id="10" creationId="{46C2E80F-49A6-4372-B103-219D417A55ED}"/>
          </ac:spMkLst>
        </pc:spChg>
        <pc:graphicFrameChg chg="mod ord">
          <ac:chgData name="Amy Peace" userId="S::amy.peace@leicester.gov.uk::caef7dc3-0d83-4f8b-849b-f17cf985f9e9" providerId="AD" clId="Web-{A7C9D4B1-DE50-4ED2-9C1D-670629BF67CB}" dt="2020-04-27T09:55:39.119" v="1"/>
          <ac:graphicFrameMkLst>
            <pc:docMk/>
            <pc:sldMk cId="2769446588" sldId="265"/>
            <ac:graphicFrameMk id="7" creationId="{3E33473A-9132-4F33-9D1B-53DFAD7E6C2E}"/>
          </ac:graphicFrameMkLst>
        </pc:graphicFrameChg>
      </pc:sldChg>
      <pc:sldChg chg="modSp mod modClrScheme chgLayout">
        <pc:chgData name="Amy Peace" userId="S::amy.peace@leicester.gov.uk::caef7dc3-0d83-4f8b-849b-f17cf985f9e9" providerId="AD" clId="Web-{A7C9D4B1-DE50-4ED2-9C1D-670629BF67CB}" dt="2020-04-27T09:55:39.119" v="1"/>
        <pc:sldMkLst>
          <pc:docMk/>
          <pc:sldMk cId="421981516" sldId="274"/>
        </pc:sldMkLst>
        <pc:spChg chg="mod ord">
          <ac:chgData name="Amy Peace" userId="S::amy.peace@leicester.gov.uk::caef7dc3-0d83-4f8b-849b-f17cf985f9e9" providerId="AD" clId="Web-{A7C9D4B1-DE50-4ED2-9C1D-670629BF67CB}" dt="2020-04-27T09:55:39.119" v="1"/>
          <ac:spMkLst>
            <pc:docMk/>
            <pc:sldMk cId="421981516" sldId="274"/>
            <ac:spMk id="2" creationId="{372A65CE-67DE-40D8-80D5-7E78F6AACB16}"/>
          </ac:spMkLst>
        </pc:spChg>
      </pc:sldChg>
      <pc:sldChg chg="modSp mod modClrScheme chgLayout">
        <pc:chgData name="Amy Peace" userId="S::amy.peace@leicester.gov.uk::caef7dc3-0d83-4f8b-849b-f17cf985f9e9" providerId="AD" clId="Web-{A7C9D4B1-DE50-4ED2-9C1D-670629BF67CB}" dt="2020-04-27T09:55:39.119" v="1"/>
        <pc:sldMkLst>
          <pc:docMk/>
          <pc:sldMk cId="304270638" sldId="275"/>
        </pc:sldMkLst>
        <pc:spChg chg="mod ord">
          <ac:chgData name="Amy Peace" userId="S::amy.peace@leicester.gov.uk::caef7dc3-0d83-4f8b-849b-f17cf985f9e9" providerId="AD" clId="Web-{A7C9D4B1-DE50-4ED2-9C1D-670629BF67CB}" dt="2020-04-27T09:55:39.119" v="1"/>
          <ac:spMkLst>
            <pc:docMk/>
            <pc:sldMk cId="304270638" sldId="275"/>
            <ac:spMk id="2" creationId="{372A65CE-67DE-40D8-80D5-7E78F6AACB16}"/>
          </ac:spMkLst>
        </pc:spChg>
      </pc:sldChg>
      <pc:sldChg chg="modSp mod modClrScheme chgLayout">
        <pc:chgData name="Amy Peace" userId="S::amy.peace@leicester.gov.uk::caef7dc3-0d83-4f8b-849b-f17cf985f9e9" providerId="AD" clId="Web-{A7C9D4B1-DE50-4ED2-9C1D-670629BF67CB}" dt="2020-04-27T09:55:39.119" v="1"/>
        <pc:sldMkLst>
          <pc:docMk/>
          <pc:sldMk cId="541870188" sldId="276"/>
        </pc:sldMkLst>
        <pc:spChg chg="mod ord">
          <ac:chgData name="Amy Peace" userId="S::amy.peace@leicester.gov.uk::caef7dc3-0d83-4f8b-849b-f17cf985f9e9" providerId="AD" clId="Web-{A7C9D4B1-DE50-4ED2-9C1D-670629BF67CB}" dt="2020-04-27T09:55:39.119" v="1"/>
          <ac:spMkLst>
            <pc:docMk/>
            <pc:sldMk cId="541870188" sldId="276"/>
            <ac:spMk id="3" creationId="{6DD866C9-3CB0-457E-A746-8E627B5A038C}"/>
          </ac:spMkLst>
        </pc:spChg>
        <pc:spChg chg="mod ord">
          <ac:chgData name="Amy Peace" userId="S::amy.peace@leicester.gov.uk::caef7dc3-0d83-4f8b-849b-f17cf985f9e9" providerId="AD" clId="Web-{A7C9D4B1-DE50-4ED2-9C1D-670629BF67CB}" dt="2020-04-27T09:55:39.119" v="1"/>
          <ac:spMkLst>
            <pc:docMk/>
            <pc:sldMk cId="541870188" sldId="276"/>
            <ac:spMk id="5" creationId="{C0C8685A-BDEA-43A8-8FCF-037823C6C15F}"/>
          </ac:spMkLst>
        </pc:spChg>
      </pc:sldChg>
      <pc:sldChg chg="modSp mod modClrScheme chgLayout">
        <pc:chgData name="Amy Peace" userId="S::amy.peace@leicester.gov.uk::caef7dc3-0d83-4f8b-849b-f17cf985f9e9" providerId="AD" clId="Web-{A7C9D4B1-DE50-4ED2-9C1D-670629BF67CB}" dt="2020-04-27T09:55:39.119" v="1"/>
        <pc:sldMkLst>
          <pc:docMk/>
          <pc:sldMk cId="889516551" sldId="277"/>
        </pc:sldMkLst>
        <pc:spChg chg="mod ord">
          <ac:chgData name="Amy Peace" userId="S::amy.peace@leicester.gov.uk::caef7dc3-0d83-4f8b-849b-f17cf985f9e9" providerId="AD" clId="Web-{A7C9D4B1-DE50-4ED2-9C1D-670629BF67CB}" dt="2020-04-27T09:55:39.119" v="1"/>
          <ac:spMkLst>
            <pc:docMk/>
            <pc:sldMk cId="889516551" sldId="277"/>
            <ac:spMk id="3" creationId="{6DD866C9-3CB0-457E-A746-8E627B5A038C}"/>
          </ac:spMkLst>
        </pc:spChg>
      </pc:sldChg>
      <pc:sldChg chg="modSp mod modClrScheme chgLayout">
        <pc:chgData name="Amy Peace" userId="S::amy.peace@leicester.gov.uk::caef7dc3-0d83-4f8b-849b-f17cf985f9e9" providerId="AD" clId="Web-{A7C9D4B1-DE50-4ED2-9C1D-670629BF67CB}" dt="2020-04-27T09:55:39.119" v="1"/>
        <pc:sldMkLst>
          <pc:docMk/>
          <pc:sldMk cId="2684760943" sldId="278"/>
        </pc:sldMkLst>
        <pc:spChg chg="mod ord">
          <ac:chgData name="Amy Peace" userId="S::amy.peace@leicester.gov.uk::caef7dc3-0d83-4f8b-849b-f17cf985f9e9" providerId="AD" clId="Web-{A7C9D4B1-DE50-4ED2-9C1D-670629BF67CB}" dt="2020-04-27T09:55:39.119" v="1"/>
          <ac:spMkLst>
            <pc:docMk/>
            <pc:sldMk cId="2684760943" sldId="278"/>
            <ac:spMk id="3" creationId="{6DD866C9-3CB0-457E-A746-8E627B5A038C}"/>
          </ac:spMkLst>
        </pc:spChg>
      </pc:sldChg>
      <pc:sldChg chg="addSp delSp modSp mod modClrScheme delDesignElem chgLayout">
        <pc:chgData name="Amy Peace" userId="S::amy.peace@leicester.gov.uk::caef7dc3-0d83-4f8b-849b-f17cf985f9e9" providerId="AD" clId="Web-{A7C9D4B1-DE50-4ED2-9C1D-670629BF67CB}" dt="2020-04-27T09:55:39.119" v="1"/>
        <pc:sldMkLst>
          <pc:docMk/>
          <pc:sldMk cId="2212935875" sldId="280"/>
        </pc:sldMkLst>
        <pc:spChg chg="mod ord">
          <ac:chgData name="Amy Peace" userId="S::amy.peace@leicester.gov.uk::caef7dc3-0d83-4f8b-849b-f17cf985f9e9" providerId="AD" clId="Web-{A7C9D4B1-DE50-4ED2-9C1D-670629BF67CB}" dt="2020-04-27T09:55:39.119" v="1"/>
          <ac:spMkLst>
            <pc:docMk/>
            <pc:sldMk cId="2212935875" sldId="280"/>
            <ac:spMk id="2" creationId="{3498D3D7-2543-40B7-811B-72465857593E}"/>
          </ac:spMkLst>
        </pc:spChg>
        <pc:spChg chg="add del">
          <ac:chgData name="Amy Peace" userId="S::amy.peace@leicester.gov.uk::caef7dc3-0d83-4f8b-849b-f17cf985f9e9" providerId="AD" clId="Web-{A7C9D4B1-DE50-4ED2-9C1D-670629BF67CB}" dt="2020-04-27T09:55:39.119" v="1"/>
          <ac:spMkLst>
            <pc:docMk/>
            <pc:sldMk cId="2212935875" sldId="280"/>
            <ac:spMk id="11" creationId="{3CD9DF72-87A3-404E-A828-84CBF11A8303}"/>
          </ac:spMkLst>
        </pc:spChg>
        <pc:cxnChg chg="add del">
          <ac:chgData name="Amy Peace" userId="S::amy.peace@leicester.gov.uk::caef7dc3-0d83-4f8b-849b-f17cf985f9e9" providerId="AD" clId="Web-{A7C9D4B1-DE50-4ED2-9C1D-670629BF67CB}" dt="2020-04-27T09:55:39.119" v="1"/>
          <ac:cxnSpMkLst>
            <pc:docMk/>
            <pc:sldMk cId="2212935875" sldId="280"/>
            <ac:cxnSpMk id="13" creationId="{20E3A342-4D61-4E3F-AF90-1AB42AEB96CC}"/>
          </ac:cxnSpMkLst>
        </pc:cxnChg>
      </pc:sldChg>
      <pc:sldChg chg="addSp delSp modSp mod modClrScheme delDesignElem chgLayout">
        <pc:chgData name="Amy Peace" userId="S::amy.peace@leicester.gov.uk::caef7dc3-0d83-4f8b-849b-f17cf985f9e9" providerId="AD" clId="Web-{A7C9D4B1-DE50-4ED2-9C1D-670629BF67CB}" dt="2020-04-27T09:55:39.119" v="1"/>
        <pc:sldMkLst>
          <pc:docMk/>
          <pc:sldMk cId="2511679585" sldId="281"/>
        </pc:sldMkLst>
        <pc:spChg chg="mod ord">
          <ac:chgData name="Amy Peace" userId="S::amy.peace@leicester.gov.uk::caef7dc3-0d83-4f8b-849b-f17cf985f9e9" providerId="AD" clId="Web-{A7C9D4B1-DE50-4ED2-9C1D-670629BF67CB}" dt="2020-04-27T09:55:39.119" v="1"/>
          <ac:spMkLst>
            <pc:docMk/>
            <pc:sldMk cId="2511679585" sldId="281"/>
            <ac:spMk id="2" creationId="{C4C54E7A-903C-4018-9A1C-C209E84BFECD}"/>
          </ac:spMkLst>
        </pc:spChg>
        <pc:spChg chg="add del">
          <ac:chgData name="Amy Peace" userId="S::amy.peace@leicester.gov.uk::caef7dc3-0d83-4f8b-849b-f17cf985f9e9" providerId="AD" clId="Web-{A7C9D4B1-DE50-4ED2-9C1D-670629BF67CB}" dt="2020-04-27T09:55:39.119" v="1"/>
          <ac:spMkLst>
            <pc:docMk/>
            <pc:sldMk cId="2511679585" sldId="281"/>
            <ac:spMk id="11" creationId="{3CD9DF72-87A3-404E-A828-84CBF11A8303}"/>
          </ac:spMkLst>
        </pc:spChg>
        <pc:cxnChg chg="add del">
          <ac:chgData name="Amy Peace" userId="S::amy.peace@leicester.gov.uk::caef7dc3-0d83-4f8b-849b-f17cf985f9e9" providerId="AD" clId="Web-{A7C9D4B1-DE50-4ED2-9C1D-670629BF67CB}" dt="2020-04-27T09:55:39.119" v="1"/>
          <ac:cxnSpMkLst>
            <pc:docMk/>
            <pc:sldMk cId="2511679585" sldId="281"/>
            <ac:cxnSpMk id="13" creationId="{20E3A342-4D61-4E3F-AF90-1AB42AEB96CC}"/>
          </ac:cxnSpMkLst>
        </pc:cxnChg>
      </pc:sldChg>
      <pc:sldChg chg="modSp mod modClrScheme chgLayout">
        <pc:chgData name="Amy Peace" userId="S::amy.peace@leicester.gov.uk::caef7dc3-0d83-4f8b-849b-f17cf985f9e9" providerId="AD" clId="Web-{A7C9D4B1-DE50-4ED2-9C1D-670629BF67CB}" dt="2020-04-27T09:55:39.119" v="1"/>
        <pc:sldMkLst>
          <pc:docMk/>
          <pc:sldMk cId="301459619" sldId="282"/>
        </pc:sldMkLst>
        <pc:spChg chg="mod ord">
          <ac:chgData name="Amy Peace" userId="S::amy.peace@leicester.gov.uk::caef7dc3-0d83-4f8b-849b-f17cf985f9e9" providerId="AD" clId="Web-{A7C9D4B1-DE50-4ED2-9C1D-670629BF67CB}" dt="2020-04-27T09:55:39.119" v="1"/>
          <ac:spMkLst>
            <pc:docMk/>
            <pc:sldMk cId="301459619" sldId="282"/>
            <ac:spMk id="3" creationId="{6DD866C9-3CB0-457E-A746-8E627B5A038C}"/>
          </ac:spMkLst>
        </pc:spChg>
      </pc:sldChg>
      <pc:sldChg chg="modSp mod modClrScheme chgLayout">
        <pc:chgData name="Amy Peace" userId="S::amy.peace@leicester.gov.uk::caef7dc3-0d83-4f8b-849b-f17cf985f9e9" providerId="AD" clId="Web-{A7C9D4B1-DE50-4ED2-9C1D-670629BF67CB}" dt="2020-04-27T09:55:39.119" v="1"/>
        <pc:sldMkLst>
          <pc:docMk/>
          <pc:sldMk cId="3161148571" sldId="283"/>
        </pc:sldMkLst>
        <pc:spChg chg="mod ord">
          <ac:chgData name="Amy Peace" userId="S::amy.peace@leicester.gov.uk::caef7dc3-0d83-4f8b-849b-f17cf985f9e9" providerId="AD" clId="Web-{A7C9D4B1-DE50-4ED2-9C1D-670629BF67CB}" dt="2020-04-27T09:55:39.119" v="1"/>
          <ac:spMkLst>
            <pc:docMk/>
            <pc:sldMk cId="3161148571" sldId="283"/>
            <ac:spMk id="3" creationId="{6DD866C9-3CB0-457E-A746-8E627B5A038C}"/>
          </ac:spMkLst>
        </pc:spChg>
      </pc:sldChg>
      <pc:sldChg chg="modSp mod modClrScheme chgLayout">
        <pc:chgData name="Amy Peace" userId="S::amy.peace@leicester.gov.uk::caef7dc3-0d83-4f8b-849b-f17cf985f9e9" providerId="AD" clId="Web-{A7C9D4B1-DE50-4ED2-9C1D-670629BF67CB}" dt="2020-04-27T09:55:39.119" v="1"/>
        <pc:sldMkLst>
          <pc:docMk/>
          <pc:sldMk cId="3666872305" sldId="284"/>
        </pc:sldMkLst>
        <pc:spChg chg="mod ord">
          <ac:chgData name="Amy Peace" userId="S::amy.peace@leicester.gov.uk::caef7dc3-0d83-4f8b-849b-f17cf985f9e9" providerId="AD" clId="Web-{A7C9D4B1-DE50-4ED2-9C1D-670629BF67CB}" dt="2020-04-27T09:55:39.119" v="1"/>
          <ac:spMkLst>
            <pc:docMk/>
            <pc:sldMk cId="3666872305" sldId="284"/>
            <ac:spMk id="3" creationId="{6DD866C9-3CB0-457E-A746-8E627B5A038C}"/>
          </ac:spMkLst>
        </pc:spChg>
      </pc:sldChg>
      <pc:sldChg chg="modSp mod modClrScheme chgLayout">
        <pc:chgData name="Amy Peace" userId="S::amy.peace@leicester.gov.uk::caef7dc3-0d83-4f8b-849b-f17cf985f9e9" providerId="AD" clId="Web-{A7C9D4B1-DE50-4ED2-9C1D-670629BF67CB}" dt="2020-04-27T09:55:39.119" v="1"/>
        <pc:sldMkLst>
          <pc:docMk/>
          <pc:sldMk cId="2401097837" sldId="285"/>
        </pc:sldMkLst>
        <pc:spChg chg="mod ord">
          <ac:chgData name="Amy Peace" userId="S::amy.peace@leicester.gov.uk::caef7dc3-0d83-4f8b-849b-f17cf985f9e9" providerId="AD" clId="Web-{A7C9D4B1-DE50-4ED2-9C1D-670629BF67CB}" dt="2020-04-27T09:55:39.119" v="1"/>
          <ac:spMkLst>
            <pc:docMk/>
            <pc:sldMk cId="2401097837" sldId="285"/>
            <ac:spMk id="2" creationId="{594075EC-8E43-4435-9D90-294C456417DF}"/>
          </ac:spMkLst>
        </pc:spChg>
      </pc:sldChg>
      <pc:sldChg chg="modSp mod modClrScheme chgLayout">
        <pc:chgData name="Amy Peace" userId="S::amy.peace@leicester.gov.uk::caef7dc3-0d83-4f8b-849b-f17cf985f9e9" providerId="AD" clId="Web-{A7C9D4B1-DE50-4ED2-9C1D-670629BF67CB}" dt="2020-04-27T09:55:39.119" v="1"/>
        <pc:sldMkLst>
          <pc:docMk/>
          <pc:sldMk cId="1487776366" sldId="286"/>
        </pc:sldMkLst>
        <pc:spChg chg="mod ord">
          <ac:chgData name="Amy Peace" userId="S::amy.peace@leicester.gov.uk::caef7dc3-0d83-4f8b-849b-f17cf985f9e9" providerId="AD" clId="Web-{A7C9D4B1-DE50-4ED2-9C1D-670629BF67CB}" dt="2020-04-27T09:55:39.119" v="1"/>
          <ac:spMkLst>
            <pc:docMk/>
            <pc:sldMk cId="1487776366" sldId="286"/>
            <ac:spMk id="2" creationId="{594075EC-8E43-4435-9D90-294C456417DF}"/>
          </ac:spMkLst>
        </pc:spChg>
        <pc:spChg chg="mod ord">
          <ac:chgData name="Amy Peace" userId="S::amy.peace@leicester.gov.uk::caef7dc3-0d83-4f8b-849b-f17cf985f9e9" providerId="AD" clId="Web-{A7C9D4B1-DE50-4ED2-9C1D-670629BF67CB}" dt="2020-04-27T09:55:39.119" v="1"/>
          <ac:spMkLst>
            <pc:docMk/>
            <pc:sldMk cId="1487776366" sldId="286"/>
            <ac:spMk id="3" creationId="{6DD866C9-3CB0-457E-A746-8E627B5A038C}"/>
          </ac:spMkLst>
        </pc:spChg>
      </pc:sldChg>
      <pc:sldChg chg="modSp mod modClrScheme chgLayout">
        <pc:chgData name="Amy Peace" userId="S::amy.peace@leicester.gov.uk::caef7dc3-0d83-4f8b-849b-f17cf985f9e9" providerId="AD" clId="Web-{A7C9D4B1-DE50-4ED2-9C1D-670629BF67CB}" dt="2020-04-27T09:55:39.119" v="1"/>
        <pc:sldMkLst>
          <pc:docMk/>
          <pc:sldMk cId="1872542749" sldId="287"/>
        </pc:sldMkLst>
        <pc:spChg chg="mod ord">
          <ac:chgData name="Amy Peace" userId="S::amy.peace@leicester.gov.uk::caef7dc3-0d83-4f8b-849b-f17cf985f9e9" providerId="AD" clId="Web-{A7C9D4B1-DE50-4ED2-9C1D-670629BF67CB}" dt="2020-04-27T09:55:39.119" v="1"/>
          <ac:spMkLst>
            <pc:docMk/>
            <pc:sldMk cId="1872542749" sldId="287"/>
            <ac:spMk id="2" creationId="{5DFB937F-8187-4820-AFFA-E644F6B99A55}"/>
          </ac:spMkLst>
        </pc:spChg>
      </pc:sldChg>
      <pc:sldChg chg="modSp mod modClrScheme chgLayout">
        <pc:chgData name="Amy Peace" userId="S::amy.peace@leicester.gov.uk::caef7dc3-0d83-4f8b-849b-f17cf985f9e9" providerId="AD" clId="Web-{A7C9D4B1-DE50-4ED2-9C1D-670629BF67CB}" dt="2020-04-27T09:55:39.119" v="1"/>
        <pc:sldMkLst>
          <pc:docMk/>
          <pc:sldMk cId="2264809856" sldId="288"/>
        </pc:sldMkLst>
        <pc:spChg chg="mod ord">
          <ac:chgData name="Amy Peace" userId="S::amy.peace@leicester.gov.uk::caef7dc3-0d83-4f8b-849b-f17cf985f9e9" providerId="AD" clId="Web-{A7C9D4B1-DE50-4ED2-9C1D-670629BF67CB}" dt="2020-04-27T09:55:39.119" v="1"/>
          <ac:spMkLst>
            <pc:docMk/>
            <pc:sldMk cId="2264809856" sldId="288"/>
            <ac:spMk id="2" creationId="{594075EC-8E43-4435-9D90-294C456417DF}"/>
          </ac:spMkLst>
        </pc:spChg>
        <pc:picChg chg="mod ord">
          <ac:chgData name="Amy Peace" userId="S::amy.peace@leicester.gov.uk::caef7dc3-0d83-4f8b-849b-f17cf985f9e9" providerId="AD" clId="Web-{A7C9D4B1-DE50-4ED2-9C1D-670629BF67CB}" dt="2020-04-27T09:55:39.119" v="1"/>
          <ac:picMkLst>
            <pc:docMk/>
            <pc:sldMk cId="2264809856" sldId="288"/>
            <ac:picMk id="18" creationId="{2DB735F2-399C-4758-83AB-6D47F670306E}"/>
          </ac:picMkLst>
        </pc:picChg>
      </pc:sldChg>
      <pc:sldChg chg="modSp mod modClrScheme chgLayout">
        <pc:chgData name="Amy Peace" userId="S::amy.peace@leicester.gov.uk::caef7dc3-0d83-4f8b-849b-f17cf985f9e9" providerId="AD" clId="Web-{A7C9D4B1-DE50-4ED2-9C1D-670629BF67CB}" dt="2020-04-27T09:55:39.119" v="1"/>
        <pc:sldMkLst>
          <pc:docMk/>
          <pc:sldMk cId="2662995030" sldId="292"/>
        </pc:sldMkLst>
        <pc:spChg chg="mod ord">
          <ac:chgData name="Amy Peace" userId="S::amy.peace@leicester.gov.uk::caef7dc3-0d83-4f8b-849b-f17cf985f9e9" providerId="AD" clId="Web-{A7C9D4B1-DE50-4ED2-9C1D-670629BF67CB}" dt="2020-04-27T09:55:39.119" v="1"/>
          <ac:spMkLst>
            <pc:docMk/>
            <pc:sldMk cId="2662995030" sldId="292"/>
            <ac:spMk id="2" creationId="{7F49C83E-A3E2-42F1-8745-70CACBD7C5BE}"/>
          </ac:spMkLst>
        </pc:spChg>
      </pc:sldChg>
      <pc:sldChg chg="modSp mod modClrScheme chgLayout">
        <pc:chgData name="Amy Peace" userId="S::amy.peace@leicester.gov.uk::caef7dc3-0d83-4f8b-849b-f17cf985f9e9" providerId="AD" clId="Web-{A7C9D4B1-DE50-4ED2-9C1D-670629BF67CB}" dt="2020-04-27T09:55:39.119" v="1"/>
        <pc:sldMkLst>
          <pc:docMk/>
          <pc:sldMk cId="2638804994" sldId="293"/>
        </pc:sldMkLst>
        <pc:spChg chg="mod ord">
          <ac:chgData name="Amy Peace" userId="S::amy.peace@leicester.gov.uk::caef7dc3-0d83-4f8b-849b-f17cf985f9e9" providerId="AD" clId="Web-{A7C9D4B1-DE50-4ED2-9C1D-670629BF67CB}" dt="2020-04-27T09:55:39.119" v="1"/>
          <ac:spMkLst>
            <pc:docMk/>
            <pc:sldMk cId="2638804994" sldId="293"/>
            <ac:spMk id="17" creationId="{717118B0-3721-4852-B780-3E73B9DA0AAA}"/>
          </ac:spMkLst>
        </pc:spChg>
      </pc:sldChg>
      <pc:sldChg chg="addSp delSp modSp mod modClrScheme delDesignElem chgLayout">
        <pc:chgData name="Amy Peace" userId="S::amy.peace@leicester.gov.uk::caef7dc3-0d83-4f8b-849b-f17cf985f9e9" providerId="AD" clId="Web-{A7C9D4B1-DE50-4ED2-9C1D-670629BF67CB}" dt="2020-04-27T09:55:39.119" v="1"/>
        <pc:sldMkLst>
          <pc:docMk/>
          <pc:sldMk cId="3616343761" sldId="299"/>
        </pc:sldMkLst>
        <pc:spChg chg="mod ord">
          <ac:chgData name="Amy Peace" userId="S::amy.peace@leicester.gov.uk::caef7dc3-0d83-4f8b-849b-f17cf985f9e9" providerId="AD" clId="Web-{A7C9D4B1-DE50-4ED2-9C1D-670629BF67CB}" dt="2020-04-27T09:55:39.119" v="1"/>
          <ac:spMkLst>
            <pc:docMk/>
            <pc:sldMk cId="3616343761" sldId="299"/>
            <ac:spMk id="2" creationId="{F73A25A7-5373-4AAA-B3A1-E85CF17BF0AE}"/>
          </ac:spMkLst>
        </pc:spChg>
        <pc:spChg chg="mod ord">
          <ac:chgData name="Amy Peace" userId="S::amy.peace@leicester.gov.uk::caef7dc3-0d83-4f8b-849b-f17cf985f9e9" providerId="AD" clId="Web-{A7C9D4B1-DE50-4ED2-9C1D-670629BF67CB}" dt="2020-04-27T09:55:39.119" v="1"/>
          <ac:spMkLst>
            <pc:docMk/>
            <pc:sldMk cId="3616343761" sldId="299"/>
            <ac:spMk id="3" creationId="{BB4ADB73-6CC2-461E-82D4-76E076F9F6BF}"/>
          </ac:spMkLst>
        </pc:spChg>
        <pc:spChg chg="add del">
          <ac:chgData name="Amy Peace" userId="S::amy.peace@leicester.gov.uk::caef7dc3-0d83-4f8b-849b-f17cf985f9e9" providerId="AD" clId="Web-{A7C9D4B1-DE50-4ED2-9C1D-670629BF67CB}" dt="2020-04-27T09:55:39.119" v="1"/>
          <ac:spMkLst>
            <pc:docMk/>
            <pc:sldMk cId="3616343761" sldId="299"/>
            <ac:spMk id="5" creationId="{3B854194-185D-494D-905C-7C7CB2E30F6E}"/>
          </ac:spMkLst>
        </pc:spChg>
        <pc:spChg chg="add del">
          <ac:chgData name="Amy Peace" userId="S::amy.peace@leicester.gov.uk::caef7dc3-0d83-4f8b-849b-f17cf985f9e9" providerId="AD" clId="Web-{A7C9D4B1-DE50-4ED2-9C1D-670629BF67CB}" dt="2020-04-27T09:55:39.119" v="1"/>
          <ac:spMkLst>
            <pc:docMk/>
            <pc:sldMk cId="3616343761" sldId="299"/>
            <ac:spMk id="6" creationId="{B4F5FA0D-0104-4987-8241-EFF7C85B88DE}"/>
          </ac:spMkLst>
        </pc:spChg>
        <pc:picChg chg="add del">
          <ac:chgData name="Amy Peace" userId="S::amy.peace@leicester.gov.uk::caef7dc3-0d83-4f8b-849b-f17cf985f9e9" providerId="AD" clId="Web-{A7C9D4B1-DE50-4ED2-9C1D-670629BF67CB}" dt="2020-04-27T09:55:39.119" v="1"/>
          <ac:picMkLst>
            <pc:docMk/>
            <pc:sldMk cId="3616343761" sldId="299"/>
            <ac:picMk id="7" creationId="{2897127E-6CEF-446C-BE87-93B7C46E49D1}"/>
          </ac:picMkLst>
        </pc:picChg>
      </pc:sldChg>
      <pc:sldChg chg="modSp mod modClrScheme chgLayout">
        <pc:chgData name="Amy Peace" userId="S::amy.peace@leicester.gov.uk::caef7dc3-0d83-4f8b-849b-f17cf985f9e9" providerId="AD" clId="Web-{A7C9D4B1-DE50-4ED2-9C1D-670629BF67CB}" dt="2020-04-27T09:55:39.119" v="1"/>
        <pc:sldMkLst>
          <pc:docMk/>
          <pc:sldMk cId="2616504193" sldId="300"/>
        </pc:sldMkLst>
        <pc:spChg chg="mod ord">
          <ac:chgData name="Amy Peace" userId="S::amy.peace@leicester.gov.uk::caef7dc3-0d83-4f8b-849b-f17cf985f9e9" providerId="AD" clId="Web-{A7C9D4B1-DE50-4ED2-9C1D-670629BF67CB}" dt="2020-04-27T09:55:39.119" v="1"/>
          <ac:spMkLst>
            <pc:docMk/>
            <pc:sldMk cId="2616504193" sldId="300"/>
            <ac:spMk id="2" creationId="{F73A25A7-5373-4AAA-B3A1-E85CF17BF0AE}"/>
          </ac:spMkLst>
        </pc:spChg>
        <pc:spChg chg="mod ord">
          <ac:chgData name="Amy Peace" userId="S::amy.peace@leicester.gov.uk::caef7dc3-0d83-4f8b-849b-f17cf985f9e9" providerId="AD" clId="Web-{A7C9D4B1-DE50-4ED2-9C1D-670629BF67CB}" dt="2020-04-27T09:55:39.119" v="1"/>
          <ac:spMkLst>
            <pc:docMk/>
            <pc:sldMk cId="2616504193" sldId="300"/>
            <ac:spMk id="21" creationId="{B1279EE9-AEAA-446F-AA83-11F3826F1E69}"/>
          </ac:spMkLst>
        </pc:spChg>
      </pc:sldChg>
      <pc:sldChg chg="addSp delSp modSp mod modClrScheme delDesignElem chgLayout">
        <pc:chgData name="Amy Peace" userId="S::amy.peace@leicester.gov.uk::caef7dc3-0d83-4f8b-849b-f17cf985f9e9" providerId="AD" clId="Web-{A7C9D4B1-DE50-4ED2-9C1D-670629BF67CB}" dt="2020-04-27T09:55:39.119" v="1"/>
        <pc:sldMkLst>
          <pc:docMk/>
          <pc:sldMk cId="2527096760" sldId="301"/>
        </pc:sldMkLst>
        <pc:spChg chg="mod ord">
          <ac:chgData name="Amy Peace" userId="S::amy.peace@leicester.gov.uk::caef7dc3-0d83-4f8b-849b-f17cf985f9e9" providerId="AD" clId="Web-{A7C9D4B1-DE50-4ED2-9C1D-670629BF67CB}" dt="2020-04-27T09:55:39.119" v="1"/>
          <ac:spMkLst>
            <pc:docMk/>
            <pc:sldMk cId="2527096760" sldId="301"/>
            <ac:spMk id="2" creationId="{F73A25A7-5373-4AAA-B3A1-E85CF17BF0AE}"/>
          </ac:spMkLst>
        </pc:spChg>
        <pc:spChg chg="add del">
          <ac:chgData name="Amy Peace" userId="S::amy.peace@leicester.gov.uk::caef7dc3-0d83-4f8b-849b-f17cf985f9e9" providerId="AD" clId="Web-{A7C9D4B1-DE50-4ED2-9C1D-670629BF67CB}" dt="2020-04-27T09:55:39.119" v="1"/>
          <ac:spMkLst>
            <pc:docMk/>
            <pc:sldMk cId="2527096760" sldId="301"/>
            <ac:spMk id="15" creationId="{9AF5C66A-E8F2-4E13-98A3-FE96597C5A42}"/>
          </ac:spMkLst>
        </pc:spChg>
        <pc:picChg chg="add del">
          <ac:chgData name="Amy Peace" userId="S::amy.peace@leicester.gov.uk::caef7dc3-0d83-4f8b-849b-f17cf985f9e9" providerId="AD" clId="Web-{A7C9D4B1-DE50-4ED2-9C1D-670629BF67CB}" dt="2020-04-27T09:55:39.119" v="1"/>
          <ac:picMkLst>
            <pc:docMk/>
            <pc:sldMk cId="2527096760" sldId="301"/>
            <ac:picMk id="17" creationId="{AC860275-E106-493A-8BF0-E0A91130EF6A}"/>
          </ac:picMkLst>
        </pc:picChg>
      </pc:sldChg>
      <pc:sldChg chg="modSp mod modClrScheme chgLayout">
        <pc:chgData name="Amy Peace" userId="S::amy.peace@leicester.gov.uk::caef7dc3-0d83-4f8b-849b-f17cf985f9e9" providerId="AD" clId="Web-{A7C9D4B1-DE50-4ED2-9C1D-670629BF67CB}" dt="2020-04-27T09:55:39.119" v="1"/>
        <pc:sldMkLst>
          <pc:docMk/>
          <pc:sldMk cId="2221569167" sldId="302"/>
        </pc:sldMkLst>
        <pc:spChg chg="mod ord">
          <ac:chgData name="Amy Peace" userId="S::amy.peace@leicester.gov.uk::caef7dc3-0d83-4f8b-849b-f17cf985f9e9" providerId="AD" clId="Web-{A7C9D4B1-DE50-4ED2-9C1D-670629BF67CB}" dt="2020-04-27T09:55:39.119" v="1"/>
          <ac:spMkLst>
            <pc:docMk/>
            <pc:sldMk cId="2221569167" sldId="302"/>
            <ac:spMk id="2" creationId="{00000000-0000-0000-0000-000000000000}"/>
          </ac:spMkLst>
        </pc:spChg>
      </pc:sldChg>
      <pc:sldChg chg="modSp mod modClrScheme chgLayout">
        <pc:chgData name="Amy Peace" userId="S::amy.peace@leicester.gov.uk::caef7dc3-0d83-4f8b-849b-f17cf985f9e9" providerId="AD" clId="Web-{A7C9D4B1-DE50-4ED2-9C1D-670629BF67CB}" dt="2020-04-27T09:55:39.119" v="1"/>
        <pc:sldMkLst>
          <pc:docMk/>
          <pc:sldMk cId="3245377727" sldId="303"/>
        </pc:sldMkLst>
        <pc:spChg chg="mod ord">
          <ac:chgData name="Amy Peace" userId="S::amy.peace@leicester.gov.uk::caef7dc3-0d83-4f8b-849b-f17cf985f9e9" providerId="AD" clId="Web-{A7C9D4B1-DE50-4ED2-9C1D-670629BF67CB}" dt="2020-04-27T09:55:39.119" v="1"/>
          <ac:spMkLst>
            <pc:docMk/>
            <pc:sldMk cId="3245377727" sldId="303"/>
            <ac:spMk id="2" creationId="{00000000-0000-0000-0000-000000000000}"/>
          </ac:spMkLst>
        </pc:spChg>
        <pc:spChg chg="mod ord">
          <ac:chgData name="Amy Peace" userId="S::amy.peace@leicester.gov.uk::caef7dc3-0d83-4f8b-849b-f17cf985f9e9" providerId="AD" clId="Web-{A7C9D4B1-DE50-4ED2-9C1D-670629BF67CB}" dt="2020-04-27T09:55:39.119" v="1"/>
          <ac:spMkLst>
            <pc:docMk/>
            <pc:sldMk cId="3245377727" sldId="303"/>
            <ac:spMk id="3" creationId="{00000000-0000-0000-0000-000000000000}"/>
          </ac:spMkLst>
        </pc:spChg>
      </pc:sldChg>
      <pc:sldChg chg="modSp mod modClrScheme chgLayout">
        <pc:chgData name="Amy Peace" userId="S::amy.peace@leicester.gov.uk::caef7dc3-0d83-4f8b-849b-f17cf985f9e9" providerId="AD" clId="Web-{A7C9D4B1-DE50-4ED2-9C1D-670629BF67CB}" dt="2020-04-27T09:55:39.119" v="1"/>
        <pc:sldMkLst>
          <pc:docMk/>
          <pc:sldMk cId="2435853540" sldId="304"/>
        </pc:sldMkLst>
        <pc:spChg chg="mod ord">
          <ac:chgData name="Amy Peace" userId="S::amy.peace@leicester.gov.uk::caef7dc3-0d83-4f8b-849b-f17cf985f9e9" providerId="AD" clId="Web-{A7C9D4B1-DE50-4ED2-9C1D-670629BF67CB}" dt="2020-04-27T09:55:39.119" v="1"/>
          <ac:spMkLst>
            <pc:docMk/>
            <pc:sldMk cId="2435853540" sldId="304"/>
            <ac:spMk id="2" creationId="{00000000-0000-0000-0000-000000000000}"/>
          </ac:spMkLst>
        </pc:spChg>
        <pc:spChg chg="mod ord">
          <ac:chgData name="Amy Peace" userId="S::amy.peace@leicester.gov.uk::caef7dc3-0d83-4f8b-849b-f17cf985f9e9" providerId="AD" clId="Web-{A7C9D4B1-DE50-4ED2-9C1D-670629BF67CB}" dt="2020-04-27T09:55:39.119" v="1"/>
          <ac:spMkLst>
            <pc:docMk/>
            <pc:sldMk cId="2435853540" sldId="304"/>
            <ac:spMk id="3" creationId="{00000000-0000-0000-0000-000000000000}"/>
          </ac:spMkLst>
        </pc:spChg>
      </pc:sldChg>
      <pc:sldChg chg="modSp mod modClrScheme chgLayout">
        <pc:chgData name="Amy Peace" userId="S::amy.peace@leicester.gov.uk::caef7dc3-0d83-4f8b-849b-f17cf985f9e9" providerId="AD" clId="Web-{A7C9D4B1-DE50-4ED2-9C1D-670629BF67CB}" dt="2020-04-27T09:55:39.119" v="1"/>
        <pc:sldMkLst>
          <pc:docMk/>
          <pc:sldMk cId="3011952392" sldId="305"/>
        </pc:sldMkLst>
        <pc:spChg chg="mod ord">
          <ac:chgData name="Amy Peace" userId="S::amy.peace@leicester.gov.uk::caef7dc3-0d83-4f8b-849b-f17cf985f9e9" providerId="AD" clId="Web-{A7C9D4B1-DE50-4ED2-9C1D-670629BF67CB}" dt="2020-04-27T09:55:39.119" v="1"/>
          <ac:spMkLst>
            <pc:docMk/>
            <pc:sldMk cId="3011952392" sldId="305"/>
            <ac:spMk id="2" creationId="{00000000-0000-0000-0000-000000000000}"/>
          </ac:spMkLst>
        </pc:spChg>
        <pc:picChg chg="mod ord">
          <ac:chgData name="Amy Peace" userId="S::amy.peace@leicester.gov.uk::caef7dc3-0d83-4f8b-849b-f17cf985f9e9" providerId="AD" clId="Web-{A7C9D4B1-DE50-4ED2-9C1D-670629BF67CB}" dt="2020-04-27T09:55:39.119" v="1"/>
          <ac:picMkLst>
            <pc:docMk/>
            <pc:sldMk cId="3011952392" sldId="305"/>
            <ac:picMk id="3074" creationId="{00000000-0000-0000-0000-000000000000}"/>
          </ac:picMkLst>
        </pc:picChg>
      </pc:sldChg>
      <pc:sldChg chg="modSp mod modClrScheme chgLayout">
        <pc:chgData name="Amy Peace" userId="S::amy.peace@leicester.gov.uk::caef7dc3-0d83-4f8b-849b-f17cf985f9e9" providerId="AD" clId="Web-{A7C9D4B1-DE50-4ED2-9C1D-670629BF67CB}" dt="2020-04-27T09:55:39.119" v="1"/>
        <pc:sldMkLst>
          <pc:docMk/>
          <pc:sldMk cId="913694465" sldId="306"/>
        </pc:sldMkLst>
        <pc:spChg chg="mod ord">
          <ac:chgData name="Amy Peace" userId="S::amy.peace@leicester.gov.uk::caef7dc3-0d83-4f8b-849b-f17cf985f9e9" providerId="AD" clId="Web-{A7C9D4B1-DE50-4ED2-9C1D-670629BF67CB}" dt="2020-04-27T09:55:39.119" v="1"/>
          <ac:spMkLst>
            <pc:docMk/>
            <pc:sldMk cId="913694465" sldId="306"/>
            <ac:spMk id="2" creationId="{00000000-0000-0000-0000-000000000000}"/>
          </ac:spMkLst>
        </pc:spChg>
        <pc:picChg chg="mod ord">
          <ac:chgData name="Amy Peace" userId="S::amy.peace@leicester.gov.uk::caef7dc3-0d83-4f8b-849b-f17cf985f9e9" providerId="AD" clId="Web-{A7C9D4B1-DE50-4ED2-9C1D-670629BF67CB}" dt="2020-04-27T09:55:39.119" v="1"/>
          <ac:picMkLst>
            <pc:docMk/>
            <pc:sldMk cId="913694465" sldId="306"/>
            <ac:picMk id="5122" creationId="{00000000-0000-0000-0000-000000000000}"/>
          </ac:picMkLst>
        </pc:picChg>
      </pc:sldChg>
      <pc:sldChg chg="modSp mod modClrScheme chgLayout">
        <pc:chgData name="Amy Peace" userId="S::amy.peace@leicester.gov.uk::caef7dc3-0d83-4f8b-849b-f17cf985f9e9" providerId="AD" clId="Web-{A7C9D4B1-DE50-4ED2-9C1D-670629BF67CB}" dt="2020-04-27T09:55:39.119" v="1"/>
        <pc:sldMkLst>
          <pc:docMk/>
          <pc:sldMk cId="2778773258" sldId="307"/>
        </pc:sldMkLst>
        <pc:spChg chg="mod ord">
          <ac:chgData name="Amy Peace" userId="S::amy.peace@leicester.gov.uk::caef7dc3-0d83-4f8b-849b-f17cf985f9e9" providerId="AD" clId="Web-{A7C9D4B1-DE50-4ED2-9C1D-670629BF67CB}" dt="2020-04-27T09:55:39.119" v="1"/>
          <ac:spMkLst>
            <pc:docMk/>
            <pc:sldMk cId="2778773258" sldId="307"/>
            <ac:spMk id="2" creationId="{00000000-0000-0000-0000-000000000000}"/>
          </ac:spMkLst>
        </pc:spChg>
        <pc:spChg chg="mod ord">
          <ac:chgData name="Amy Peace" userId="S::amy.peace@leicester.gov.uk::caef7dc3-0d83-4f8b-849b-f17cf985f9e9" providerId="AD" clId="Web-{A7C9D4B1-DE50-4ED2-9C1D-670629BF67CB}" dt="2020-04-27T09:55:39.119" v="1"/>
          <ac:spMkLst>
            <pc:docMk/>
            <pc:sldMk cId="2778773258" sldId="307"/>
            <ac:spMk id="3" creationId="{00000000-0000-0000-0000-000000000000}"/>
          </ac:spMkLst>
        </pc:spChg>
      </pc:sldChg>
      <pc:sldChg chg="modSp mod modClrScheme chgLayout">
        <pc:chgData name="Amy Peace" userId="S::amy.peace@leicester.gov.uk::caef7dc3-0d83-4f8b-849b-f17cf985f9e9" providerId="AD" clId="Web-{A7C9D4B1-DE50-4ED2-9C1D-670629BF67CB}" dt="2020-04-27T09:55:39.119" v="1"/>
        <pc:sldMkLst>
          <pc:docMk/>
          <pc:sldMk cId="506499255" sldId="308"/>
        </pc:sldMkLst>
        <pc:spChg chg="mod ord">
          <ac:chgData name="Amy Peace" userId="S::amy.peace@leicester.gov.uk::caef7dc3-0d83-4f8b-849b-f17cf985f9e9" providerId="AD" clId="Web-{A7C9D4B1-DE50-4ED2-9C1D-670629BF67CB}" dt="2020-04-27T09:55:39.119" v="1"/>
          <ac:spMkLst>
            <pc:docMk/>
            <pc:sldMk cId="506499255" sldId="308"/>
            <ac:spMk id="2" creationId="{00000000-0000-0000-0000-000000000000}"/>
          </ac:spMkLst>
        </pc:spChg>
        <pc:spChg chg="mod ord">
          <ac:chgData name="Amy Peace" userId="S::amy.peace@leicester.gov.uk::caef7dc3-0d83-4f8b-849b-f17cf985f9e9" providerId="AD" clId="Web-{A7C9D4B1-DE50-4ED2-9C1D-670629BF67CB}" dt="2020-04-27T09:55:39.119" v="1"/>
          <ac:spMkLst>
            <pc:docMk/>
            <pc:sldMk cId="506499255" sldId="308"/>
            <ac:spMk id="3" creationId="{00000000-0000-0000-0000-000000000000}"/>
          </ac:spMkLst>
        </pc:spChg>
      </pc:sldChg>
      <pc:sldChg chg="modSp mod modClrScheme chgLayout">
        <pc:chgData name="Amy Peace" userId="S::amy.peace@leicester.gov.uk::caef7dc3-0d83-4f8b-849b-f17cf985f9e9" providerId="AD" clId="Web-{A7C9D4B1-DE50-4ED2-9C1D-670629BF67CB}" dt="2020-04-27T09:55:39.119" v="1"/>
        <pc:sldMkLst>
          <pc:docMk/>
          <pc:sldMk cId="658745041" sldId="310"/>
        </pc:sldMkLst>
        <pc:spChg chg="mod ord">
          <ac:chgData name="Amy Peace" userId="S::amy.peace@leicester.gov.uk::caef7dc3-0d83-4f8b-849b-f17cf985f9e9" providerId="AD" clId="Web-{A7C9D4B1-DE50-4ED2-9C1D-670629BF67CB}" dt="2020-04-27T09:55:39.119" v="1"/>
          <ac:spMkLst>
            <pc:docMk/>
            <pc:sldMk cId="658745041" sldId="310"/>
            <ac:spMk id="2" creationId="{00000000-0000-0000-0000-000000000000}"/>
          </ac:spMkLst>
        </pc:spChg>
        <pc:spChg chg="mod ord">
          <ac:chgData name="Amy Peace" userId="S::amy.peace@leicester.gov.uk::caef7dc3-0d83-4f8b-849b-f17cf985f9e9" providerId="AD" clId="Web-{A7C9D4B1-DE50-4ED2-9C1D-670629BF67CB}" dt="2020-04-27T09:55:39.119" v="1"/>
          <ac:spMkLst>
            <pc:docMk/>
            <pc:sldMk cId="658745041" sldId="310"/>
            <ac:spMk id="3" creationId="{00000000-0000-0000-0000-000000000000}"/>
          </ac:spMkLst>
        </pc:spChg>
      </pc:sldChg>
      <pc:sldChg chg="modSp mod modClrScheme chgLayout">
        <pc:chgData name="Amy Peace" userId="S::amy.peace@leicester.gov.uk::caef7dc3-0d83-4f8b-849b-f17cf985f9e9" providerId="AD" clId="Web-{A7C9D4B1-DE50-4ED2-9C1D-670629BF67CB}" dt="2020-04-27T09:55:39.119" v="1"/>
        <pc:sldMkLst>
          <pc:docMk/>
          <pc:sldMk cId="3019312003" sldId="311"/>
        </pc:sldMkLst>
        <pc:spChg chg="mod ord">
          <ac:chgData name="Amy Peace" userId="S::amy.peace@leicester.gov.uk::caef7dc3-0d83-4f8b-849b-f17cf985f9e9" providerId="AD" clId="Web-{A7C9D4B1-DE50-4ED2-9C1D-670629BF67CB}" dt="2020-04-27T09:55:39.119" v="1"/>
          <ac:spMkLst>
            <pc:docMk/>
            <pc:sldMk cId="3019312003" sldId="311"/>
            <ac:spMk id="2" creationId="{00000000-0000-0000-0000-000000000000}"/>
          </ac:spMkLst>
        </pc:spChg>
        <pc:spChg chg="mod ord">
          <ac:chgData name="Amy Peace" userId="S::amy.peace@leicester.gov.uk::caef7dc3-0d83-4f8b-849b-f17cf985f9e9" providerId="AD" clId="Web-{A7C9D4B1-DE50-4ED2-9C1D-670629BF67CB}" dt="2020-04-27T09:55:39.119" v="1"/>
          <ac:spMkLst>
            <pc:docMk/>
            <pc:sldMk cId="3019312003" sldId="311"/>
            <ac:spMk id="3" creationId="{00000000-0000-0000-0000-000000000000}"/>
          </ac:spMkLst>
        </pc:spChg>
      </pc:sldChg>
      <pc:sldChg chg="modSp mod modClrScheme chgLayout">
        <pc:chgData name="Amy Peace" userId="S::amy.peace@leicester.gov.uk::caef7dc3-0d83-4f8b-849b-f17cf985f9e9" providerId="AD" clId="Web-{A7C9D4B1-DE50-4ED2-9C1D-670629BF67CB}" dt="2020-04-27T09:55:39.119" v="1"/>
        <pc:sldMkLst>
          <pc:docMk/>
          <pc:sldMk cId="2286537816" sldId="312"/>
        </pc:sldMkLst>
        <pc:spChg chg="mod ord">
          <ac:chgData name="Amy Peace" userId="S::amy.peace@leicester.gov.uk::caef7dc3-0d83-4f8b-849b-f17cf985f9e9" providerId="AD" clId="Web-{A7C9D4B1-DE50-4ED2-9C1D-670629BF67CB}" dt="2020-04-27T09:55:39.119" v="1"/>
          <ac:spMkLst>
            <pc:docMk/>
            <pc:sldMk cId="2286537816" sldId="312"/>
            <ac:spMk id="2" creationId="{00000000-0000-0000-0000-000000000000}"/>
          </ac:spMkLst>
        </pc:spChg>
        <pc:spChg chg="mod ord">
          <ac:chgData name="Amy Peace" userId="S::amy.peace@leicester.gov.uk::caef7dc3-0d83-4f8b-849b-f17cf985f9e9" providerId="AD" clId="Web-{A7C9D4B1-DE50-4ED2-9C1D-670629BF67CB}" dt="2020-04-27T09:55:39.119" v="1"/>
          <ac:spMkLst>
            <pc:docMk/>
            <pc:sldMk cId="2286537816" sldId="312"/>
            <ac:spMk id="3" creationId="{00000000-0000-0000-0000-000000000000}"/>
          </ac:spMkLst>
        </pc:spChg>
      </pc:sldChg>
      <pc:sldChg chg="addSp delSp modSp mod modClrScheme delDesignElem chgLayout">
        <pc:chgData name="Amy Peace" userId="S::amy.peace@leicester.gov.uk::caef7dc3-0d83-4f8b-849b-f17cf985f9e9" providerId="AD" clId="Web-{A7C9D4B1-DE50-4ED2-9C1D-670629BF67CB}" dt="2020-04-27T09:55:39.119" v="1"/>
        <pc:sldMkLst>
          <pc:docMk/>
          <pc:sldMk cId="2927734426" sldId="313"/>
        </pc:sldMkLst>
        <pc:spChg chg="mod ord">
          <ac:chgData name="Amy Peace" userId="S::amy.peace@leicester.gov.uk::caef7dc3-0d83-4f8b-849b-f17cf985f9e9" providerId="AD" clId="Web-{A7C9D4B1-DE50-4ED2-9C1D-670629BF67CB}" dt="2020-04-27T09:55:39.119" v="1"/>
          <ac:spMkLst>
            <pc:docMk/>
            <pc:sldMk cId="2927734426" sldId="313"/>
            <ac:spMk id="2" creationId="{00000000-0000-0000-0000-000000000000}"/>
          </ac:spMkLst>
        </pc:spChg>
        <pc:spChg chg="mod ord">
          <ac:chgData name="Amy Peace" userId="S::amy.peace@leicester.gov.uk::caef7dc3-0d83-4f8b-849b-f17cf985f9e9" providerId="AD" clId="Web-{A7C9D4B1-DE50-4ED2-9C1D-670629BF67CB}" dt="2020-04-27T09:55:39.119" v="1"/>
          <ac:spMkLst>
            <pc:docMk/>
            <pc:sldMk cId="2927734426" sldId="313"/>
            <ac:spMk id="3" creationId="{00000000-0000-0000-0000-000000000000}"/>
          </ac:spMkLst>
        </pc:spChg>
        <pc:spChg chg="add del">
          <ac:chgData name="Amy Peace" userId="S::amy.peace@leicester.gov.uk::caef7dc3-0d83-4f8b-849b-f17cf985f9e9" providerId="AD" clId="Web-{A7C9D4B1-DE50-4ED2-9C1D-670629BF67CB}" dt="2020-04-27T09:55:39.119" v="1"/>
          <ac:spMkLst>
            <pc:docMk/>
            <pc:sldMk cId="2927734426" sldId="313"/>
            <ac:spMk id="24" creationId="{AFA67CD3-AB4E-4A7A-BEB8-53C445D8C44E}"/>
          </ac:spMkLst>
        </pc:spChg>
        <pc:spChg chg="add del">
          <ac:chgData name="Amy Peace" userId="S::amy.peace@leicester.gov.uk::caef7dc3-0d83-4f8b-849b-f17cf985f9e9" providerId="AD" clId="Web-{A7C9D4B1-DE50-4ED2-9C1D-670629BF67CB}" dt="2020-04-27T09:55:39.119" v="1"/>
          <ac:spMkLst>
            <pc:docMk/>
            <pc:sldMk cId="2927734426" sldId="313"/>
            <ac:spMk id="26" creationId="{339C8D78-A644-462F-B674-F440635E5353}"/>
          </ac:spMkLst>
        </pc:spChg>
        <pc:picChg chg="add del">
          <ac:chgData name="Amy Peace" userId="S::amy.peace@leicester.gov.uk::caef7dc3-0d83-4f8b-849b-f17cf985f9e9" providerId="AD" clId="Web-{A7C9D4B1-DE50-4ED2-9C1D-670629BF67CB}" dt="2020-04-27T09:55:39.119" v="1"/>
          <ac:picMkLst>
            <pc:docMk/>
            <pc:sldMk cId="2927734426" sldId="313"/>
            <ac:picMk id="25" creationId="{07CF545F-9C2E-4446-97CD-AD92990C2B68}"/>
          </ac:picMkLst>
        </pc:picChg>
      </pc:sldChg>
      <pc:sldMasterChg chg="add del addSldLayout delSldLayout">
        <pc:chgData name="Amy Peace" userId="S::amy.peace@leicester.gov.uk::caef7dc3-0d83-4f8b-849b-f17cf985f9e9" providerId="AD" clId="Web-{A7C9D4B1-DE50-4ED2-9C1D-670629BF67CB}" dt="2020-04-27T09:55:39.119" v="1"/>
        <pc:sldMasterMkLst>
          <pc:docMk/>
          <pc:sldMasterMk cId="2597767708" sldId="2147483750"/>
        </pc:sldMasterMkLst>
        <pc:sldLayoutChg chg="add del">
          <pc:chgData name="Amy Peace" userId="S::amy.peace@leicester.gov.uk::caef7dc3-0d83-4f8b-849b-f17cf985f9e9" providerId="AD" clId="Web-{A7C9D4B1-DE50-4ED2-9C1D-670629BF67CB}" dt="2020-04-27T09:55:39.119" v="1"/>
          <pc:sldLayoutMkLst>
            <pc:docMk/>
            <pc:sldMasterMk cId="2597767708" sldId="2147483750"/>
            <pc:sldLayoutMk cId="3748707636" sldId="2147483751"/>
          </pc:sldLayoutMkLst>
        </pc:sldLayoutChg>
        <pc:sldLayoutChg chg="add del">
          <pc:chgData name="Amy Peace" userId="S::amy.peace@leicester.gov.uk::caef7dc3-0d83-4f8b-849b-f17cf985f9e9" providerId="AD" clId="Web-{A7C9D4B1-DE50-4ED2-9C1D-670629BF67CB}" dt="2020-04-27T09:55:39.119" v="1"/>
          <pc:sldLayoutMkLst>
            <pc:docMk/>
            <pc:sldMasterMk cId="2597767708" sldId="2147483750"/>
            <pc:sldLayoutMk cId="3581151839" sldId="2147483752"/>
          </pc:sldLayoutMkLst>
        </pc:sldLayoutChg>
        <pc:sldLayoutChg chg="add del">
          <pc:chgData name="Amy Peace" userId="S::amy.peace@leicester.gov.uk::caef7dc3-0d83-4f8b-849b-f17cf985f9e9" providerId="AD" clId="Web-{A7C9D4B1-DE50-4ED2-9C1D-670629BF67CB}" dt="2020-04-27T09:55:39.119" v="1"/>
          <pc:sldLayoutMkLst>
            <pc:docMk/>
            <pc:sldMasterMk cId="2597767708" sldId="2147483750"/>
            <pc:sldLayoutMk cId="3032614210" sldId="2147483753"/>
          </pc:sldLayoutMkLst>
        </pc:sldLayoutChg>
        <pc:sldLayoutChg chg="add del">
          <pc:chgData name="Amy Peace" userId="S::amy.peace@leicester.gov.uk::caef7dc3-0d83-4f8b-849b-f17cf985f9e9" providerId="AD" clId="Web-{A7C9D4B1-DE50-4ED2-9C1D-670629BF67CB}" dt="2020-04-27T09:55:39.119" v="1"/>
          <pc:sldLayoutMkLst>
            <pc:docMk/>
            <pc:sldMasterMk cId="2597767708" sldId="2147483750"/>
            <pc:sldLayoutMk cId="4194694815" sldId="2147483754"/>
          </pc:sldLayoutMkLst>
        </pc:sldLayoutChg>
        <pc:sldLayoutChg chg="add del">
          <pc:chgData name="Amy Peace" userId="S::amy.peace@leicester.gov.uk::caef7dc3-0d83-4f8b-849b-f17cf985f9e9" providerId="AD" clId="Web-{A7C9D4B1-DE50-4ED2-9C1D-670629BF67CB}" dt="2020-04-27T09:55:39.119" v="1"/>
          <pc:sldLayoutMkLst>
            <pc:docMk/>
            <pc:sldMasterMk cId="2597767708" sldId="2147483750"/>
            <pc:sldLayoutMk cId="842636497" sldId="2147483755"/>
          </pc:sldLayoutMkLst>
        </pc:sldLayoutChg>
        <pc:sldLayoutChg chg="add del">
          <pc:chgData name="Amy Peace" userId="S::amy.peace@leicester.gov.uk::caef7dc3-0d83-4f8b-849b-f17cf985f9e9" providerId="AD" clId="Web-{A7C9D4B1-DE50-4ED2-9C1D-670629BF67CB}" dt="2020-04-27T09:55:39.119" v="1"/>
          <pc:sldLayoutMkLst>
            <pc:docMk/>
            <pc:sldMasterMk cId="2597767708" sldId="2147483750"/>
            <pc:sldLayoutMk cId="3627306436" sldId="2147483756"/>
          </pc:sldLayoutMkLst>
        </pc:sldLayoutChg>
        <pc:sldLayoutChg chg="add del">
          <pc:chgData name="Amy Peace" userId="S::amy.peace@leicester.gov.uk::caef7dc3-0d83-4f8b-849b-f17cf985f9e9" providerId="AD" clId="Web-{A7C9D4B1-DE50-4ED2-9C1D-670629BF67CB}" dt="2020-04-27T09:55:39.119" v="1"/>
          <pc:sldLayoutMkLst>
            <pc:docMk/>
            <pc:sldMasterMk cId="2597767708" sldId="2147483750"/>
            <pc:sldLayoutMk cId="3396935054" sldId="2147483757"/>
          </pc:sldLayoutMkLst>
        </pc:sldLayoutChg>
        <pc:sldLayoutChg chg="add del">
          <pc:chgData name="Amy Peace" userId="S::amy.peace@leicester.gov.uk::caef7dc3-0d83-4f8b-849b-f17cf985f9e9" providerId="AD" clId="Web-{A7C9D4B1-DE50-4ED2-9C1D-670629BF67CB}" dt="2020-04-27T09:55:39.119" v="1"/>
          <pc:sldLayoutMkLst>
            <pc:docMk/>
            <pc:sldMasterMk cId="2597767708" sldId="2147483750"/>
            <pc:sldLayoutMk cId="3391029063" sldId="2147483758"/>
          </pc:sldLayoutMkLst>
        </pc:sldLayoutChg>
        <pc:sldLayoutChg chg="add del">
          <pc:chgData name="Amy Peace" userId="S::amy.peace@leicester.gov.uk::caef7dc3-0d83-4f8b-849b-f17cf985f9e9" providerId="AD" clId="Web-{A7C9D4B1-DE50-4ED2-9C1D-670629BF67CB}" dt="2020-04-27T09:55:39.119" v="1"/>
          <pc:sldLayoutMkLst>
            <pc:docMk/>
            <pc:sldMasterMk cId="2597767708" sldId="2147483750"/>
            <pc:sldLayoutMk cId="3731924044" sldId="2147483759"/>
          </pc:sldLayoutMkLst>
        </pc:sldLayoutChg>
        <pc:sldLayoutChg chg="add del">
          <pc:chgData name="Amy Peace" userId="S::amy.peace@leicester.gov.uk::caef7dc3-0d83-4f8b-849b-f17cf985f9e9" providerId="AD" clId="Web-{A7C9D4B1-DE50-4ED2-9C1D-670629BF67CB}" dt="2020-04-27T09:55:39.119" v="1"/>
          <pc:sldLayoutMkLst>
            <pc:docMk/>
            <pc:sldMasterMk cId="2597767708" sldId="2147483750"/>
            <pc:sldLayoutMk cId="1961911869" sldId="2147483760"/>
          </pc:sldLayoutMkLst>
        </pc:sldLayoutChg>
        <pc:sldLayoutChg chg="add del">
          <pc:chgData name="Amy Peace" userId="S::amy.peace@leicester.gov.uk::caef7dc3-0d83-4f8b-849b-f17cf985f9e9" providerId="AD" clId="Web-{A7C9D4B1-DE50-4ED2-9C1D-670629BF67CB}" dt="2020-04-27T09:55:39.119" v="1"/>
          <pc:sldLayoutMkLst>
            <pc:docMk/>
            <pc:sldMasterMk cId="2597767708" sldId="2147483750"/>
            <pc:sldLayoutMk cId="1574706917" sldId="2147483761"/>
          </pc:sldLayoutMkLst>
        </pc:sldLayoutChg>
      </pc:sldMasterChg>
      <pc:sldMasterChg chg="add del addSldLayout delSldLayout modSldLayout">
        <pc:chgData name="Amy Peace" userId="S::amy.peace@leicester.gov.uk::caef7dc3-0d83-4f8b-849b-f17cf985f9e9" providerId="AD" clId="Web-{A7C9D4B1-DE50-4ED2-9C1D-670629BF67CB}" dt="2020-04-27T09:55:39.119" v="1"/>
        <pc:sldMasterMkLst>
          <pc:docMk/>
          <pc:sldMasterMk cId="3160506988" sldId="2147483762"/>
        </pc:sldMasterMkLst>
        <pc:sldLayoutChg chg="add del mod replId">
          <pc:chgData name="Amy Peace" userId="S::amy.peace@leicester.gov.uk::caef7dc3-0d83-4f8b-849b-f17cf985f9e9" providerId="AD" clId="Web-{A7C9D4B1-DE50-4ED2-9C1D-670629BF67CB}" dt="2020-04-27T09:55:39.119" v="1"/>
          <pc:sldLayoutMkLst>
            <pc:docMk/>
            <pc:sldMasterMk cId="3160506988" sldId="2147483762"/>
            <pc:sldLayoutMk cId="820409439" sldId="2147483763"/>
          </pc:sldLayoutMkLst>
        </pc:sldLayoutChg>
        <pc:sldLayoutChg chg="add del mod replId">
          <pc:chgData name="Amy Peace" userId="S::amy.peace@leicester.gov.uk::caef7dc3-0d83-4f8b-849b-f17cf985f9e9" providerId="AD" clId="Web-{A7C9D4B1-DE50-4ED2-9C1D-670629BF67CB}" dt="2020-04-27T09:55:39.119" v="1"/>
          <pc:sldLayoutMkLst>
            <pc:docMk/>
            <pc:sldMasterMk cId="3160506988" sldId="2147483762"/>
            <pc:sldLayoutMk cId="3354643024" sldId="2147483764"/>
          </pc:sldLayoutMkLst>
        </pc:sldLayoutChg>
        <pc:sldLayoutChg chg="add del mod replId">
          <pc:chgData name="Amy Peace" userId="S::amy.peace@leicester.gov.uk::caef7dc3-0d83-4f8b-849b-f17cf985f9e9" providerId="AD" clId="Web-{A7C9D4B1-DE50-4ED2-9C1D-670629BF67CB}" dt="2020-04-27T09:55:39.119" v="1"/>
          <pc:sldLayoutMkLst>
            <pc:docMk/>
            <pc:sldMasterMk cId="3160506988" sldId="2147483762"/>
            <pc:sldLayoutMk cId="1749722767" sldId="2147483765"/>
          </pc:sldLayoutMkLst>
        </pc:sldLayoutChg>
        <pc:sldLayoutChg chg="add del mod replId">
          <pc:chgData name="Amy Peace" userId="S::amy.peace@leicester.gov.uk::caef7dc3-0d83-4f8b-849b-f17cf985f9e9" providerId="AD" clId="Web-{A7C9D4B1-DE50-4ED2-9C1D-670629BF67CB}" dt="2020-04-27T09:55:39.119" v="1"/>
          <pc:sldLayoutMkLst>
            <pc:docMk/>
            <pc:sldMasterMk cId="3160506988" sldId="2147483762"/>
            <pc:sldLayoutMk cId="2105183480" sldId="2147483766"/>
          </pc:sldLayoutMkLst>
        </pc:sldLayoutChg>
        <pc:sldLayoutChg chg="add del mod replId">
          <pc:chgData name="Amy Peace" userId="S::amy.peace@leicester.gov.uk::caef7dc3-0d83-4f8b-849b-f17cf985f9e9" providerId="AD" clId="Web-{A7C9D4B1-DE50-4ED2-9C1D-670629BF67CB}" dt="2020-04-27T09:55:39.119" v="1"/>
          <pc:sldLayoutMkLst>
            <pc:docMk/>
            <pc:sldMasterMk cId="3160506988" sldId="2147483762"/>
            <pc:sldLayoutMk cId="3436219524" sldId="2147483767"/>
          </pc:sldLayoutMkLst>
        </pc:sldLayoutChg>
        <pc:sldLayoutChg chg="add del mod replId">
          <pc:chgData name="Amy Peace" userId="S::amy.peace@leicester.gov.uk::caef7dc3-0d83-4f8b-849b-f17cf985f9e9" providerId="AD" clId="Web-{A7C9D4B1-DE50-4ED2-9C1D-670629BF67CB}" dt="2020-04-27T09:55:39.119" v="1"/>
          <pc:sldLayoutMkLst>
            <pc:docMk/>
            <pc:sldMasterMk cId="3160506988" sldId="2147483762"/>
            <pc:sldLayoutMk cId="4208974302" sldId="2147483768"/>
          </pc:sldLayoutMkLst>
        </pc:sldLayoutChg>
        <pc:sldLayoutChg chg="add del mod replId">
          <pc:chgData name="Amy Peace" userId="S::amy.peace@leicester.gov.uk::caef7dc3-0d83-4f8b-849b-f17cf985f9e9" providerId="AD" clId="Web-{A7C9D4B1-DE50-4ED2-9C1D-670629BF67CB}" dt="2020-04-27T09:55:39.119" v="1"/>
          <pc:sldLayoutMkLst>
            <pc:docMk/>
            <pc:sldMasterMk cId="3160506988" sldId="2147483762"/>
            <pc:sldLayoutMk cId="1535895120" sldId="2147483769"/>
          </pc:sldLayoutMkLst>
        </pc:sldLayoutChg>
        <pc:sldLayoutChg chg="add del mod replId">
          <pc:chgData name="Amy Peace" userId="S::amy.peace@leicester.gov.uk::caef7dc3-0d83-4f8b-849b-f17cf985f9e9" providerId="AD" clId="Web-{A7C9D4B1-DE50-4ED2-9C1D-670629BF67CB}" dt="2020-04-27T09:55:39.119" v="1"/>
          <pc:sldLayoutMkLst>
            <pc:docMk/>
            <pc:sldMasterMk cId="3160506988" sldId="2147483762"/>
            <pc:sldLayoutMk cId="3463125351" sldId="2147483770"/>
          </pc:sldLayoutMkLst>
        </pc:sldLayoutChg>
        <pc:sldLayoutChg chg="add del mod replId">
          <pc:chgData name="Amy Peace" userId="S::amy.peace@leicester.gov.uk::caef7dc3-0d83-4f8b-849b-f17cf985f9e9" providerId="AD" clId="Web-{A7C9D4B1-DE50-4ED2-9C1D-670629BF67CB}" dt="2020-04-27T09:55:39.119" v="1"/>
          <pc:sldLayoutMkLst>
            <pc:docMk/>
            <pc:sldMasterMk cId="3160506988" sldId="2147483762"/>
            <pc:sldLayoutMk cId="141176545" sldId="2147483771"/>
          </pc:sldLayoutMkLst>
        </pc:sldLayoutChg>
        <pc:sldLayoutChg chg="add del mod replId">
          <pc:chgData name="Amy Peace" userId="S::amy.peace@leicester.gov.uk::caef7dc3-0d83-4f8b-849b-f17cf985f9e9" providerId="AD" clId="Web-{A7C9D4B1-DE50-4ED2-9C1D-670629BF67CB}" dt="2020-04-27T09:55:39.119" v="1"/>
          <pc:sldLayoutMkLst>
            <pc:docMk/>
            <pc:sldMasterMk cId="3160506988" sldId="2147483762"/>
            <pc:sldLayoutMk cId="927057242" sldId="2147483772"/>
          </pc:sldLayoutMkLst>
        </pc:sldLayoutChg>
        <pc:sldLayoutChg chg="add del mod replId">
          <pc:chgData name="Amy Peace" userId="S::amy.peace@leicester.gov.uk::caef7dc3-0d83-4f8b-849b-f17cf985f9e9" providerId="AD" clId="Web-{A7C9D4B1-DE50-4ED2-9C1D-670629BF67CB}" dt="2020-04-27T09:55:39.119" v="1"/>
          <pc:sldLayoutMkLst>
            <pc:docMk/>
            <pc:sldMasterMk cId="3160506988" sldId="2147483762"/>
            <pc:sldLayoutMk cId="10970878" sldId="2147483773"/>
          </pc:sldLayoutMkLst>
        </pc:sldLayoutChg>
      </pc:sldMasterChg>
    </pc:docChg>
  </pc:docChgLst>
  <pc:docChgLst>
    <pc:chgData name="Amy Peace" userId="S::amy.peace@leicester.gov.uk::caef7dc3-0d83-4f8b-849b-f17cf985f9e9" providerId="AD" clId="Web-{9888CF15-42B6-4C81-C4D2-CF51555CA2EC}"/>
    <pc:docChg chg="addSld delSld modSld">
      <pc:chgData name="Amy Peace" userId="S::amy.peace@leicester.gov.uk::caef7dc3-0d83-4f8b-849b-f17cf985f9e9" providerId="AD" clId="Web-{9888CF15-42B6-4C81-C4D2-CF51555CA2EC}" dt="2020-04-27T14:56:11.623" v="1489"/>
      <pc:docMkLst>
        <pc:docMk/>
      </pc:docMkLst>
      <pc:sldChg chg="modSp">
        <pc:chgData name="Amy Peace" userId="S::amy.peace@leicester.gov.uk::caef7dc3-0d83-4f8b-849b-f17cf985f9e9" providerId="AD" clId="Web-{9888CF15-42B6-4C81-C4D2-CF51555CA2EC}" dt="2020-04-27T13:36:12.578" v="272" actId="20577"/>
        <pc:sldMkLst>
          <pc:docMk/>
          <pc:sldMk cId="1362260283" sldId="262"/>
        </pc:sldMkLst>
        <pc:spChg chg="mod">
          <ac:chgData name="Amy Peace" userId="S::amy.peace@leicester.gov.uk::caef7dc3-0d83-4f8b-849b-f17cf985f9e9" providerId="AD" clId="Web-{9888CF15-42B6-4C81-C4D2-CF51555CA2EC}" dt="2020-04-27T13:36:12.578" v="272" actId="20577"/>
          <ac:spMkLst>
            <pc:docMk/>
            <pc:sldMk cId="1362260283" sldId="262"/>
            <ac:spMk id="3" creationId="{24E98E51-A193-4087-9499-CF2F2B23E83F}"/>
          </ac:spMkLst>
        </pc:spChg>
      </pc:sldChg>
      <pc:sldChg chg="del">
        <pc:chgData name="Amy Peace" userId="S::amy.peace@leicester.gov.uk::caef7dc3-0d83-4f8b-849b-f17cf985f9e9" providerId="AD" clId="Web-{9888CF15-42B6-4C81-C4D2-CF51555CA2EC}" dt="2020-04-27T13:31:44.954" v="206"/>
        <pc:sldMkLst>
          <pc:docMk/>
          <pc:sldMk cId="421981516" sldId="274"/>
        </pc:sldMkLst>
      </pc:sldChg>
      <pc:sldChg chg="modSp">
        <pc:chgData name="Amy Peace" userId="S::amy.peace@leicester.gov.uk::caef7dc3-0d83-4f8b-849b-f17cf985f9e9" providerId="AD" clId="Web-{9888CF15-42B6-4C81-C4D2-CF51555CA2EC}" dt="2020-04-27T14:39:39.342" v="634" actId="1076"/>
        <pc:sldMkLst>
          <pc:docMk/>
          <pc:sldMk cId="304270638" sldId="275"/>
        </pc:sldMkLst>
        <pc:spChg chg="mod">
          <ac:chgData name="Amy Peace" userId="S::amy.peace@leicester.gov.uk::caef7dc3-0d83-4f8b-849b-f17cf985f9e9" providerId="AD" clId="Web-{9888CF15-42B6-4C81-C4D2-CF51555CA2EC}" dt="2020-04-27T14:39:10.405" v="611" actId="1076"/>
          <ac:spMkLst>
            <pc:docMk/>
            <pc:sldMk cId="304270638" sldId="275"/>
            <ac:spMk id="5" creationId="{00000000-0000-0000-0000-000000000000}"/>
          </ac:spMkLst>
        </pc:spChg>
        <pc:spChg chg="mod">
          <ac:chgData name="Amy Peace" userId="S::amy.peace@leicester.gov.uk::caef7dc3-0d83-4f8b-849b-f17cf985f9e9" providerId="AD" clId="Web-{9888CF15-42B6-4C81-C4D2-CF51555CA2EC}" dt="2020-04-27T14:39:39.342" v="634" actId="1076"/>
          <ac:spMkLst>
            <pc:docMk/>
            <pc:sldMk cId="304270638" sldId="275"/>
            <ac:spMk id="6" creationId="{7D6D7C64-3930-4472-AB2B-CF5D22681AC0}"/>
          </ac:spMkLst>
        </pc:spChg>
      </pc:sldChg>
      <pc:sldChg chg="modSp">
        <pc:chgData name="Amy Peace" userId="S::amy.peace@leicester.gov.uk::caef7dc3-0d83-4f8b-849b-f17cf985f9e9" providerId="AD" clId="Web-{9888CF15-42B6-4C81-C4D2-CF51555CA2EC}" dt="2020-04-27T13:29:24.360" v="113"/>
        <pc:sldMkLst>
          <pc:docMk/>
          <pc:sldMk cId="2221569167" sldId="302"/>
        </pc:sldMkLst>
        <pc:picChg chg="mod">
          <ac:chgData name="Amy Peace" userId="S::amy.peace@leicester.gov.uk::caef7dc3-0d83-4f8b-849b-f17cf985f9e9" providerId="AD" clId="Web-{9888CF15-42B6-4C81-C4D2-CF51555CA2EC}" dt="2020-04-27T13:29:24.360" v="113"/>
          <ac:picMkLst>
            <pc:docMk/>
            <pc:sldMk cId="2221569167" sldId="302"/>
            <ac:picMk id="7170" creationId="{00000000-0000-0000-0000-000000000000}"/>
          </ac:picMkLst>
        </pc:picChg>
      </pc:sldChg>
      <pc:sldChg chg="modSp">
        <pc:chgData name="Amy Peace" userId="S::amy.peace@leicester.gov.uk::caef7dc3-0d83-4f8b-849b-f17cf985f9e9" providerId="AD" clId="Web-{9888CF15-42B6-4C81-C4D2-CF51555CA2EC}" dt="2020-04-27T14:03:24.375" v="560" actId="1076"/>
        <pc:sldMkLst>
          <pc:docMk/>
          <pc:sldMk cId="3245377727" sldId="303"/>
        </pc:sldMkLst>
        <pc:spChg chg="mod">
          <ac:chgData name="Amy Peace" userId="S::amy.peace@leicester.gov.uk::caef7dc3-0d83-4f8b-849b-f17cf985f9e9" providerId="AD" clId="Web-{9888CF15-42B6-4C81-C4D2-CF51555CA2EC}" dt="2020-04-27T14:03:23.781" v="558" actId="20577"/>
          <ac:spMkLst>
            <pc:docMk/>
            <pc:sldMk cId="3245377727" sldId="303"/>
            <ac:spMk id="3" creationId="{00000000-0000-0000-0000-000000000000}"/>
          </ac:spMkLst>
        </pc:spChg>
        <pc:picChg chg="mod">
          <ac:chgData name="Amy Peace" userId="S::amy.peace@leicester.gov.uk::caef7dc3-0d83-4f8b-849b-f17cf985f9e9" providerId="AD" clId="Web-{9888CF15-42B6-4C81-C4D2-CF51555CA2EC}" dt="2020-04-27T14:03:24.375" v="560" actId="1076"/>
          <ac:picMkLst>
            <pc:docMk/>
            <pc:sldMk cId="3245377727" sldId="303"/>
            <ac:picMk id="8196" creationId="{00000000-0000-0000-0000-000000000000}"/>
          </ac:picMkLst>
        </pc:picChg>
        <pc:picChg chg="mod">
          <ac:chgData name="Amy Peace" userId="S::amy.peace@leicester.gov.uk::caef7dc3-0d83-4f8b-849b-f17cf985f9e9" providerId="AD" clId="Web-{9888CF15-42B6-4C81-C4D2-CF51555CA2EC}" dt="2020-04-27T13:59:33.172" v="514" actId="1076"/>
          <ac:picMkLst>
            <pc:docMk/>
            <pc:sldMk cId="3245377727" sldId="303"/>
            <ac:picMk id="8198" creationId="{00000000-0000-0000-0000-000000000000}"/>
          </ac:picMkLst>
        </pc:picChg>
        <pc:picChg chg="mod">
          <ac:chgData name="Amy Peace" userId="S::amy.peace@leicester.gov.uk::caef7dc3-0d83-4f8b-849b-f17cf985f9e9" providerId="AD" clId="Web-{9888CF15-42B6-4C81-C4D2-CF51555CA2EC}" dt="2020-04-27T13:59:34.453" v="515" actId="1076"/>
          <ac:picMkLst>
            <pc:docMk/>
            <pc:sldMk cId="3245377727" sldId="303"/>
            <ac:picMk id="8200" creationId="{00000000-0000-0000-0000-000000000000}"/>
          </ac:picMkLst>
        </pc:picChg>
      </pc:sldChg>
      <pc:sldChg chg="addSp delSp modSp">
        <pc:chgData name="Amy Peace" userId="S::amy.peace@leicester.gov.uk::caef7dc3-0d83-4f8b-849b-f17cf985f9e9" providerId="AD" clId="Web-{9888CF15-42B6-4C81-C4D2-CF51555CA2EC}" dt="2020-04-27T14:38:55.202" v="609" actId="20577"/>
        <pc:sldMkLst>
          <pc:docMk/>
          <pc:sldMk cId="913694465" sldId="306"/>
        </pc:sldMkLst>
        <pc:spChg chg="add mod">
          <ac:chgData name="Amy Peace" userId="S::amy.peace@leicester.gov.uk::caef7dc3-0d83-4f8b-849b-f17cf985f9e9" providerId="AD" clId="Web-{9888CF15-42B6-4C81-C4D2-CF51555CA2EC}" dt="2020-04-27T14:38:55.202" v="609" actId="20577"/>
          <ac:spMkLst>
            <pc:docMk/>
            <pc:sldMk cId="913694465" sldId="306"/>
            <ac:spMk id="3" creationId="{3799B65B-1A48-4B56-8379-09522E3323B1}"/>
          </ac:spMkLst>
        </pc:spChg>
        <pc:spChg chg="mod">
          <ac:chgData name="Amy Peace" userId="S::amy.peace@leicester.gov.uk::caef7dc3-0d83-4f8b-849b-f17cf985f9e9" providerId="AD" clId="Web-{9888CF15-42B6-4C81-C4D2-CF51555CA2EC}" dt="2020-04-27T13:27:34.236" v="77" actId="1076"/>
          <ac:spMkLst>
            <pc:docMk/>
            <pc:sldMk cId="913694465" sldId="306"/>
            <ac:spMk id="4" creationId="{00000000-0000-0000-0000-000000000000}"/>
          </ac:spMkLst>
        </pc:spChg>
        <pc:picChg chg="add del mod">
          <ac:chgData name="Amy Peace" userId="S::amy.peace@leicester.gov.uk::caef7dc3-0d83-4f8b-849b-f17cf985f9e9" providerId="AD" clId="Web-{9888CF15-42B6-4C81-C4D2-CF51555CA2EC}" dt="2020-04-27T13:11:20.845" v="7"/>
          <ac:picMkLst>
            <pc:docMk/>
            <pc:sldMk cId="913694465" sldId="306"/>
            <ac:picMk id="5" creationId="{3854A605-1DF7-4217-8094-2DD7294003AF}"/>
          </ac:picMkLst>
        </pc:picChg>
        <pc:picChg chg="add mod">
          <ac:chgData name="Amy Peace" userId="S::amy.peace@leicester.gov.uk::caef7dc3-0d83-4f8b-849b-f17cf985f9e9" providerId="AD" clId="Web-{9888CF15-42B6-4C81-C4D2-CF51555CA2EC}" dt="2020-04-27T13:14:05.235" v="12" actId="1076"/>
          <ac:picMkLst>
            <pc:docMk/>
            <pc:sldMk cId="913694465" sldId="306"/>
            <ac:picMk id="7" creationId="{596483F9-160D-48A3-99A8-4345B221C2E9}"/>
          </ac:picMkLst>
        </pc:picChg>
        <pc:picChg chg="add mod">
          <ac:chgData name="Amy Peace" userId="S::amy.peace@leicester.gov.uk::caef7dc3-0d83-4f8b-849b-f17cf985f9e9" providerId="AD" clId="Web-{9888CF15-42B6-4C81-C4D2-CF51555CA2EC}" dt="2020-04-27T13:13:49.579" v="11" actId="1076"/>
          <ac:picMkLst>
            <pc:docMk/>
            <pc:sldMk cId="913694465" sldId="306"/>
            <ac:picMk id="9" creationId="{701E374D-2523-448D-B60F-35383019DA4F}"/>
          </ac:picMkLst>
        </pc:picChg>
        <pc:picChg chg="mod ord">
          <ac:chgData name="Amy Peace" userId="S::amy.peace@leicester.gov.uk::caef7dc3-0d83-4f8b-849b-f17cf985f9e9" providerId="AD" clId="Web-{9888CF15-42B6-4C81-C4D2-CF51555CA2EC}" dt="2020-04-27T14:36:46.624" v="569"/>
          <ac:picMkLst>
            <pc:docMk/>
            <pc:sldMk cId="913694465" sldId="306"/>
            <ac:picMk id="5123" creationId="{00000000-0000-0000-0000-000000000000}"/>
          </ac:picMkLst>
        </pc:picChg>
      </pc:sldChg>
      <pc:sldChg chg="modSp">
        <pc:chgData name="Amy Peace" userId="S::amy.peace@leicester.gov.uk::caef7dc3-0d83-4f8b-849b-f17cf985f9e9" providerId="AD" clId="Web-{9888CF15-42B6-4C81-C4D2-CF51555CA2EC}" dt="2020-04-27T13:29:12.657" v="112" actId="20577"/>
        <pc:sldMkLst>
          <pc:docMk/>
          <pc:sldMk cId="2927734426" sldId="313"/>
        </pc:sldMkLst>
        <pc:spChg chg="mod">
          <ac:chgData name="Amy Peace" userId="S::amy.peace@leicester.gov.uk::caef7dc3-0d83-4f8b-849b-f17cf985f9e9" providerId="AD" clId="Web-{9888CF15-42B6-4C81-C4D2-CF51555CA2EC}" dt="2020-04-27T13:29:12.657" v="112" actId="20577"/>
          <ac:spMkLst>
            <pc:docMk/>
            <pc:sldMk cId="2927734426" sldId="313"/>
            <ac:spMk id="3" creationId="{00000000-0000-0000-0000-000000000000}"/>
          </ac:spMkLst>
        </pc:spChg>
      </pc:sldChg>
      <pc:sldChg chg="addSp delSp modSp new">
        <pc:chgData name="Amy Peace" userId="S::amy.peace@leicester.gov.uk::caef7dc3-0d83-4f8b-849b-f17cf985f9e9" providerId="AD" clId="Web-{9888CF15-42B6-4C81-C4D2-CF51555CA2EC}" dt="2020-04-27T14:04:28.765" v="564" actId="1076"/>
        <pc:sldMkLst>
          <pc:docMk/>
          <pc:sldMk cId="670833718" sldId="315"/>
        </pc:sldMkLst>
        <pc:spChg chg="mod">
          <ac:chgData name="Amy Peace" userId="S::amy.peace@leicester.gov.uk::caef7dc3-0d83-4f8b-849b-f17cf985f9e9" providerId="AD" clId="Web-{9888CF15-42B6-4C81-C4D2-CF51555CA2EC}" dt="2020-04-27T13:36:23.016" v="279" actId="20577"/>
          <ac:spMkLst>
            <pc:docMk/>
            <pc:sldMk cId="670833718" sldId="315"/>
            <ac:spMk id="2" creationId="{831C7DA6-A71A-44D1-ACC4-C007B9205708}"/>
          </ac:spMkLst>
        </pc:spChg>
        <pc:spChg chg="del">
          <ac:chgData name="Amy Peace" userId="S::amy.peace@leicester.gov.uk::caef7dc3-0d83-4f8b-849b-f17cf985f9e9" providerId="AD" clId="Web-{9888CF15-42B6-4C81-C4D2-CF51555CA2EC}" dt="2020-04-27T13:36:41.641" v="282"/>
          <ac:spMkLst>
            <pc:docMk/>
            <pc:sldMk cId="670833718" sldId="315"/>
            <ac:spMk id="3" creationId="{91FE6360-5E52-4BEC-BA4D-2E14DA6C7D9C}"/>
          </ac:spMkLst>
        </pc:spChg>
        <pc:spChg chg="add mod">
          <ac:chgData name="Amy Peace" userId="S::amy.peace@leicester.gov.uk::caef7dc3-0d83-4f8b-849b-f17cf985f9e9" providerId="AD" clId="Web-{9888CF15-42B6-4C81-C4D2-CF51555CA2EC}" dt="2020-04-27T13:45:44.031" v="482" actId="1076"/>
          <ac:spMkLst>
            <pc:docMk/>
            <pc:sldMk cId="670833718" sldId="315"/>
            <ac:spMk id="6" creationId="{429E5B2B-9EE4-46ED-B90F-741BDD3852EC}"/>
          </ac:spMkLst>
        </pc:spChg>
        <pc:spChg chg="add mod">
          <ac:chgData name="Amy Peace" userId="S::amy.peace@leicester.gov.uk::caef7dc3-0d83-4f8b-849b-f17cf985f9e9" providerId="AD" clId="Web-{9888CF15-42B6-4C81-C4D2-CF51555CA2EC}" dt="2020-04-27T13:38:38.703" v="309" actId="1076"/>
          <ac:spMkLst>
            <pc:docMk/>
            <pc:sldMk cId="670833718" sldId="315"/>
            <ac:spMk id="7" creationId="{5266D61D-806A-4E5C-9539-139ACE362A5A}"/>
          </ac:spMkLst>
        </pc:spChg>
        <pc:picChg chg="add mod ord">
          <ac:chgData name="Amy Peace" userId="S::amy.peace@leicester.gov.uk::caef7dc3-0d83-4f8b-849b-f17cf985f9e9" providerId="AD" clId="Web-{9888CF15-42B6-4C81-C4D2-CF51555CA2EC}" dt="2020-04-27T13:54:42.687" v="483" actId="1076"/>
          <ac:picMkLst>
            <pc:docMk/>
            <pc:sldMk cId="670833718" sldId="315"/>
            <ac:picMk id="4" creationId="{C5EBF8FF-D07D-493F-83B4-1E5FE1882624}"/>
          </ac:picMkLst>
        </pc:picChg>
        <pc:picChg chg="add del mod">
          <ac:chgData name="Amy Peace" userId="S::amy.peace@leicester.gov.uk::caef7dc3-0d83-4f8b-849b-f17cf985f9e9" providerId="AD" clId="Web-{9888CF15-42B6-4C81-C4D2-CF51555CA2EC}" dt="2020-04-27T13:45:12.906" v="438"/>
          <ac:picMkLst>
            <pc:docMk/>
            <pc:sldMk cId="670833718" sldId="315"/>
            <ac:picMk id="8" creationId="{0DC8023F-0885-4E08-8FCF-68C2330CF5B2}"/>
          </ac:picMkLst>
        </pc:picChg>
        <pc:picChg chg="add mod">
          <ac:chgData name="Amy Peace" userId="S::amy.peace@leicester.gov.uk::caef7dc3-0d83-4f8b-849b-f17cf985f9e9" providerId="AD" clId="Web-{9888CF15-42B6-4C81-C4D2-CF51555CA2EC}" dt="2020-04-27T13:45:08.016" v="437" actId="1076"/>
          <ac:picMkLst>
            <pc:docMk/>
            <pc:sldMk cId="670833718" sldId="315"/>
            <ac:picMk id="10" creationId="{CFAB7E07-3D4F-46E4-8618-4D2C3ABD72F3}"/>
          </ac:picMkLst>
        </pc:picChg>
        <pc:picChg chg="add mod">
          <ac:chgData name="Amy Peace" userId="S::amy.peace@leicester.gov.uk::caef7dc3-0d83-4f8b-849b-f17cf985f9e9" providerId="AD" clId="Web-{9888CF15-42B6-4C81-C4D2-CF51555CA2EC}" dt="2020-04-27T13:44:59.531" v="436" actId="1076"/>
          <ac:picMkLst>
            <pc:docMk/>
            <pc:sldMk cId="670833718" sldId="315"/>
            <ac:picMk id="12" creationId="{3E2268A3-C982-4EB8-8234-7DB329CEF295}"/>
          </ac:picMkLst>
        </pc:picChg>
        <pc:picChg chg="add mod">
          <ac:chgData name="Amy Peace" userId="S::amy.peace@leicester.gov.uk::caef7dc3-0d83-4f8b-849b-f17cf985f9e9" providerId="AD" clId="Web-{9888CF15-42B6-4C81-C4D2-CF51555CA2EC}" dt="2020-04-27T13:44:57.625" v="435" actId="1076"/>
          <ac:picMkLst>
            <pc:docMk/>
            <pc:sldMk cId="670833718" sldId="315"/>
            <ac:picMk id="14" creationId="{48A86445-86A1-4F5C-A66D-CB7BF394718C}"/>
          </ac:picMkLst>
        </pc:picChg>
        <pc:picChg chg="add mod">
          <ac:chgData name="Amy Peace" userId="S::amy.peace@leicester.gov.uk::caef7dc3-0d83-4f8b-849b-f17cf985f9e9" providerId="AD" clId="Web-{9888CF15-42B6-4C81-C4D2-CF51555CA2EC}" dt="2020-04-27T14:04:28.765" v="564" actId="1076"/>
          <ac:picMkLst>
            <pc:docMk/>
            <pc:sldMk cId="670833718" sldId="315"/>
            <ac:picMk id="16" creationId="{324FBA12-56E5-4923-8794-146593F1D07E}"/>
          </ac:picMkLst>
        </pc:picChg>
      </pc:sldChg>
      <pc:sldChg chg="addSp modSp new">
        <pc:chgData name="Amy Peace" userId="S::amy.peace@leicester.gov.uk::caef7dc3-0d83-4f8b-849b-f17cf985f9e9" providerId="AD" clId="Web-{9888CF15-42B6-4C81-C4D2-CF51555CA2EC}" dt="2020-04-27T14:56:11.623" v="1489"/>
        <pc:sldMkLst>
          <pc:docMk/>
          <pc:sldMk cId="604241530" sldId="316"/>
        </pc:sldMkLst>
        <pc:spChg chg="mod">
          <ac:chgData name="Amy Peace" userId="S::amy.peace@leicester.gov.uk::caef7dc3-0d83-4f8b-849b-f17cf985f9e9" providerId="AD" clId="Web-{9888CF15-42B6-4C81-C4D2-CF51555CA2EC}" dt="2020-04-27T14:42:00.608" v="640" actId="20577"/>
          <ac:spMkLst>
            <pc:docMk/>
            <pc:sldMk cId="604241530" sldId="316"/>
            <ac:spMk id="2" creationId="{65EA0820-FD17-451C-99A9-9293E7B86B81}"/>
          </ac:spMkLst>
        </pc:spChg>
        <pc:spChg chg="mod">
          <ac:chgData name="Amy Peace" userId="S::amy.peace@leicester.gov.uk::caef7dc3-0d83-4f8b-849b-f17cf985f9e9" providerId="AD" clId="Web-{9888CF15-42B6-4C81-C4D2-CF51555CA2EC}" dt="2020-04-27T14:44:20.811" v="886" actId="14100"/>
          <ac:spMkLst>
            <pc:docMk/>
            <pc:sldMk cId="604241530" sldId="316"/>
            <ac:spMk id="3" creationId="{6E6BFC4E-FEBF-4DF4-B731-5C9AA0C0B58E}"/>
          </ac:spMkLst>
        </pc:spChg>
        <pc:spChg chg="add mod">
          <ac:chgData name="Amy Peace" userId="S::amy.peace@leicester.gov.uk::caef7dc3-0d83-4f8b-849b-f17cf985f9e9" providerId="AD" clId="Web-{9888CF15-42B6-4C81-C4D2-CF51555CA2EC}" dt="2020-04-27T14:53:34.358" v="1488" actId="1076"/>
          <ac:spMkLst>
            <pc:docMk/>
            <pc:sldMk cId="604241530" sldId="316"/>
            <ac:spMk id="4" creationId="{3EE9556C-6CB5-4C94-8C0A-51C823745049}"/>
          </ac:spMkLst>
        </pc:spChg>
        <pc:picChg chg="add mod">
          <ac:chgData name="Amy Peace" userId="S::amy.peace@leicester.gov.uk::caef7dc3-0d83-4f8b-849b-f17cf985f9e9" providerId="AD" clId="Web-{9888CF15-42B6-4C81-C4D2-CF51555CA2EC}" dt="2020-04-27T14:56:11.623" v="1489"/>
          <ac:picMkLst>
            <pc:docMk/>
            <pc:sldMk cId="604241530" sldId="316"/>
            <ac:picMk id="5" creationId="{D5235909-A2FA-4B18-8D6C-B7737B4C7901}"/>
          </ac:picMkLst>
        </pc:picChg>
      </pc:sldChg>
    </pc:docChg>
  </pc:docChgLst>
  <pc:docChgLst>
    <pc:chgData name="Lee Jowett" userId="S::lee.jowett@leicester.gov.uk::b4c18200-571b-4fac-968d-92e9fa7f3d31" providerId="AD" clId="Web-{F18FDF0C-F5A3-C130-63BF-ECFC7BC2C76D}"/>
    <pc:docChg chg="addSld delSld modSld sldOrd">
      <pc:chgData name="Lee Jowett" userId="S::lee.jowett@leicester.gov.uk::b4c18200-571b-4fac-968d-92e9fa7f3d31" providerId="AD" clId="Web-{F18FDF0C-F5A3-C130-63BF-ECFC7BC2C76D}" dt="2020-04-21T18:14:48.009" v="2767" actId="20577"/>
      <pc:docMkLst>
        <pc:docMk/>
      </pc:docMkLst>
      <pc:sldChg chg="addSp modSp">
        <pc:chgData name="Lee Jowett" userId="S::lee.jowett@leicester.gov.uk::b4c18200-571b-4fac-968d-92e9fa7f3d31" providerId="AD" clId="Web-{F18FDF0C-F5A3-C130-63BF-ECFC7BC2C76D}" dt="2020-04-21T16:49:16.476" v="1518"/>
        <pc:sldMkLst>
          <pc:docMk/>
          <pc:sldMk cId="899484424" sldId="256"/>
        </pc:sldMkLst>
        <pc:spChg chg="mod">
          <ac:chgData name="Lee Jowett" userId="S::lee.jowett@leicester.gov.uk::b4c18200-571b-4fac-968d-92e9fa7f3d31" providerId="AD" clId="Web-{F18FDF0C-F5A3-C130-63BF-ECFC7BC2C76D}" dt="2020-04-21T16:49:16.476" v="1518"/>
          <ac:spMkLst>
            <pc:docMk/>
            <pc:sldMk cId="899484424" sldId="256"/>
            <ac:spMk id="2" creationId="{23749A2C-639D-4222-8B5A-9EEF7D3835E2}"/>
          </ac:spMkLst>
        </pc:spChg>
        <pc:spChg chg="mod">
          <ac:chgData name="Lee Jowett" userId="S::lee.jowett@leicester.gov.uk::b4c18200-571b-4fac-968d-92e9fa7f3d31" providerId="AD" clId="Web-{F18FDF0C-F5A3-C130-63BF-ECFC7BC2C76D}" dt="2020-04-21T16:49:16.476" v="1518"/>
          <ac:spMkLst>
            <pc:docMk/>
            <pc:sldMk cId="899484424" sldId="256"/>
            <ac:spMk id="3" creationId="{3DCFFD74-8732-46D0-A805-FC99D462827D}"/>
          </ac:spMkLst>
        </pc:spChg>
        <pc:spChg chg="add">
          <ac:chgData name="Lee Jowett" userId="S::lee.jowett@leicester.gov.uk::b4c18200-571b-4fac-968d-92e9fa7f3d31" providerId="AD" clId="Web-{F18FDF0C-F5A3-C130-63BF-ECFC7BC2C76D}" dt="2020-04-21T16:49:16.476" v="1518"/>
          <ac:spMkLst>
            <pc:docMk/>
            <pc:sldMk cId="899484424" sldId="256"/>
            <ac:spMk id="5" creationId="{23962611-DFD5-4092-AAFD-559E3DFCE2C9}"/>
          </ac:spMkLst>
        </pc:spChg>
        <pc:picChg chg="add">
          <ac:chgData name="Lee Jowett" userId="S::lee.jowett@leicester.gov.uk::b4c18200-571b-4fac-968d-92e9fa7f3d31" providerId="AD" clId="Web-{F18FDF0C-F5A3-C130-63BF-ECFC7BC2C76D}" dt="2020-04-21T16:49:16.476" v="1518"/>
          <ac:picMkLst>
            <pc:docMk/>
            <pc:sldMk cId="899484424" sldId="256"/>
            <ac:picMk id="6" creationId="{2270F1FA-0425-408F-9861-80BF5AFB276D}"/>
          </ac:picMkLst>
        </pc:picChg>
      </pc:sldChg>
      <pc:sldChg chg="addSp modSp">
        <pc:chgData name="Lee Jowett" userId="S::lee.jowett@leicester.gov.uk::b4c18200-571b-4fac-968d-92e9fa7f3d31" providerId="AD" clId="Web-{F18FDF0C-F5A3-C130-63BF-ECFC7BC2C76D}" dt="2020-04-21T16:49:29.117" v="1525" actId="20577"/>
        <pc:sldMkLst>
          <pc:docMk/>
          <pc:sldMk cId="106024778" sldId="257"/>
        </pc:sldMkLst>
        <pc:spChg chg="mod">
          <ac:chgData name="Lee Jowett" userId="S::lee.jowett@leicester.gov.uk::b4c18200-571b-4fac-968d-92e9fa7f3d31" providerId="AD" clId="Web-{F18FDF0C-F5A3-C130-63BF-ECFC7BC2C76D}" dt="2020-04-21T16:49:22.085" v="1519"/>
          <ac:spMkLst>
            <pc:docMk/>
            <pc:sldMk cId="106024778" sldId="257"/>
            <ac:spMk id="2" creationId="{45568680-1F6E-4073-8B45-306811ED2065}"/>
          </ac:spMkLst>
        </pc:spChg>
        <pc:spChg chg="mod">
          <ac:chgData name="Lee Jowett" userId="S::lee.jowett@leicester.gov.uk::b4c18200-571b-4fac-968d-92e9fa7f3d31" providerId="AD" clId="Web-{F18FDF0C-F5A3-C130-63BF-ECFC7BC2C76D}" dt="2020-04-21T16:49:29.117" v="1525" actId="20577"/>
          <ac:spMkLst>
            <pc:docMk/>
            <pc:sldMk cId="106024778" sldId="257"/>
            <ac:spMk id="3" creationId="{DD2D824A-FFCF-4A60-8009-B0A78D08C93B}"/>
          </ac:spMkLst>
        </pc:spChg>
        <pc:spChg chg="add">
          <ac:chgData name="Lee Jowett" userId="S::lee.jowett@leicester.gov.uk::b4c18200-571b-4fac-968d-92e9fa7f3d31" providerId="AD" clId="Web-{F18FDF0C-F5A3-C130-63BF-ECFC7BC2C76D}" dt="2020-04-21T16:49:22.085" v="1519"/>
          <ac:spMkLst>
            <pc:docMk/>
            <pc:sldMk cId="106024778" sldId="257"/>
            <ac:spMk id="5" creationId="{3B854194-185D-494D-905C-7C7CB2E30F6E}"/>
          </ac:spMkLst>
        </pc:spChg>
        <pc:spChg chg="add">
          <ac:chgData name="Lee Jowett" userId="S::lee.jowett@leicester.gov.uk::b4c18200-571b-4fac-968d-92e9fa7f3d31" providerId="AD" clId="Web-{F18FDF0C-F5A3-C130-63BF-ECFC7BC2C76D}" dt="2020-04-21T16:49:22.085" v="1519"/>
          <ac:spMkLst>
            <pc:docMk/>
            <pc:sldMk cId="106024778" sldId="257"/>
            <ac:spMk id="6" creationId="{B4F5FA0D-0104-4987-8241-EFF7C85B88DE}"/>
          </ac:spMkLst>
        </pc:spChg>
        <pc:picChg chg="add">
          <ac:chgData name="Lee Jowett" userId="S::lee.jowett@leicester.gov.uk::b4c18200-571b-4fac-968d-92e9fa7f3d31" providerId="AD" clId="Web-{F18FDF0C-F5A3-C130-63BF-ECFC7BC2C76D}" dt="2020-04-21T16:49:22.085" v="1519"/>
          <ac:picMkLst>
            <pc:docMk/>
            <pc:sldMk cId="106024778" sldId="257"/>
            <ac:picMk id="7" creationId="{2897127E-6CEF-446C-BE87-93B7C46E49D1}"/>
          </ac:picMkLst>
        </pc:picChg>
      </pc:sldChg>
      <pc:sldChg chg="addSp modSp mod setBg">
        <pc:chgData name="Lee Jowett" userId="S::lee.jowett@leicester.gov.uk::b4c18200-571b-4fac-968d-92e9fa7f3d31" providerId="AD" clId="Web-{F18FDF0C-F5A3-C130-63BF-ECFC7BC2C76D}" dt="2020-04-21T17:06:48.291" v="2090" actId="20577"/>
        <pc:sldMkLst>
          <pc:docMk/>
          <pc:sldMk cId="3946519191" sldId="258"/>
        </pc:sldMkLst>
        <pc:spChg chg="mod">
          <ac:chgData name="Lee Jowett" userId="S::lee.jowett@leicester.gov.uk::b4c18200-571b-4fac-968d-92e9fa7f3d31" providerId="AD" clId="Web-{F18FDF0C-F5A3-C130-63BF-ECFC7BC2C76D}" dt="2020-04-21T17:06:37.635" v="2076" actId="20577"/>
          <ac:spMkLst>
            <pc:docMk/>
            <pc:sldMk cId="3946519191" sldId="258"/>
            <ac:spMk id="2" creationId="{A86AD6C6-96D9-4325-8A7D-4318B778DDFC}"/>
          </ac:spMkLst>
        </pc:spChg>
        <pc:spChg chg="mod">
          <ac:chgData name="Lee Jowett" userId="S::lee.jowett@leicester.gov.uk::b4c18200-571b-4fac-968d-92e9fa7f3d31" providerId="AD" clId="Web-{F18FDF0C-F5A3-C130-63BF-ECFC7BC2C76D}" dt="2020-04-21T17:06:48.291" v="2090" actId="20577"/>
          <ac:spMkLst>
            <pc:docMk/>
            <pc:sldMk cId="3946519191" sldId="258"/>
            <ac:spMk id="3" creationId="{E50CFA65-FAB1-4529-8EAE-5B9043C09908}"/>
          </ac:spMkLst>
        </pc:spChg>
        <pc:spChg chg="add">
          <ac:chgData name="Lee Jowett" userId="S::lee.jowett@leicester.gov.uk::b4c18200-571b-4fac-968d-92e9fa7f3d31" providerId="AD" clId="Web-{F18FDF0C-F5A3-C130-63BF-ECFC7BC2C76D}" dt="2020-04-21T17:06:18.057" v="2060"/>
          <ac:spMkLst>
            <pc:docMk/>
            <pc:sldMk cId="3946519191" sldId="258"/>
            <ac:spMk id="5" creationId="{3B854194-185D-494D-905C-7C7CB2E30F6E}"/>
          </ac:spMkLst>
        </pc:spChg>
        <pc:spChg chg="add">
          <ac:chgData name="Lee Jowett" userId="S::lee.jowett@leicester.gov.uk::b4c18200-571b-4fac-968d-92e9fa7f3d31" providerId="AD" clId="Web-{F18FDF0C-F5A3-C130-63BF-ECFC7BC2C76D}" dt="2020-04-21T17:06:18.057" v="2060"/>
          <ac:spMkLst>
            <pc:docMk/>
            <pc:sldMk cId="3946519191" sldId="258"/>
            <ac:spMk id="6" creationId="{B4F5FA0D-0104-4987-8241-EFF7C85B88DE}"/>
          </ac:spMkLst>
        </pc:spChg>
        <pc:picChg chg="add">
          <ac:chgData name="Lee Jowett" userId="S::lee.jowett@leicester.gov.uk::b4c18200-571b-4fac-968d-92e9fa7f3d31" providerId="AD" clId="Web-{F18FDF0C-F5A3-C130-63BF-ECFC7BC2C76D}" dt="2020-04-21T17:06:18.057" v="2060"/>
          <ac:picMkLst>
            <pc:docMk/>
            <pc:sldMk cId="3946519191" sldId="258"/>
            <ac:picMk id="7" creationId="{2897127E-6CEF-446C-BE87-93B7C46E49D1}"/>
          </ac:picMkLst>
        </pc:picChg>
      </pc:sldChg>
      <pc:sldChg chg="addSp modSp mod setBg">
        <pc:chgData name="Lee Jowett" userId="S::lee.jowett@leicester.gov.uk::b4c18200-571b-4fac-968d-92e9fa7f3d31" providerId="AD" clId="Web-{F18FDF0C-F5A3-C130-63BF-ECFC7BC2C76D}" dt="2020-04-21T17:26:10.122" v="2511"/>
        <pc:sldMkLst>
          <pc:docMk/>
          <pc:sldMk cId="3743779763" sldId="261"/>
        </pc:sldMkLst>
        <pc:spChg chg="mod">
          <ac:chgData name="Lee Jowett" userId="S::lee.jowett@leicester.gov.uk::b4c18200-571b-4fac-968d-92e9fa7f3d31" providerId="AD" clId="Web-{F18FDF0C-F5A3-C130-63BF-ECFC7BC2C76D}" dt="2020-04-21T16:50:42.976" v="1551" actId="1076"/>
          <ac:spMkLst>
            <pc:docMk/>
            <pc:sldMk cId="3743779763" sldId="261"/>
            <ac:spMk id="2" creationId="{D971275A-7E37-4E93-92D0-2679C3E92AE0}"/>
          </ac:spMkLst>
        </pc:spChg>
        <pc:spChg chg="mod">
          <ac:chgData name="Lee Jowett" userId="S::lee.jowett@leicester.gov.uk::b4c18200-571b-4fac-968d-92e9fa7f3d31" providerId="AD" clId="Web-{F18FDF0C-F5A3-C130-63BF-ECFC7BC2C76D}" dt="2020-04-21T17:26:10.122" v="2511"/>
          <ac:spMkLst>
            <pc:docMk/>
            <pc:sldMk cId="3743779763" sldId="261"/>
            <ac:spMk id="3" creationId="{E0B61B41-2B95-4E86-BBBC-34AE00F5AECA}"/>
          </ac:spMkLst>
        </pc:spChg>
        <pc:spChg chg="add">
          <ac:chgData name="Lee Jowett" userId="S::lee.jowett@leicester.gov.uk::b4c18200-571b-4fac-968d-92e9fa7f3d31" providerId="AD" clId="Web-{F18FDF0C-F5A3-C130-63BF-ECFC7BC2C76D}" dt="2020-04-21T16:50:28.851" v="1543"/>
          <ac:spMkLst>
            <pc:docMk/>
            <pc:sldMk cId="3743779763" sldId="261"/>
            <ac:spMk id="6" creationId="{AFA67CD3-AB4E-4A7A-BEB8-53C445D8C44E}"/>
          </ac:spMkLst>
        </pc:spChg>
        <pc:spChg chg="add">
          <ac:chgData name="Lee Jowett" userId="S::lee.jowett@leicester.gov.uk::b4c18200-571b-4fac-968d-92e9fa7f3d31" providerId="AD" clId="Web-{F18FDF0C-F5A3-C130-63BF-ECFC7BC2C76D}" dt="2020-04-21T16:50:28.851" v="1543"/>
          <ac:spMkLst>
            <pc:docMk/>
            <pc:sldMk cId="3743779763" sldId="261"/>
            <ac:spMk id="8" creationId="{339C8D78-A644-462F-B674-F440635E5353}"/>
          </ac:spMkLst>
        </pc:spChg>
        <pc:picChg chg="mod modCrop">
          <ac:chgData name="Lee Jowett" userId="S::lee.jowett@leicester.gov.uk::b4c18200-571b-4fac-968d-92e9fa7f3d31" providerId="AD" clId="Web-{F18FDF0C-F5A3-C130-63BF-ECFC7BC2C76D}" dt="2020-04-21T16:51:07.476" v="1558" actId="1076"/>
          <ac:picMkLst>
            <pc:docMk/>
            <pc:sldMk cId="3743779763" sldId="261"/>
            <ac:picMk id="4" creationId="{24EEDE1B-0B24-4F84-89CF-F62EFC9D2EA7}"/>
          </ac:picMkLst>
        </pc:picChg>
        <pc:picChg chg="add">
          <ac:chgData name="Lee Jowett" userId="S::lee.jowett@leicester.gov.uk::b4c18200-571b-4fac-968d-92e9fa7f3d31" providerId="AD" clId="Web-{F18FDF0C-F5A3-C130-63BF-ECFC7BC2C76D}" dt="2020-04-21T16:50:28.851" v="1543"/>
          <ac:picMkLst>
            <pc:docMk/>
            <pc:sldMk cId="3743779763" sldId="261"/>
            <ac:picMk id="7" creationId="{07CF545F-9C2E-4446-97CD-AD92990C2B68}"/>
          </ac:picMkLst>
        </pc:picChg>
      </pc:sldChg>
      <pc:sldChg chg="addSp modSp mod setBg">
        <pc:chgData name="Lee Jowett" userId="S::lee.jowett@leicester.gov.uk::b4c18200-571b-4fac-968d-92e9fa7f3d31" providerId="AD" clId="Web-{F18FDF0C-F5A3-C130-63BF-ECFC7BC2C76D}" dt="2020-04-21T16:50:16.570" v="1542" actId="1076"/>
        <pc:sldMkLst>
          <pc:docMk/>
          <pc:sldMk cId="1362260283" sldId="262"/>
        </pc:sldMkLst>
        <pc:spChg chg="mod">
          <ac:chgData name="Lee Jowett" userId="S::lee.jowett@leicester.gov.uk::b4c18200-571b-4fac-968d-92e9fa7f3d31" providerId="AD" clId="Web-{F18FDF0C-F5A3-C130-63BF-ECFC7BC2C76D}" dt="2020-04-21T16:49:59.992" v="1537" actId="1076"/>
          <ac:spMkLst>
            <pc:docMk/>
            <pc:sldMk cId="1362260283" sldId="262"/>
            <ac:spMk id="2" creationId="{F7253912-4E28-4AD5-8556-AB5B794A6124}"/>
          </ac:spMkLst>
        </pc:spChg>
        <pc:spChg chg="mod">
          <ac:chgData name="Lee Jowett" userId="S::lee.jowett@leicester.gov.uk::b4c18200-571b-4fac-968d-92e9fa7f3d31" providerId="AD" clId="Web-{F18FDF0C-F5A3-C130-63BF-ECFC7BC2C76D}" dt="2020-04-21T16:50:11.070" v="1540" actId="14100"/>
          <ac:spMkLst>
            <pc:docMk/>
            <pc:sldMk cId="1362260283" sldId="262"/>
            <ac:spMk id="3" creationId="{24E98E51-A193-4087-9499-CF2F2B23E83F}"/>
          </ac:spMkLst>
        </pc:spChg>
        <pc:spChg chg="add">
          <ac:chgData name="Lee Jowett" userId="S::lee.jowett@leicester.gov.uk::b4c18200-571b-4fac-968d-92e9fa7f3d31" providerId="AD" clId="Web-{F18FDF0C-F5A3-C130-63BF-ECFC7BC2C76D}" dt="2020-04-21T16:49:44.054" v="1527"/>
          <ac:spMkLst>
            <pc:docMk/>
            <pc:sldMk cId="1362260283" sldId="262"/>
            <ac:spMk id="9" creationId="{B05E4F47-B148-49E0-B472-BBF149315524}"/>
          </ac:spMkLst>
        </pc:spChg>
        <pc:spChg chg="add">
          <ac:chgData name="Lee Jowett" userId="S::lee.jowett@leicester.gov.uk::b4c18200-571b-4fac-968d-92e9fa7f3d31" providerId="AD" clId="Web-{F18FDF0C-F5A3-C130-63BF-ECFC7BC2C76D}" dt="2020-04-21T16:49:44.054" v="1527"/>
          <ac:spMkLst>
            <pc:docMk/>
            <pc:sldMk cId="1362260283" sldId="262"/>
            <ac:spMk id="16" creationId="{684BF3E1-C321-4F38-85CF-FEBBEEC15E2D}"/>
          </ac:spMkLst>
        </pc:spChg>
        <pc:picChg chg="mod">
          <ac:chgData name="Lee Jowett" userId="S::lee.jowett@leicester.gov.uk::b4c18200-571b-4fac-968d-92e9fa7f3d31" providerId="AD" clId="Web-{F18FDF0C-F5A3-C130-63BF-ECFC7BC2C76D}" dt="2020-04-21T16:50:16.570" v="1542" actId="1076"/>
          <ac:picMkLst>
            <pc:docMk/>
            <pc:sldMk cId="1362260283" sldId="262"/>
            <ac:picMk id="7" creationId="{346C9EFB-0F7A-4754-B400-AD701E37F83C}"/>
          </ac:picMkLst>
        </pc:picChg>
        <pc:picChg chg="add">
          <ac:chgData name="Lee Jowett" userId="S::lee.jowett@leicester.gov.uk::b4c18200-571b-4fac-968d-92e9fa7f3d31" providerId="AD" clId="Web-{F18FDF0C-F5A3-C130-63BF-ECFC7BC2C76D}" dt="2020-04-21T16:49:44.054" v="1527"/>
          <ac:picMkLst>
            <pc:docMk/>
            <pc:sldMk cId="1362260283" sldId="262"/>
            <ac:picMk id="14" creationId="{7A2CE8EB-F719-4F84-9E91-F538438CAC76}"/>
          </ac:picMkLst>
        </pc:picChg>
      </pc:sldChg>
      <pc:sldChg chg="addSp delSp modSp mod setBg">
        <pc:chgData name="Lee Jowett" userId="S::lee.jowett@leicester.gov.uk::b4c18200-571b-4fac-968d-92e9fa7f3d31" providerId="AD" clId="Web-{F18FDF0C-F5A3-C130-63BF-ECFC7BC2C76D}" dt="2020-04-21T16:56:53.821" v="1679"/>
        <pc:sldMkLst>
          <pc:docMk/>
          <pc:sldMk cId="2811313888" sldId="263"/>
        </pc:sldMkLst>
        <pc:spChg chg="mod">
          <ac:chgData name="Lee Jowett" userId="S::lee.jowett@leicester.gov.uk::b4c18200-571b-4fac-968d-92e9fa7f3d31" providerId="AD" clId="Web-{F18FDF0C-F5A3-C130-63BF-ECFC7BC2C76D}" dt="2020-04-21T16:56:53.821" v="1679"/>
          <ac:spMkLst>
            <pc:docMk/>
            <pc:sldMk cId="2811313888" sldId="263"/>
            <ac:spMk id="2" creationId="{0541A222-C608-41E9-ADD6-4FC8A92F37C7}"/>
          </ac:spMkLst>
        </pc:spChg>
        <pc:spChg chg="del">
          <ac:chgData name="Lee Jowett" userId="S::lee.jowett@leicester.gov.uk::b4c18200-571b-4fac-968d-92e9fa7f3d31" providerId="AD" clId="Web-{F18FDF0C-F5A3-C130-63BF-ECFC7BC2C76D}" dt="2020-04-21T16:56:53.821" v="1679"/>
          <ac:spMkLst>
            <pc:docMk/>
            <pc:sldMk cId="2811313888" sldId="263"/>
            <ac:spMk id="3" creationId="{5E66ECF6-8401-41F3-B82B-E7FE9C8D4325}"/>
          </ac:spMkLst>
        </pc:spChg>
        <pc:spChg chg="add">
          <ac:chgData name="Lee Jowett" userId="S::lee.jowett@leicester.gov.uk::b4c18200-571b-4fac-968d-92e9fa7f3d31" providerId="AD" clId="Web-{F18FDF0C-F5A3-C130-63BF-ECFC7BC2C76D}" dt="2020-04-21T16:56:53.821" v="1679"/>
          <ac:spMkLst>
            <pc:docMk/>
            <pc:sldMk cId="2811313888" sldId="263"/>
            <ac:spMk id="10" creationId="{5B32A67F-3598-4A13-8552-DA884FFCCE57}"/>
          </ac:spMkLst>
        </pc:spChg>
        <pc:spChg chg="add">
          <ac:chgData name="Lee Jowett" userId="S::lee.jowett@leicester.gov.uk::b4c18200-571b-4fac-968d-92e9fa7f3d31" providerId="AD" clId="Web-{F18FDF0C-F5A3-C130-63BF-ECFC7BC2C76D}" dt="2020-04-21T16:56:53.821" v="1679"/>
          <ac:spMkLst>
            <pc:docMk/>
            <pc:sldMk cId="2811313888" sldId="263"/>
            <ac:spMk id="12" creationId="{BCC55ACC-A2F6-403C-A3A4-D59B3734D45F}"/>
          </ac:spMkLst>
        </pc:spChg>
        <pc:spChg chg="add">
          <ac:chgData name="Lee Jowett" userId="S::lee.jowett@leicester.gov.uk::b4c18200-571b-4fac-968d-92e9fa7f3d31" providerId="AD" clId="Web-{F18FDF0C-F5A3-C130-63BF-ECFC7BC2C76D}" dt="2020-04-21T16:56:53.821" v="1679"/>
          <ac:spMkLst>
            <pc:docMk/>
            <pc:sldMk cId="2811313888" sldId="263"/>
            <ac:spMk id="14" creationId="{598EBA13-C937-430B-9523-439FE21096E6}"/>
          </ac:spMkLst>
        </pc:spChg>
        <pc:picChg chg="add">
          <ac:chgData name="Lee Jowett" userId="S::lee.jowett@leicester.gov.uk::b4c18200-571b-4fac-968d-92e9fa7f3d31" providerId="AD" clId="Web-{F18FDF0C-F5A3-C130-63BF-ECFC7BC2C76D}" dt="2020-04-21T16:56:53.821" v="1679"/>
          <ac:picMkLst>
            <pc:docMk/>
            <pc:sldMk cId="2811313888" sldId="263"/>
            <ac:picMk id="7" creationId="{9BD782BA-9765-4453-9777-9213E2219A6B}"/>
          </ac:picMkLst>
        </pc:picChg>
      </pc:sldChg>
      <pc:sldChg chg="addSp delSp modSp del">
        <pc:chgData name="Lee Jowett" userId="S::lee.jowett@leicester.gov.uk::b4c18200-571b-4fac-968d-92e9fa7f3d31" providerId="AD" clId="Web-{F18FDF0C-F5A3-C130-63BF-ECFC7BC2C76D}" dt="2020-04-21T17:12:29.385" v="2384"/>
        <pc:sldMkLst>
          <pc:docMk/>
          <pc:sldMk cId="3712251468" sldId="264"/>
        </pc:sldMkLst>
        <pc:spChg chg="mod">
          <ac:chgData name="Lee Jowett" userId="S::lee.jowett@leicester.gov.uk::b4c18200-571b-4fac-968d-92e9fa7f3d31" providerId="AD" clId="Web-{F18FDF0C-F5A3-C130-63BF-ECFC7BC2C76D}" dt="2020-04-21T16:57:37.477" v="1730" actId="20577"/>
          <ac:spMkLst>
            <pc:docMk/>
            <pc:sldMk cId="3712251468" sldId="264"/>
            <ac:spMk id="2" creationId="{F73A25A7-5373-4AAA-B3A1-E85CF17BF0AE}"/>
          </ac:spMkLst>
        </pc:spChg>
        <pc:spChg chg="del mod">
          <ac:chgData name="Lee Jowett" userId="S::lee.jowett@leicester.gov.uk::b4c18200-571b-4fac-968d-92e9fa7f3d31" providerId="AD" clId="Web-{F18FDF0C-F5A3-C130-63BF-ECFC7BC2C76D}" dt="2020-04-21T17:01:18.056" v="1766"/>
          <ac:spMkLst>
            <pc:docMk/>
            <pc:sldMk cId="3712251468" sldId="264"/>
            <ac:spMk id="3" creationId="{BB4ADB73-6CC2-461E-82D4-76E076F9F6BF}"/>
          </ac:spMkLst>
        </pc:spChg>
        <pc:spChg chg="add del mod">
          <ac:chgData name="Lee Jowett" userId="S::lee.jowett@leicester.gov.uk::b4c18200-571b-4fac-968d-92e9fa7f3d31" providerId="AD" clId="Web-{F18FDF0C-F5A3-C130-63BF-ECFC7BC2C76D}" dt="2020-04-21T17:07:19.354" v="2096"/>
          <ac:spMkLst>
            <pc:docMk/>
            <pc:sldMk cId="3712251468" sldId="264"/>
            <ac:spMk id="21" creationId="{B1279EE9-AEAA-446F-AA83-11F3826F1E69}"/>
          </ac:spMkLst>
        </pc:spChg>
        <pc:spChg chg="add del mod">
          <ac:chgData name="Lee Jowett" userId="S::lee.jowett@leicester.gov.uk::b4c18200-571b-4fac-968d-92e9fa7f3d31" providerId="AD" clId="Web-{F18FDF0C-F5A3-C130-63BF-ECFC7BC2C76D}" dt="2020-04-21T17:07:19.307" v="2095"/>
          <ac:spMkLst>
            <pc:docMk/>
            <pc:sldMk cId="3712251468" sldId="264"/>
            <ac:spMk id="23" creationId="{0DFA1CC6-2609-4CB8-836A-29B86047B24B}"/>
          </ac:spMkLst>
        </pc:spChg>
        <pc:spChg chg="add del mod">
          <ac:chgData name="Lee Jowett" userId="S::lee.jowett@leicester.gov.uk::b4c18200-571b-4fac-968d-92e9fa7f3d31" providerId="AD" clId="Web-{F18FDF0C-F5A3-C130-63BF-ECFC7BC2C76D}" dt="2020-04-21T17:07:25.057" v="2104"/>
          <ac:spMkLst>
            <pc:docMk/>
            <pc:sldMk cId="3712251468" sldId="264"/>
            <ac:spMk id="24" creationId="{EA8ED7E6-6423-450F-B424-1F458313E49A}"/>
          </ac:spMkLst>
        </pc:spChg>
        <pc:spChg chg="add del mod">
          <ac:chgData name="Lee Jowett" userId="S::lee.jowett@leicester.gov.uk::b4c18200-571b-4fac-968d-92e9fa7f3d31" providerId="AD" clId="Web-{F18FDF0C-F5A3-C130-63BF-ECFC7BC2C76D}" dt="2020-04-21T17:07:26.869" v="2105"/>
          <ac:spMkLst>
            <pc:docMk/>
            <pc:sldMk cId="3712251468" sldId="264"/>
            <ac:spMk id="25" creationId="{F527B294-58BD-48F8-8427-EAFACB9DE376}"/>
          </ac:spMkLst>
        </pc:spChg>
        <pc:spChg chg="add del mod">
          <ac:chgData name="Lee Jowett" userId="S::lee.jowett@leicester.gov.uk::b4c18200-571b-4fac-968d-92e9fa7f3d31" providerId="AD" clId="Web-{F18FDF0C-F5A3-C130-63BF-ECFC7BC2C76D}" dt="2020-04-21T17:07:19.307" v="2094"/>
          <ac:spMkLst>
            <pc:docMk/>
            <pc:sldMk cId="3712251468" sldId="264"/>
            <ac:spMk id="26" creationId="{DE4D4C81-9886-464A-9BC8-C172E5AB301E}"/>
          </ac:spMkLst>
        </pc:spChg>
        <pc:spChg chg="add del mod">
          <ac:chgData name="Lee Jowett" userId="S::lee.jowett@leicester.gov.uk::b4c18200-571b-4fac-968d-92e9fa7f3d31" providerId="AD" clId="Web-{F18FDF0C-F5A3-C130-63BF-ECFC7BC2C76D}" dt="2020-04-21T17:07:19.307" v="2093"/>
          <ac:spMkLst>
            <pc:docMk/>
            <pc:sldMk cId="3712251468" sldId="264"/>
            <ac:spMk id="27" creationId="{1680B09C-0B46-4B37-BE7D-416D7BA7CA9C}"/>
          </ac:spMkLst>
        </pc:spChg>
        <pc:spChg chg="add del mod">
          <ac:chgData name="Lee Jowett" userId="S::lee.jowett@leicester.gov.uk::b4c18200-571b-4fac-968d-92e9fa7f3d31" providerId="AD" clId="Web-{F18FDF0C-F5A3-C130-63BF-ECFC7BC2C76D}" dt="2020-04-21T17:07:22.104" v="2103"/>
          <ac:spMkLst>
            <pc:docMk/>
            <pc:sldMk cId="3712251468" sldId="264"/>
            <ac:spMk id="29" creationId="{CEDA9B97-EA06-4CCB-A6DE-81FA940B6989}"/>
          </ac:spMkLst>
        </pc:spChg>
        <pc:picChg chg="add del mod">
          <ac:chgData name="Lee Jowett" userId="S::lee.jowett@leicester.gov.uk::b4c18200-571b-4fac-968d-92e9fa7f3d31" providerId="AD" clId="Web-{F18FDF0C-F5A3-C130-63BF-ECFC7BC2C76D}" dt="2020-04-21T16:58:52.196" v="1735"/>
          <ac:picMkLst>
            <pc:docMk/>
            <pc:sldMk cId="3712251468" sldId="264"/>
            <ac:picMk id="4" creationId="{D9A214AE-BC88-46F9-AD80-DF99B3426B3D}"/>
          </ac:picMkLst>
        </pc:picChg>
        <pc:picChg chg="add del mod">
          <ac:chgData name="Lee Jowett" userId="S::lee.jowett@leicester.gov.uk::b4c18200-571b-4fac-968d-92e9fa7f3d31" providerId="AD" clId="Web-{F18FDF0C-F5A3-C130-63BF-ECFC7BC2C76D}" dt="2020-04-21T17:07:19.354" v="2102"/>
          <ac:picMkLst>
            <pc:docMk/>
            <pc:sldMk cId="3712251468" sldId="264"/>
            <ac:picMk id="6" creationId="{61EC37B2-6F2E-4400-AA99-BD79813A0256}"/>
          </ac:picMkLst>
        </pc:picChg>
        <pc:picChg chg="add del mod">
          <ac:chgData name="Lee Jowett" userId="S::lee.jowett@leicester.gov.uk::b4c18200-571b-4fac-968d-92e9fa7f3d31" providerId="AD" clId="Web-{F18FDF0C-F5A3-C130-63BF-ECFC7BC2C76D}" dt="2020-04-21T17:07:19.354" v="2101"/>
          <ac:picMkLst>
            <pc:docMk/>
            <pc:sldMk cId="3712251468" sldId="264"/>
            <ac:picMk id="8" creationId="{5F483EE9-E279-4BB9-A828-9D41F29932D0}"/>
          </ac:picMkLst>
        </pc:picChg>
        <pc:picChg chg="add del mod">
          <ac:chgData name="Lee Jowett" userId="S::lee.jowett@leicester.gov.uk::b4c18200-571b-4fac-968d-92e9fa7f3d31" providerId="AD" clId="Web-{F18FDF0C-F5A3-C130-63BF-ECFC7BC2C76D}" dt="2020-04-21T17:07:19.354" v="2100"/>
          <ac:picMkLst>
            <pc:docMk/>
            <pc:sldMk cId="3712251468" sldId="264"/>
            <ac:picMk id="10" creationId="{EC91DB58-DA43-456E-996C-B67AC195FECB}"/>
          </ac:picMkLst>
        </pc:picChg>
        <pc:picChg chg="add del mod">
          <ac:chgData name="Lee Jowett" userId="S::lee.jowett@leicester.gov.uk::b4c18200-571b-4fac-968d-92e9fa7f3d31" providerId="AD" clId="Web-{F18FDF0C-F5A3-C130-63BF-ECFC7BC2C76D}" dt="2020-04-21T17:07:19.354" v="2099"/>
          <ac:picMkLst>
            <pc:docMk/>
            <pc:sldMk cId="3712251468" sldId="264"/>
            <ac:picMk id="12" creationId="{01250393-7B6A-4676-BF42-773CA179AD3A}"/>
          </ac:picMkLst>
        </pc:picChg>
        <pc:picChg chg="add del mod">
          <ac:chgData name="Lee Jowett" userId="S::lee.jowett@leicester.gov.uk::b4c18200-571b-4fac-968d-92e9fa7f3d31" providerId="AD" clId="Web-{F18FDF0C-F5A3-C130-63BF-ECFC7BC2C76D}" dt="2020-04-21T17:07:19.354" v="2098"/>
          <ac:picMkLst>
            <pc:docMk/>
            <pc:sldMk cId="3712251468" sldId="264"/>
            <ac:picMk id="14" creationId="{75C64A53-2859-4539-9BCA-735521EA3F46}"/>
          </ac:picMkLst>
        </pc:picChg>
        <pc:picChg chg="add del mod">
          <ac:chgData name="Lee Jowett" userId="S::lee.jowett@leicester.gov.uk::b4c18200-571b-4fac-968d-92e9fa7f3d31" providerId="AD" clId="Web-{F18FDF0C-F5A3-C130-63BF-ECFC7BC2C76D}" dt="2020-04-21T17:00:47.649" v="1753"/>
          <ac:picMkLst>
            <pc:docMk/>
            <pc:sldMk cId="3712251468" sldId="264"/>
            <ac:picMk id="16" creationId="{8690B724-7AAC-4CDE-9DB1-B488ACDF0BF7}"/>
          </ac:picMkLst>
        </pc:picChg>
        <pc:picChg chg="add del mod modCrop">
          <ac:chgData name="Lee Jowett" userId="S::lee.jowett@leicester.gov.uk::b4c18200-571b-4fac-968d-92e9fa7f3d31" providerId="AD" clId="Web-{F18FDF0C-F5A3-C130-63BF-ECFC7BC2C76D}" dt="2020-04-21T17:07:19.354" v="2097"/>
          <ac:picMkLst>
            <pc:docMk/>
            <pc:sldMk cId="3712251468" sldId="264"/>
            <ac:picMk id="18" creationId="{0E7237D7-AF1D-4E46-801F-FB3AA9780B38}"/>
          </ac:picMkLst>
        </pc:picChg>
      </pc:sldChg>
      <pc:sldChg chg="addSp delSp modSp mod setBg">
        <pc:chgData name="Lee Jowett" userId="S::lee.jowett@leicester.gov.uk::b4c18200-571b-4fac-968d-92e9fa7f3d31" providerId="AD" clId="Web-{F18FDF0C-F5A3-C130-63BF-ECFC7BC2C76D}" dt="2020-04-21T16:56:33.508" v="1678" actId="20577"/>
        <pc:sldMkLst>
          <pc:docMk/>
          <pc:sldMk cId="2769446588" sldId="265"/>
        </pc:sldMkLst>
        <pc:spChg chg="mod">
          <ac:chgData name="Lee Jowett" userId="S::lee.jowett@leicester.gov.uk::b4c18200-571b-4fac-968d-92e9fa7f3d31" providerId="AD" clId="Web-{F18FDF0C-F5A3-C130-63BF-ECFC7BC2C76D}" dt="2020-04-21T16:56:19.836" v="1673"/>
          <ac:spMkLst>
            <pc:docMk/>
            <pc:sldMk cId="2769446588" sldId="265"/>
            <ac:spMk id="2" creationId="{76E5F1F4-95B7-4DF2-A4AA-FC873FE6D292}"/>
          </ac:spMkLst>
        </pc:spChg>
        <pc:spChg chg="add del mod">
          <ac:chgData name="Lee Jowett" userId="S::lee.jowett@leicester.gov.uk::b4c18200-571b-4fac-968d-92e9fa7f3d31" providerId="AD" clId="Web-{F18FDF0C-F5A3-C130-63BF-ECFC7BC2C76D}" dt="2020-04-21T16:56:19.836" v="1673"/>
          <ac:spMkLst>
            <pc:docMk/>
            <pc:sldMk cId="2769446588" sldId="265"/>
            <ac:spMk id="3" creationId="{EBAEE696-73C5-4007-AD4C-08261895CB66}"/>
          </ac:spMkLst>
        </pc:spChg>
        <pc:spChg chg="add">
          <ac:chgData name="Lee Jowett" userId="S::lee.jowett@leicester.gov.uk::b4c18200-571b-4fac-968d-92e9fa7f3d31" providerId="AD" clId="Web-{F18FDF0C-F5A3-C130-63BF-ECFC7BC2C76D}" dt="2020-04-21T16:56:19.836" v="1673"/>
          <ac:spMkLst>
            <pc:docMk/>
            <pc:sldMk cId="2769446588" sldId="265"/>
            <ac:spMk id="10" creationId="{46C2E80F-49A6-4372-B103-219D417A55ED}"/>
          </ac:spMkLst>
        </pc:spChg>
        <pc:graphicFrameChg chg="add del mod modGraphic">
          <ac:chgData name="Lee Jowett" userId="S::lee.jowett@leicester.gov.uk::b4c18200-571b-4fac-968d-92e9fa7f3d31" providerId="AD" clId="Web-{F18FDF0C-F5A3-C130-63BF-ECFC7BC2C76D}" dt="2020-04-21T16:52:19.258" v="1581"/>
          <ac:graphicFrameMkLst>
            <pc:docMk/>
            <pc:sldMk cId="2769446588" sldId="265"/>
            <ac:graphicFrameMk id="5" creationId="{FF4FDDEA-A3B8-4397-8A1E-541C86F9B69C}"/>
          </ac:graphicFrameMkLst>
        </pc:graphicFrameChg>
        <pc:graphicFrameChg chg="add del">
          <ac:chgData name="Lee Jowett" userId="S::lee.jowett@leicester.gov.uk::b4c18200-571b-4fac-968d-92e9fa7f3d31" providerId="AD" clId="Web-{F18FDF0C-F5A3-C130-63BF-ECFC7BC2C76D}" dt="2020-04-21T16:56:08.071" v="1672"/>
          <ac:graphicFrameMkLst>
            <pc:docMk/>
            <pc:sldMk cId="2769446588" sldId="265"/>
            <ac:graphicFrameMk id="6" creationId="{F1AD4471-CCA3-4FE9-8B89-833EB92E34C3}"/>
          </ac:graphicFrameMkLst>
        </pc:graphicFrameChg>
        <pc:graphicFrameChg chg="add modGraphic">
          <ac:chgData name="Lee Jowett" userId="S::lee.jowett@leicester.gov.uk::b4c18200-571b-4fac-968d-92e9fa7f3d31" providerId="AD" clId="Web-{F18FDF0C-F5A3-C130-63BF-ECFC7BC2C76D}" dt="2020-04-21T16:56:33.508" v="1678" actId="20577"/>
          <ac:graphicFrameMkLst>
            <pc:docMk/>
            <pc:sldMk cId="2769446588" sldId="265"/>
            <ac:graphicFrameMk id="7" creationId="{3E33473A-9132-4F33-9D1B-53DFAD7E6C2E}"/>
          </ac:graphicFrameMkLst>
        </pc:graphicFrameChg>
      </pc:sldChg>
      <pc:sldChg chg="modSp">
        <pc:chgData name="Lee Jowett" userId="S::lee.jowett@leicester.gov.uk::b4c18200-571b-4fac-968d-92e9fa7f3d31" providerId="AD" clId="Web-{F18FDF0C-F5A3-C130-63BF-ECFC7BC2C76D}" dt="2020-04-21T17:25:01.934" v="2501"/>
        <pc:sldMkLst>
          <pc:docMk/>
          <pc:sldMk cId="1194401005" sldId="268"/>
        </pc:sldMkLst>
        <pc:picChg chg="mod">
          <ac:chgData name="Lee Jowett" userId="S::lee.jowett@leicester.gov.uk::b4c18200-571b-4fac-968d-92e9fa7f3d31" providerId="AD" clId="Web-{F18FDF0C-F5A3-C130-63BF-ECFC7BC2C76D}" dt="2020-04-21T17:25:01.934" v="2501"/>
          <ac:picMkLst>
            <pc:docMk/>
            <pc:sldMk cId="1194401005" sldId="268"/>
            <ac:picMk id="3" creationId="{17247E4F-BE66-4605-82DF-65E888BFE44E}"/>
          </ac:picMkLst>
        </pc:picChg>
      </pc:sldChg>
      <pc:sldChg chg="modSp">
        <pc:chgData name="Lee Jowett" userId="S::lee.jowett@leicester.gov.uk::b4c18200-571b-4fac-968d-92e9fa7f3d31" providerId="AD" clId="Web-{F18FDF0C-F5A3-C130-63BF-ECFC7BC2C76D}" dt="2020-04-21T17:24:43.184" v="2497" actId="20577"/>
        <pc:sldMkLst>
          <pc:docMk/>
          <pc:sldMk cId="3961920365" sldId="269"/>
        </pc:sldMkLst>
        <pc:spChg chg="mod">
          <ac:chgData name="Lee Jowett" userId="S::lee.jowett@leicester.gov.uk::b4c18200-571b-4fac-968d-92e9fa7f3d31" providerId="AD" clId="Web-{F18FDF0C-F5A3-C130-63BF-ECFC7BC2C76D}" dt="2020-04-21T17:24:43.184" v="2497" actId="20577"/>
          <ac:spMkLst>
            <pc:docMk/>
            <pc:sldMk cId="3961920365" sldId="269"/>
            <ac:spMk id="2" creationId="{7DE13B04-515A-456C-830A-4183C787FA55}"/>
          </ac:spMkLst>
        </pc:spChg>
      </pc:sldChg>
      <pc:sldChg chg="modSp">
        <pc:chgData name="Lee Jowett" userId="S::lee.jowett@leicester.gov.uk::b4c18200-571b-4fac-968d-92e9fa7f3d31" providerId="AD" clId="Web-{F18FDF0C-F5A3-C130-63BF-ECFC7BC2C76D}" dt="2020-04-21T17:25:15.778" v="2504" actId="1076"/>
        <pc:sldMkLst>
          <pc:docMk/>
          <pc:sldMk cId="1343891671" sldId="270"/>
        </pc:sldMkLst>
        <pc:picChg chg="mod">
          <ac:chgData name="Lee Jowett" userId="S::lee.jowett@leicester.gov.uk::b4c18200-571b-4fac-968d-92e9fa7f3d31" providerId="AD" clId="Web-{F18FDF0C-F5A3-C130-63BF-ECFC7BC2C76D}" dt="2020-04-21T17:25:15.778" v="2504" actId="1076"/>
          <ac:picMkLst>
            <pc:docMk/>
            <pc:sldMk cId="1343891671" sldId="270"/>
            <ac:picMk id="3" creationId="{FADE1DB7-9B89-4C2A-874C-B22C88356E01}"/>
          </ac:picMkLst>
        </pc:picChg>
      </pc:sldChg>
      <pc:sldChg chg="modSp">
        <pc:chgData name="Lee Jowett" userId="S::lee.jowett@leicester.gov.uk::b4c18200-571b-4fac-968d-92e9fa7f3d31" providerId="AD" clId="Web-{F18FDF0C-F5A3-C130-63BF-ECFC7BC2C76D}" dt="2020-04-21T16:30:17.661" v="588" actId="14100"/>
        <pc:sldMkLst>
          <pc:docMk/>
          <pc:sldMk cId="3510273" sldId="271"/>
        </pc:sldMkLst>
        <pc:spChg chg="mod">
          <ac:chgData name="Lee Jowett" userId="S::lee.jowett@leicester.gov.uk::b4c18200-571b-4fac-968d-92e9fa7f3d31" providerId="AD" clId="Web-{F18FDF0C-F5A3-C130-63BF-ECFC7BC2C76D}" dt="2020-04-21T16:20:43.566" v="234" actId="1076"/>
          <ac:spMkLst>
            <pc:docMk/>
            <pc:sldMk cId="3510273" sldId="271"/>
            <ac:spMk id="2" creationId="{2FDFA9D8-F754-4645-B165-2160B2E65223}"/>
          </ac:spMkLst>
        </pc:spChg>
        <pc:spChg chg="mod">
          <ac:chgData name="Lee Jowett" userId="S::lee.jowett@leicester.gov.uk::b4c18200-571b-4fac-968d-92e9fa7f3d31" providerId="AD" clId="Web-{F18FDF0C-F5A3-C130-63BF-ECFC7BC2C76D}" dt="2020-04-21T16:30:11.536" v="586" actId="1076"/>
          <ac:spMkLst>
            <pc:docMk/>
            <pc:sldMk cId="3510273" sldId="271"/>
            <ac:spMk id="5" creationId="{CD1CB4FD-8519-4A2D-A396-48C39F18FCE3}"/>
          </ac:spMkLst>
        </pc:spChg>
        <pc:graphicFrameChg chg="mod modGraphic">
          <ac:chgData name="Lee Jowett" userId="S::lee.jowett@leicester.gov.uk::b4c18200-571b-4fac-968d-92e9fa7f3d31" providerId="AD" clId="Web-{F18FDF0C-F5A3-C130-63BF-ECFC7BC2C76D}" dt="2020-04-21T16:20:37.769" v="232"/>
          <ac:graphicFrameMkLst>
            <pc:docMk/>
            <pc:sldMk cId="3510273" sldId="271"/>
            <ac:graphicFrameMk id="7" creationId="{5E13C71B-7B5E-4308-B064-AD072DC5A4CD}"/>
          </ac:graphicFrameMkLst>
        </pc:graphicFrameChg>
        <pc:picChg chg="mod">
          <ac:chgData name="Lee Jowett" userId="S::lee.jowett@leicester.gov.uk::b4c18200-571b-4fac-968d-92e9fa7f3d31" providerId="AD" clId="Web-{F18FDF0C-F5A3-C130-63BF-ECFC7BC2C76D}" dt="2020-04-21T16:30:17.661" v="588" actId="14100"/>
          <ac:picMkLst>
            <pc:docMk/>
            <pc:sldMk cId="3510273" sldId="271"/>
            <ac:picMk id="3" creationId="{CF5802AF-7170-4F0F-A1FB-30174CDAC6FD}"/>
          </ac:picMkLst>
        </pc:picChg>
      </pc:sldChg>
      <pc:sldChg chg="del">
        <pc:chgData name="Lee Jowett" userId="S::lee.jowett@leicester.gov.uk::b4c18200-571b-4fac-968d-92e9fa7f3d31" providerId="AD" clId="Web-{F18FDF0C-F5A3-C130-63BF-ECFC7BC2C76D}" dt="2020-04-21T16:30:22.754" v="589"/>
        <pc:sldMkLst>
          <pc:docMk/>
          <pc:sldMk cId="628931145" sldId="272"/>
        </pc:sldMkLst>
      </pc:sldChg>
      <pc:sldChg chg="addSp delSp modSp">
        <pc:chgData name="Lee Jowett" userId="S::lee.jowett@leicester.gov.uk::b4c18200-571b-4fac-968d-92e9fa7f3d31" providerId="AD" clId="Web-{F18FDF0C-F5A3-C130-63BF-ECFC7BC2C76D}" dt="2020-04-21T16:27:35.723" v="419"/>
        <pc:sldMkLst>
          <pc:docMk/>
          <pc:sldMk cId="2684696855" sldId="273"/>
        </pc:sldMkLst>
        <pc:spChg chg="mod">
          <ac:chgData name="Lee Jowett" userId="S::lee.jowett@leicester.gov.uk::b4c18200-571b-4fac-968d-92e9fa7f3d31" providerId="AD" clId="Web-{F18FDF0C-F5A3-C130-63BF-ECFC7BC2C76D}" dt="2020-04-21T16:21:44.660" v="293" actId="1076"/>
          <ac:spMkLst>
            <pc:docMk/>
            <pc:sldMk cId="2684696855" sldId="273"/>
            <ac:spMk id="2" creationId="{2FDFA9D8-F754-4645-B165-2160B2E65223}"/>
          </ac:spMkLst>
        </pc:spChg>
        <pc:spChg chg="mod">
          <ac:chgData name="Lee Jowett" userId="S::lee.jowett@leicester.gov.uk::b4c18200-571b-4fac-968d-92e9fa7f3d31" providerId="AD" clId="Web-{F18FDF0C-F5A3-C130-63BF-ECFC7BC2C76D}" dt="2020-04-21T16:23:46.488" v="399" actId="1076"/>
          <ac:spMkLst>
            <pc:docMk/>
            <pc:sldMk cId="2684696855" sldId="273"/>
            <ac:spMk id="11" creationId="{F6434150-A541-4A4D-939B-570C8EF19B95}"/>
          </ac:spMkLst>
        </pc:spChg>
        <pc:spChg chg="del">
          <ac:chgData name="Lee Jowett" userId="S::lee.jowett@leicester.gov.uk::b4c18200-571b-4fac-968d-92e9fa7f3d31" providerId="AD" clId="Web-{F18FDF0C-F5A3-C130-63BF-ECFC7BC2C76D}" dt="2020-04-21T16:23:55.754" v="404"/>
          <ac:spMkLst>
            <pc:docMk/>
            <pc:sldMk cId="2684696855" sldId="273"/>
            <ac:spMk id="12" creationId="{EAD04663-3A6C-4F22-AA54-DB15B821240C}"/>
          </ac:spMkLst>
        </pc:spChg>
        <pc:grpChg chg="del mod">
          <ac:chgData name="Lee Jowett" userId="S::lee.jowett@leicester.gov.uk::b4c18200-571b-4fac-968d-92e9fa7f3d31" providerId="AD" clId="Web-{F18FDF0C-F5A3-C130-63BF-ECFC7BC2C76D}" dt="2020-04-21T16:25:21.379" v="415"/>
          <ac:grpSpMkLst>
            <pc:docMk/>
            <pc:sldMk cId="2684696855" sldId="273"/>
            <ac:grpSpMk id="13" creationId="{03BEA46E-398C-4C47-829D-C509943EE8FD}"/>
          </ac:grpSpMkLst>
        </pc:grpChg>
        <pc:picChg chg="mod">
          <ac:chgData name="Lee Jowett" userId="S::lee.jowett@leicester.gov.uk::b4c18200-571b-4fac-968d-92e9fa7f3d31" providerId="AD" clId="Web-{F18FDF0C-F5A3-C130-63BF-ECFC7BC2C76D}" dt="2020-04-21T16:24:09.847" v="408"/>
          <ac:picMkLst>
            <pc:docMk/>
            <pc:sldMk cId="2684696855" sldId="273"/>
            <ac:picMk id="3" creationId="{FFF4E8D3-8511-4ECC-8F72-353709B792A0}"/>
          </ac:picMkLst>
        </pc:picChg>
        <pc:picChg chg="add mod">
          <ac:chgData name="Lee Jowett" userId="S::lee.jowett@leicester.gov.uk::b4c18200-571b-4fac-968d-92e9fa7f3d31" providerId="AD" clId="Web-{F18FDF0C-F5A3-C130-63BF-ECFC7BC2C76D}" dt="2020-04-21T16:27:35.723" v="419"/>
          <ac:picMkLst>
            <pc:docMk/>
            <pc:sldMk cId="2684696855" sldId="273"/>
            <ac:picMk id="4" creationId="{DB801BF4-A0A0-40D9-B131-024C12F4BAB9}"/>
          </ac:picMkLst>
        </pc:picChg>
        <pc:picChg chg="del">
          <ac:chgData name="Lee Jowett" userId="S::lee.jowett@leicester.gov.uk::b4c18200-571b-4fac-968d-92e9fa7f3d31" providerId="AD" clId="Web-{F18FDF0C-F5A3-C130-63BF-ECFC7BC2C76D}" dt="2020-04-21T16:25:16.238" v="411"/>
          <ac:picMkLst>
            <pc:docMk/>
            <pc:sldMk cId="2684696855" sldId="273"/>
            <ac:picMk id="7" creationId="{454DE91F-3762-4AB6-B73E-C420F5FE8AB2}"/>
          </ac:picMkLst>
        </pc:picChg>
        <pc:picChg chg="mod">
          <ac:chgData name="Lee Jowett" userId="S::lee.jowett@leicester.gov.uk::b4c18200-571b-4fac-968d-92e9fa7f3d31" providerId="AD" clId="Web-{F18FDF0C-F5A3-C130-63BF-ECFC7BC2C76D}" dt="2020-04-21T16:23:51.004" v="401" actId="14100"/>
          <ac:picMkLst>
            <pc:docMk/>
            <pc:sldMk cId="2684696855" sldId="273"/>
            <ac:picMk id="14" creationId="{9F766F20-3BF4-4408-A7F7-F14F07969BC8}"/>
          </ac:picMkLst>
        </pc:picChg>
      </pc:sldChg>
      <pc:sldChg chg="modSp">
        <pc:chgData name="Lee Jowett" userId="S::lee.jowett@leicester.gov.uk::b4c18200-571b-4fac-968d-92e9fa7f3d31" providerId="AD" clId="Web-{F18FDF0C-F5A3-C130-63BF-ECFC7BC2C76D}" dt="2020-04-21T16:35:39.740" v="999" actId="1076"/>
        <pc:sldMkLst>
          <pc:docMk/>
          <pc:sldMk cId="421981516" sldId="274"/>
        </pc:sldMkLst>
        <pc:spChg chg="mod">
          <ac:chgData name="Lee Jowett" userId="S::lee.jowett@leicester.gov.uk::b4c18200-571b-4fac-968d-92e9fa7f3d31" providerId="AD" clId="Web-{F18FDF0C-F5A3-C130-63BF-ECFC7BC2C76D}" dt="2020-04-21T16:32:49.739" v="713" actId="1076"/>
          <ac:spMkLst>
            <pc:docMk/>
            <pc:sldMk cId="421981516" sldId="274"/>
            <ac:spMk id="2" creationId="{372A65CE-67DE-40D8-80D5-7E78F6AACB16}"/>
          </ac:spMkLst>
        </pc:spChg>
        <pc:spChg chg="mod">
          <ac:chgData name="Lee Jowett" userId="S::lee.jowett@leicester.gov.uk::b4c18200-571b-4fac-968d-92e9fa7f3d31" providerId="AD" clId="Web-{F18FDF0C-F5A3-C130-63BF-ECFC7BC2C76D}" dt="2020-04-21T16:35:28.911" v="995" actId="20577"/>
          <ac:spMkLst>
            <pc:docMk/>
            <pc:sldMk cId="421981516" sldId="274"/>
            <ac:spMk id="5" creationId="{BA5643E9-6218-40B5-89F6-4BDC0C88119F}"/>
          </ac:spMkLst>
        </pc:spChg>
        <pc:spChg chg="mod">
          <ac:chgData name="Lee Jowett" userId="S::lee.jowett@leicester.gov.uk::b4c18200-571b-4fac-968d-92e9fa7f3d31" providerId="AD" clId="Web-{F18FDF0C-F5A3-C130-63BF-ECFC7BC2C76D}" dt="2020-04-21T16:27:59.067" v="429" actId="20577"/>
          <ac:spMkLst>
            <pc:docMk/>
            <pc:sldMk cId="421981516" sldId="274"/>
            <ac:spMk id="17" creationId="{A3A511E8-2DA4-4DBB-9E70-A70C04262594}"/>
          </ac:spMkLst>
        </pc:spChg>
        <pc:picChg chg="mod">
          <ac:chgData name="Lee Jowett" userId="S::lee.jowett@leicester.gov.uk::b4c18200-571b-4fac-968d-92e9fa7f3d31" providerId="AD" clId="Web-{F18FDF0C-F5A3-C130-63BF-ECFC7BC2C76D}" dt="2020-04-21T16:27:41.973" v="420" actId="1076"/>
          <ac:picMkLst>
            <pc:docMk/>
            <pc:sldMk cId="421981516" sldId="274"/>
            <ac:picMk id="3" creationId="{4156D739-E68B-416E-93EA-C9C4CC28B229}"/>
          </ac:picMkLst>
        </pc:picChg>
        <pc:picChg chg="mod">
          <ac:chgData name="Lee Jowett" userId="S::lee.jowett@leicester.gov.uk::b4c18200-571b-4fac-968d-92e9fa7f3d31" providerId="AD" clId="Web-{F18FDF0C-F5A3-C130-63BF-ECFC7BC2C76D}" dt="2020-04-21T16:35:36.380" v="998" actId="14100"/>
          <ac:picMkLst>
            <pc:docMk/>
            <pc:sldMk cId="421981516" sldId="274"/>
            <ac:picMk id="12" creationId="{CB5A7C7F-51B5-4376-A04E-3C5FD40A9BA7}"/>
          </ac:picMkLst>
        </pc:picChg>
        <pc:picChg chg="mod">
          <ac:chgData name="Lee Jowett" userId="S::lee.jowett@leicester.gov.uk::b4c18200-571b-4fac-968d-92e9fa7f3d31" providerId="AD" clId="Web-{F18FDF0C-F5A3-C130-63BF-ECFC7BC2C76D}" dt="2020-04-21T16:35:39.740" v="999" actId="1076"/>
          <ac:picMkLst>
            <pc:docMk/>
            <pc:sldMk cId="421981516" sldId="274"/>
            <ac:picMk id="14" creationId="{7B1E3B04-51A4-4F8F-8C70-B5FA05E2939C}"/>
          </ac:picMkLst>
        </pc:picChg>
      </pc:sldChg>
      <pc:sldChg chg="modSp">
        <pc:chgData name="Lee Jowett" userId="S::lee.jowett@leicester.gov.uk::b4c18200-571b-4fac-968d-92e9fa7f3d31" providerId="AD" clId="Web-{F18FDF0C-F5A3-C130-63BF-ECFC7BC2C76D}" dt="2020-04-21T16:04:43.720" v="137" actId="1076"/>
        <pc:sldMkLst>
          <pc:docMk/>
          <pc:sldMk cId="304270638" sldId="275"/>
        </pc:sldMkLst>
        <pc:spChg chg="mod">
          <ac:chgData name="Lee Jowett" userId="S::lee.jowett@leicester.gov.uk::b4c18200-571b-4fac-968d-92e9fa7f3d31" providerId="AD" clId="Web-{F18FDF0C-F5A3-C130-63BF-ECFC7BC2C76D}" dt="2020-04-21T16:04:43.720" v="137" actId="1076"/>
          <ac:spMkLst>
            <pc:docMk/>
            <pc:sldMk cId="304270638" sldId="275"/>
            <ac:spMk id="9" creationId="{F6333922-2140-4CFB-998D-3F40BAC0AB9E}"/>
          </ac:spMkLst>
        </pc:spChg>
        <pc:picChg chg="mod">
          <ac:chgData name="Lee Jowett" userId="S::lee.jowett@leicester.gov.uk::b4c18200-571b-4fac-968d-92e9fa7f3d31" providerId="AD" clId="Web-{F18FDF0C-F5A3-C130-63BF-ECFC7BC2C76D}" dt="2020-04-21T16:04:40.938" v="136" actId="1076"/>
          <ac:picMkLst>
            <pc:docMk/>
            <pc:sldMk cId="304270638" sldId="275"/>
            <ac:picMk id="3" creationId="{50041D6E-B9FD-4ACA-A4D4-2AC28CE0265B}"/>
          </ac:picMkLst>
        </pc:picChg>
        <pc:picChg chg="mod">
          <ac:chgData name="Lee Jowett" userId="S::lee.jowett@leicester.gov.uk::b4c18200-571b-4fac-968d-92e9fa7f3d31" providerId="AD" clId="Web-{F18FDF0C-F5A3-C130-63BF-ECFC7BC2C76D}" dt="2020-04-21T16:04:39.282" v="135" actId="1076"/>
          <ac:picMkLst>
            <pc:docMk/>
            <pc:sldMk cId="304270638" sldId="275"/>
            <ac:picMk id="4" creationId="{91D05948-9A15-479E-8724-B13D676B4830}"/>
          </ac:picMkLst>
        </pc:picChg>
      </pc:sldChg>
      <pc:sldChg chg="addSp delSp modSp mod setBg">
        <pc:chgData name="Lee Jowett" userId="S::lee.jowett@leicester.gov.uk::b4c18200-571b-4fac-968d-92e9fa7f3d31" providerId="AD" clId="Web-{F18FDF0C-F5A3-C130-63BF-ECFC7BC2C76D}" dt="2020-04-21T17:11:32.495" v="2381" actId="1076"/>
        <pc:sldMkLst>
          <pc:docMk/>
          <pc:sldMk cId="2212935875" sldId="280"/>
        </pc:sldMkLst>
        <pc:spChg chg="mod ord">
          <ac:chgData name="Lee Jowett" userId="S::lee.jowett@leicester.gov.uk::b4c18200-571b-4fac-968d-92e9fa7f3d31" providerId="AD" clId="Web-{F18FDF0C-F5A3-C130-63BF-ECFC7BC2C76D}" dt="2020-04-21T17:11:32.495" v="2381" actId="1076"/>
          <ac:spMkLst>
            <pc:docMk/>
            <pc:sldMk cId="2212935875" sldId="280"/>
            <ac:spMk id="2" creationId="{3498D3D7-2543-40B7-811B-72465857593E}"/>
          </ac:spMkLst>
        </pc:spChg>
        <pc:spChg chg="add del">
          <ac:chgData name="Lee Jowett" userId="S::lee.jowett@leicester.gov.uk::b4c18200-571b-4fac-968d-92e9fa7f3d31" providerId="AD" clId="Web-{F18FDF0C-F5A3-C130-63BF-ECFC7BC2C76D}" dt="2020-04-21T17:11:14.260" v="2375"/>
          <ac:spMkLst>
            <pc:docMk/>
            <pc:sldMk cId="2212935875" sldId="280"/>
            <ac:spMk id="8" creationId="{427BA526-4762-4D7B-B0F7-03EE0683789B}"/>
          </ac:spMkLst>
        </pc:spChg>
        <pc:spChg chg="add">
          <ac:chgData name="Lee Jowett" userId="S::lee.jowett@leicester.gov.uk::b4c18200-571b-4fac-968d-92e9fa7f3d31" providerId="AD" clId="Web-{F18FDF0C-F5A3-C130-63BF-ECFC7BC2C76D}" dt="2020-04-21T17:11:09.729" v="2374"/>
          <ac:spMkLst>
            <pc:docMk/>
            <pc:sldMk cId="2212935875" sldId="280"/>
            <ac:spMk id="11" creationId="{3CD9DF72-87A3-404E-A828-84CBF11A8303}"/>
          </ac:spMkLst>
        </pc:spChg>
        <pc:picChg chg="mod">
          <ac:chgData name="Lee Jowett" userId="S::lee.jowett@leicester.gov.uk::b4c18200-571b-4fac-968d-92e9fa7f3d31" providerId="AD" clId="Web-{F18FDF0C-F5A3-C130-63BF-ECFC7BC2C76D}" dt="2020-04-21T17:11:09.729" v="2374"/>
          <ac:picMkLst>
            <pc:docMk/>
            <pc:sldMk cId="2212935875" sldId="280"/>
            <ac:picMk id="4" creationId="{7A54A350-9B2B-4468-AE05-3C25283C2778}"/>
          </ac:picMkLst>
        </pc:picChg>
        <pc:cxnChg chg="add">
          <ac:chgData name="Lee Jowett" userId="S::lee.jowett@leicester.gov.uk::b4c18200-571b-4fac-968d-92e9fa7f3d31" providerId="AD" clId="Web-{F18FDF0C-F5A3-C130-63BF-ECFC7BC2C76D}" dt="2020-04-21T17:11:09.729" v="2374"/>
          <ac:cxnSpMkLst>
            <pc:docMk/>
            <pc:sldMk cId="2212935875" sldId="280"/>
            <ac:cxnSpMk id="13" creationId="{20E3A342-4D61-4E3F-AF90-1AB42AEB96CC}"/>
          </ac:cxnSpMkLst>
        </pc:cxnChg>
      </pc:sldChg>
      <pc:sldChg chg="addSp delSp modSp mod setBg">
        <pc:chgData name="Lee Jowett" userId="S::lee.jowett@leicester.gov.uk::b4c18200-571b-4fac-968d-92e9fa7f3d31" providerId="AD" clId="Web-{F18FDF0C-F5A3-C130-63BF-ECFC7BC2C76D}" dt="2020-04-21T17:11:24.745" v="2377" actId="1076"/>
        <pc:sldMkLst>
          <pc:docMk/>
          <pc:sldMk cId="2511679585" sldId="281"/>
        </pc:sldMkLst>
        <pc:spChg chg="mod ord">
          <ac:chgData name="Lee Jowett" userId="S::lee.jowett@leicester.gov.uk::b4c18200-571b-4fac-968d-92e9fa7f3d31" providerId="AD" clId="Web-{F18FDF0C-F5A3-C130-63BF-ECFC7BC2C76D}" dt="2020-04-21T17:11:24.745" v="2377" actId="1076"/>
          <ac:spMkLst>
            <pc:docMk/>
            <pc:sldMk cId="2511679585" sldId="281"/>
            <ac:spMk id="2" creationId="{C4C54E7A-903C-4018-9A1C-C209E84BFECD}"/>
          </ac:spMkLst>
        </pc:spChg>
        <pc:spChg chg="add del">
          <ac:chgData name="Lee Jowett" userId="S::lee.jowett@leicester.gov.uk::b4c18200-571b-4fac-968d-92e9fa7f3d31" providerId="AD" clId="Web-{F18FDF0C-F5A3-C130-63BF-ECFC7BC2C76D}" dt="2020-04-21T17:10:24.963" v="2372"/>
          <ac:spMkLst>
            <pc:docMk/>
            <pc:sldMk cId="2511679585" sldId="281"/>
            <ac:spMk id="8" creationId="{DB0C6DDF-3B60-4D98-9223-D9A76BB354A1}"/>
          </ac:spMkLst>
        </pc:spChg>
        <pc:spChg chg="add">
          <ac:chgData name="Lee Jowett" userId="S::lee.jowett@leicester.gov.uk::b4c18200-571b-4fac-968d-92e9fa7f3d31" providerId="AD" clId="Web-{F18FDF0C-F5A3-C130-63BF-ECFC7BC2C76D}" dt="2020-04-21T17:10:19.651" v="2371"/>
          <ac:spMkLst>
            <pc:docMk/>
            <pc:sldMk cId="2511679585" sldId="281"/>
            <ac:spMk id="11" creationId="{3CD9DF72-87A3-404E-A828-84CBF11A8303}"/>
          </ac:spMkLst>
        </pc:spChg>
        <pc:picChg chg="mod">
          <ac:chgData name="Lee Jowett" userId="S::lee.jowett@leicester.gov.uk::b4c18200-571b-4fac-968d-92e9fa7f3d31" providerId="AD" clId="Web-{F18FDF0C-F5A3-C130-63BF-ECFC7BC2C76D}" dt="2020-04-21T17:10:19.651" v="2371"/>
          <ac:picMkLst>
            <pc:docMk/>
            <pc:sldMk cId="2511679585" sldId="281"/>
            <ac:picMk id="4" creationId="{848C7A03-BD17-4D4D-BD0C-52A336CE61F9}"/>
          </ac:picMkLst>
        </pc:picChg>
        <pc:cxnChg chg="add">
          <ac:chgData name="Lee Jowett" userId="S::lee.jowett@leicester.gov.uk::b4c18200-571b-4fac-968d-92e9fa7f3d31" providerId="AD" clId="Web-{F18FDF0C-F5A3-C130-63BF-ECFC7BC2C76D}" dt="2020-04-21T17:10:19.651" v="2371"/>
          <ac:cxnSpMkLst>
            <pc:docMk/>
            <pc:sldMk cId="2511679585" sldId="281"/>
            <ac:cxnSpMk id="13" creationId="{20E3A342-4D61-4E3F-AF90-1AB42AEB96CC}"/>
          </ac:cxnSpMkLst>
        </pc:cxnChg>
      </pc:sldChg>
      <pc:sldChg chg="modSp">
        <pc:chgData name="Lee Jowett" userId="S::lee.jowett@leicester.gov.uk::b4c18200-571b-4fac-968d-92e9fa7f3d31" providerId="AD" clId="Web-{F18FDF0C-F5A3-C130-63BF-ECFC7BC2C76D}" dt="2020-04-21T17:24:12.793" v="2494" actId="20577"/>
        <pc:sldMkLst>
          <pc:docMk/>
          <pc:sldMk cId="1872542749" sldId="287"/>
        </pc:sldMkLst>
        <pc:spChg chg="mod">
          <ac:chgData name="Lee Jowett" userId="S::lee.jowett@leicester.gov.uk::b4c18200-571b-4fac-968d-92e9fa7f3d31" providerId="AD" clId="Web-{F18FDF0C-F5A3-C130-63BF-ECFC7BC2C76D}" dt="2020-04-21T17:24:12.793" v="2494" actId="20577"/>
          <ac:spMkLst>
            <pc:docMk/>
            <pc:sldMk cId="1872542749" sldId="287"/>
            <ac:spMk id="12" creationId="{216AC0B8-B2D6-4E4E-951F-0D10B9A2873D}"/>
          </ac:spMkLst>
        </pc:spChg>
      </pc:sldChg>
      <pc:sldChg chg="modSp">
        <pc:chgData name="Lee Jowett" userId="S::lee.jowett@leicester.gov.uk::b4c18200-571b-4fac-968d-92e9fa7f3d31" providerId="AD" clId="Web-{F18FDF0C-F5A3-C130-63BF-ECFC7BC2C76D}" dt="2020-04-21T15:59:28.031" v="13" actId="20577"/>
        <pc:sldMkLst>
          <pc:docMk/>
          <pc:sldMk cId="2935248905" sldId="291"/>
        </pc:sldMkLst>
        <pc:spChg chg="mod">
          <ac:chgData name="Lee Jowett" userId="S::lee.jowett@leicester.gov.uk::b4c18200-571b-4fac-968d-92e9fa7f3d31" providerId="AD" clId="Web-{F18FDF0C-F5A3-C130-63BF-ECFC7BC2C76D}" dt="2020-04-21T15:59:28.031" v="13" actId="20577"/>
          <ac:spMkLst>
            <pc:docMk/>
            <pc:sldMk cId="2935248905" sldId="291"/>
            <ac:spMk id="2" creationId="{7F49C83E-A3E2-42F1-8745-70CACBD7C5BE}"/>
          </ac:spMkLst>
        </pc:spChg>
        <pc:spChg chg="mod">
          <ac:chgData name="Lee Jowett" userId="S::lee.jowett@leicester.gov.uk::b4c18200-571b-4fac-968d-92e9fa7f3d31" providerId="AD" clId="Web-{F18FDF0C-F5A3-C130-63BF-ECFC7BC2C76D}" dt="2020-04-21T15:59:21.422" v="10" actId="20577"/>
          <ac:spMkLst>
            <pc:docMk/>
            <pc:sldMk cId="2935248905" sldId="291"/>
            <ac:spMk id="5" creationId="{49012EF1-CA05-4207-BFAA-539B4227A898}"/>
          </ac:spMkLst>
        </pc:spChg>
      </pc:sldChg>
      <pc:sldChg chg="addSp modSp">
        <pc:chgData name="Lee Jowett" userId="S::lee.jowett@leicester.gov.uk::b4c18200-571b-4fac-968d-92e9fa7f3d31" providerId="AD" clId="Web-{F18FDF0C-F5A3-C130-63BF-ECFC7BC2C76D}" dt="2020-04-21T17:05:59.025" v="2057" actId="20577"/>
        <pc:sldMkLst>
          <pc:docMk/>
          <pc:sldMk cId="2662995030" sldId="292"/>
        </pc:sldMkLst>
        <pc:spChg chg="mod">
          <ac:chgData name="Lee Jowett" userId="S::lee.jowett@leicester.gov.uk::b4c18200-571b-4fac-968d-92e9fa7f3d31" providerId="AD" clId="Web-{F18FDF0C-F5A3-C130-63BF-ECFC7BC2C76D}" dt="2020-04-21T17:05:59.025" v="2057" actId="20577"/>
          <ac:spMkLst>
            <pc:docMk/>
            <pc:sldMk cId="2662995030" sldId="292"/>
            <ac:spMk id="2" creationId="{7F49C83E-A3E2-42F1-8745-70CACBD7C5BE}"/>
          </ac:spMkLst>
        </pc:spChg>
        <pc:spChg chg="add mod">
          <ac:chgData name="Lee Jowett" userId="S::lee.jowett@leicester.gov.uk::b4c18200-571b-4fac-968d-92e9fa7f3d31" providerId="AD" clId="Web-{F18FDF0C-F5A3-C130-63BF-ECFC7BC2C76D}" dt="2020-04-21T16:04:05.360" v="124" actId="20577"/>
          <ac:spMkLst>
            <pc:docMk/>
            <pc:sldMk cId="2662995030" sldId="292"/>
            <ac:spMk id="4" creationId="{D3354BEA-6982-421A-939C-9108C7770596}"/>
          </ac:spMkLst>
        </pc:spChg>
        <pc:spChg chg="mod">
          <ac:chgData name="Lee Jowett" userId="S::lee.jowett@leicester.gov.uk::b4c18200-571b-4fac-968d-92e9fa7f3d31" providerId="AD" clId="Web-{F18FDF0C-F5A3-C130-63BF-ECFC7BC2C76D}" dt="2020-04-21T16:00:39.422" v="49" actId="20577"/>
          <ac:spMkLst>
            <pc:docMk/>
            <pc:sldMk cId="2662995030" sldId="292"/>
            <ac:spMk id="10" creationId="{875E0B7B-CFB6-4918-8426-32C4032BAC9B}"/>
          </ac:spMkLst>
        </pc:spChg>
        <pc:spChg chg="mod">
          <ac:chgData name="Lee Jowett" userId="S::lee.jowett@leicester.gov.uk::b4c18200-571b-4fac-968d-92e9fa7f3d31" providerId="AD" clId="Web-{F18FDF0C-F5A3-C130-63BF-ECFC7BC2C76D}" dt="2020-04-21T15:59:58.578" v="44" actId="20577"/>
          <ac:spMkLst>
            <pc:docMk/>
            <pc:sldMk cId="2662995030" sldId="292"/>
            <ac:spMk id="11" creationId="{A6E1DFFA-44C5-49AD-903B-8D38BE3C48A7}"/>
          </ac:spMkLst>
        </pc:spChg>
      </pc:sldChg>
      <pc:sldChg chg="modSp">
        <pc:chgData name="Lee Jowett" userId="S::lee.jowett@leicester.gov.uk::b4c18200-571b-4fac-968d-92e9fa7f3d31" providerId="AD" clId="Web-{F18FDF0C-F5A3-C130-63BF-ECFC7BC2C76D}" dt="2020-04-21T16:04:12.829" v="128" actId="1076"/>
        <pc:sldMkLst>
          <pc:docMk/>
          <pc:sldMk cId="2638804994" sldId="293"/>
        </pc:sldMkLst>
        <pc:spChg chg="mod">
          <ac:chgData name="Lee Jowett" userId="S::lee.jowett@leicester.gov.uk::b4c18200-571b-4fac-968d-92e9fa7f3d31" providerId="AD" clId="Web-{F18FDF0C-F5A3-C130-63BF-ECFC7BC2C76D}" dt="2020-04-21T16:04:12.829" v="128" actId="1076"/>
          <ac:spMkLst>
            <pc:docMk/>
            <pc:sldMk cId="2638804994" sldId="293"/>
            <ac:spMk id="15" creationId="{3716592C-CCD4-4C9D-8C01-6BD91D66E72A}"/>
          </ac:spMkLst>
        </pc:spChg>
        <pc:picChg chg="mod">
          <ac:chgData name="Lee Jowett" userId="S::lee.jowett@leicester.gov.uk::b4c18200-571b-4fac-968d-92e9fa7f3d31" providerId="AD" clId="Web-{F18FDF0C-F5A3-C130-63BF-ECFC7BC2C76D}" dt="2020-04-21T16:04:10.376" v="127" actId="1076"/>
          <ac:picMkLst>
            <pc:docMk/>
            <pc:sldMk cId="2638804994" sldId="293"/>
            <ac:picMk id="7" creationId="{8A1C6FEC-490B-4696-8A7A-FFD2BFAD42A0}"/>
          </ac:picMkLst>
        </pc:picChg>
      </pc:sldChg>
      <pc:sldChg chg="modSp">
        <pc:chgData name="Lee Jowett" userId="S::lee.jowett@leicester.gov.uk::b4c18200-571b-4fac-968d-92e9fa7f3d31" providerId="AD" clId="Web-{F18FDF0C-F5A3-C130-63BF-ECFC7BC2C76D}" dt="2020-04-21T16:32:00.474" v="661" actId="1076"/>
        <pc:sldMkLst>
          <pc:docMk/>
          <pc:sldMk cId="1265127301" sldId="294"/>
        </pc:sldMkLst>
        <pc:spChg chg="mod">
          <ac:chgData name="Lee Jowett" userId="S::lee.jowett@leicester.gov.uk::b4c18200-571b-4fac-968d-92e9fa7f3d31" providerId="AD" clId="Web-{F18FDF0C-F5A3-C130-63BF-ECFC7BC2C76D}" dt="2020-04-21T16:32:00.474" v="661" actId="1076"/>
          <ac:spMkLst>
            <pc:docMk/>
            <pc:sldMk cId="1265127301" sldId="294"/>
            <ac:spMk id="2" creationId="{F7BFD418-2F5A-41C3-8978-4EFF0F97AB30}"/>
          </ac:spMkLst>
        </pc:spChg>
        <pc:spChg chg="mod">
          <ac:chgData name="Lee Jowett" userId="S::lee.jowett@leicester.gov.uk::b4c18200-571b-4fac-968d-92e9fa7f3d31" providerId="AD" clId="Web-{F18FDF0C-F5A3-C130-63BF-ECFC7BC2C76D}" dt="2020-04-21T16:31:45.505" v="655" actId="20577"/>
          <ac:spMkLst>
            <pc:docMk/>
            <pc:sldMk cId="1265127301" sldId="294"/>
            <ac:spMk id="9" creationId="{3F703078-1206-433E-B022-AB01DC301B41}"/>
          </ac:spMkLst>
        </pc:spChg>
        <pc:graphicFrameChg chg="mod">
          <ac:chgData name="Lee Jowett" userId="S::lee.jowett@leicester.gov.uk::b4c18200-571b-4fac-968d-92e9fa7f3d31" providerId="AD" clId="Web-{F18FDF0C-F5A3-C130-63BF-ECFC7BC2C76D}" dt="2020-04-21T16:31:51.692" v="657" actId="1076"/>
          <ac:graphicFrameMkLst>
            <pc:docMk/>
            <pc:sldMk cId="1265127301" sldId="294"/>
            <ac:graphicFrameMk id="13" creationId="{7C9FEB7C-4160-4FE7-89D8-8E29238C8994}"/>
          </ac:graphicFrameMkLst>
        </pc:graphicFrameChg>
        <pc:picChg chg="mod">
          <ac:chgData name="Lee Jowett" userId="S::lee.jowett@leicester.gov.uk::b4c18200-571b-4fac-968d-92e9fa7f3d31" providerId="AD" clId="Web-{F18FDF0C-F5A3-C130-63BF-ECFC7BC2C76D}" dt="2020-04-21T16:31:55.005" v="658" actId="1076"/>
          <ac:picMkLst>
            <pc:docMk/>
            <pc:sldMk cId="1265127301" sldId="294"/>
            <ac:picMk id="3" creationId="{37A0C1E9-51C0-41F4-B442-37264E41C941}"/>
          </ac:picMkLst>
        </pc:picChg>
        <pc:picChg chg="mod">
          <ac:chgData name="Lee Jowett" userId="S::lee.jowett@leicester.gov.uk::b4c18200-571b-4fac-968d-92e9fa7f3d31" providerId="AD" clId="Web-{F18FDF0C-F5A3-C130-63BF-ECFC7BC2C76D}" dt="2020-04-21T16:31:56.302" v="659" actId="1076"/>
          <ac:picMkLst>
            <pc:docMk/>
            <pc:sldMk cId="1265127301" sldId="294"/>
            <ac:picMk id="5" creationId="{35EE67D6-6AA0-47CC-A1F0-8D888B46650A}"/>
          </ac:picMkLst>
        </pc:picChg>
        <pc:picChg chg="mod">
          <ac:chgData name="Lee Jowett" userId="S::lee.jowett@leicester.gov.uk::b4c18200-571b-4fac-968d-92e9fa7f3d31" providerId="AD" clId="Web-{F18FDF0C-F5A3-C130-63BF-ECFC7BC2C76D}" dt="2020-04-21T16:31:58.020" v="660" actId="1076"/>
          <ac:picMkLst>
            <pc:docMk/>
            <pc:sldMk cId="1265127301" sldId="294"/>
            <ac:picMk id="7" creationId="{00E73423-B6B4-41C5-81E7-F505833BF5E8}"/>
          </ac:picMkLst>
        </pc:picChg>
      </pc:sldChg>
      <pc:sldChg chg="addSp delSp modSp ord">
        <pc:chgData name="Lee Jowett" userId="S::lee.jowett@leicester.gov.uk::b4c18200-571b-4fac-968d-92e9fa7f3d31" providerId="AD" clId="Web-{F18FDF0C-F5A3-C130-63BF-ECFC7BC2C76D}" dt="2020-04-21T16:48:22.429" v="1486" actId="1076"/>
        <pc:sldMkLst>
          <pc:docMk/>
          <pc:sldMk cId="2803720957" sldId="295"/>
        </pc:sldMkLst>
        <pc:spChg chg="mod">
          <ac:chgData name="Lee Jowett" userId="S::lee.jowett@leicester.gov.uk::b4c18200-571b-4fac-968d-92e9fa7f3d31" providerId="AD" clId="Web-{F18FDF0C-F5A3-C130-63BF-ECFC7BC2C76D}" dt="2020-04-21T16:48:14.445" v="1482" actId="1076"/>
          <ac:spMkLst>
            <pc:docMk/>
            <pc:sldMk cId="2803720957" sldId="295"/>
            <ac:spMk id="2" creationId="{7A6A0035-45AE-4AC5-BF3B-C0E485A2204D}"/>
          </ac:spMkLst>
        </pc:spChg>
        <pc:spChg chg="add mod">
          <ac:chgData name="Lee Jowett" userId="S::lee.jowett@leicester.gov.uk::b4c18200-571b-4fac-968d-92e9fa7f3d31" providerId="AD" clId="Web-{F18FDF0C-F5A3-C130-63BF-ECFC7BC2C76D}" dt="2020-04-21T16:48:17.132" v="1483" actId="1076"/>
          <ac:spMkLst>
            <pc:docMk/>
            <pc:sldMk cId="2803720957" sldId="295"/>
            <ac:spMk id="4" creationId="{3EFABCE1-337B-4762-B89C-C5A4DA9B0EF2}"/>
          </ac:spMkLst>
        </pc:spChg>
        <pc:spChg chg="del mod">
          <ac:chgData name="Lee Jowett" userId="S::lee.jowett@leicester.gov.uk::b4c18200-571b-4fac-968d-92e9fa7f3d31" providerId="AD" clId="Web-{F18FDF0C-F5A3-C130-63BF-ECFC7BC2C76D}" dt="2020-04-21T16:42:08.678" v="1252"/>
          <ac:spMkLst>
            <pc:docMk/>
            <pc:sldMk cId="2803720957" sldId="295"/>
            <ac:spMk id="11" creationId="{78A40AA2-F522-46FA-AA60-AF66AF24F6AE}"/>
          </ac:spMkLst>
        </pc:spChg>
        <pc:spChg chg="del mod">
          <ac:chgData name="Lee Jowett" userId="S::lee.jowett@leicester.gov.uk::b4c18200-571b-4fac-968d-92e9fa7f3d31" providerId="AD" clId="Web-{F18FDF0C-F5A3-C130-63BF-ECFC7BC2C76D}" dt="2020-04-21T16:42:11.037" v="1253"/>
          <ac:spMkLst>
            <pc:docMk/>
            <pc:sldMk cId="2803720957" sldId="295"/>
            <ac:spMk id="14" creationId="{A8B06877-2000-4ADC-914B-29BD3C9EF61C}"/>
          </ac:spMkLst>
        </pc:spChg>
        <pc:spChg chg="del mod">
          <ac:chgData name="Lee Jowett" userId="S::lee.jowett@leicester.gov.uk::b4c18200-571b-4fac-968d-92e9fa7f3d31" providerId="AD" clId="Web-{F18FDF0C-F5A3-C130-63BF-ECFC7BC2C76D}" dt="2020-04-21T16:42:15.428" v="1256"/>
          <ac:spMkLst>
            <pc:docMk/>
            <pc:sldMk cId="2803720957" sldId="295"/>
            <ac:spMk id="15" creationId="{E40ED06A-6423-4DF1-BC5A-72A6BA70254B}"/>
          </ac:spMkLst>
        </pc:spChg>
        <pc:picChg chg="del mod">
          <ac:chgData name="Lee Jowett" userId="S::lee.jowett@leicester.gov.uk::b4c18200-571b-4fac-968d-92e9fa7f3d31" providerId="AD" clId="Web-{F18FDF0C-F5A3-C130-63BF-ECFC7BC2C76D}" dt="2020-04-21T16:42:03.272" v="1246"/>
          <ac:picMkLst>
            <pc:docMk/>
            <pc:sldMk cId="2803720957" sldId="295"/>
            <ac:picMk id="3" creationId="{57BB234E-0E47-48BB-82B9-F12DB9217F90}"/>
          </ac:picMkLst>
        </pc:picChg>
        <pc:picChg chg="del mod">
          <ac:chgData name="Lee Jowett" userId="S::lee.jowett@leicester.gov.uk::b4c18200-571b-4fac-968d-92e9fa7f3d31" providerId="AD" clId="Web-{F18FDF0C-F5A3-C130-63BF-ECFC7BC2C76D}" dt="2020-04-21T16:42:11.819" v="1254"/>
          <ac:picMkLst>
            <pc:docMk/>
            <pc:sldMk cId="2803720957" sldId="295"/>
            <ac:picMk id="5" creationId="{D5957174-66E4-4708-BFB8-A6FB92D2CE26}"/>
          </ac:picMkLst>
        </pc:picChg>
        <pc:picChg chg="add del mod">
          <ac:chgData name="Lee Jowett" userId="S::lee.jowett@leicester.gov.uk::b4c18200-571b-4fac-968d-92e9fa7f3d31" providerId="AD" clId="Web-{F18FDF0C-F5A3-C130-63BF-ECFC7BC2C76D}" dt="2020-04-21T16:47:30.788" v="1463"/>
          <ac:picMkLst>
            <pc:docMk/>
            <pc:sldMk cId="2803720957" sldId="295"/>
            <ac:picMk id="6" creationId="{3A421BD9-FB9E-486C-8268-C75BCAB2A932}"/>
          </ac:picMkLst>
        </pc:picChg>
        <pc:picChg chg="del mod">
          <ac:chgData name="Lee Jowett" userId="S::lee.jowett@leicester.gov.uk::b4c18200-571b-4fac-968d-92e9fa7f3d31" providerId="AD" clId="Web-{F18FDF0C-F5A3-C130-63BF-ECFC7BC2C76D}" dt="2020-04-21T16:42:12.522" v="1255"/>
          <ac:picMkLst>
            <pc:docMk/>
            <pc:sldMk cId="2803720957" sldId="295"/>
            <ac:picMk id="7" creationId="{560B5C87-1F44-4571-8DD2-E3D62C303554}"/>
          </ac:picMkLst>
        </pc:picChg>
        <pc:picChg chg="del">
          <ac:chgData name="Lee Jowett" userId="S::lee.jowett@leicester.gov.uk::b4c18200-571b-4fac-968d-92e9fa7f3d31" providerId="AD" clId="Web-{F18FDF0C-F5A3-C130-63BF-ECFC7BC2C76D}" dt="2020-04-21T16:42:04.803" v="1248"/>
          <ac:picMkLst>
            <pc:docMk/>
            <pc:sldMk cId="2803720957" sldId="295"/>
            <ac:picMk id="9" creationId="{191493CC-97C7-4AC8-9C3B-337D6E41ED15}"/>
          </ac:picMkLst>
        </pc:picChg>
        <pc:picChg chg="add del mod">
          <ac:chgData name="Lee Jowett" userId="S::lee.jowett@leicester.gov.uk::b4c18200-571b-4fac-968d-92e9fa7f3d31" providerId="AD" clId="Web-{F18FDF0C-F5A3-C130-63BF-ECFC7BC2C76D}" dt="2020-04-21T16:47:01.757" v="1457"/>
          <ac:picMkLst>
            <pc:docMk/>
            <pc:sldMk cId="2803720957" sldId="295"/>
            <ac:picMk id="10" creationId="{309211AD-5903-4A4D-9629-046F85CA4326}"/>
          </ac:picMkLst>
        </pc:picChg>
        <pc:picChg chg="del">
          <ac:chgData name="Lee Jowett" userId="S::lee.jowett@leicester.gov.uk::b4c18200-571b-4fac-968d-92e9fa7f3d31" providerId="AD" clId="Web-{F18FDF0C-F5A3-C130-63BF-ECFC7BC2C76D}" dt="2020-04-21T16:42:04.037" v="1247"/>
          <ac:picMkLst>
            <pc:docMk/>
            <pc:sldMk cId="2803720957" sldId="295"/>
            <ac:picMk id="12" creationId="{0A9DE168-8F80-4D15-A4FB-5F88BC8728BA}"/>
          </ac:picMkLst>
        </pc:picChg>
        <pc:picChg chg="add mod">
          <ac:chgData name="Lee Jowett" userId="S::lee.jowett@leicester.gov.uk::b4c18200-571b-4fac-968d-92e9fa7f3d31" providerId="AD" clId="Web-{F18FDF0C-F5A3-C130-63BF-ECFC7BC2C76D}" dt="2020-04-21T16:48:18.898" v="1484" actId="1076"/>
          <ac:picMkLst>
            <pc:docMk/>
            <pc:sldMk cId="2803720957" sldId="295"/>
            <ac:picMk id="16" creationId="{EB89C818-7CE3-423D-924A-28DCB869DC09}"/>
          </ac:picMkLst>
        </pc:picChg>
        <pc:picChg chg="add mod">
          <ac:chgData name="Lee Jowett" userId="S::lee.jowett@leicester.gov.uk::b4c18200-571b-4fac-968d-92e9fa7f3d31" providerId="AD" clId="Web-{F18FDF0C-F5A3-C130-63BF-ECFC7BC2C76D}" dt="2020-04-21T16:48:22.429" v="1486" actId="1076"/>
          <ac:picMkLst>
            <pc:docMk/>
            <pc:sldMk cId="2803720957" sldId="295"/>
            <ac:picMk id="18" creationId="{67BADAC4-19F0-4531-A550-11BA65E5F6B8}"/>
          </ac:picMkLst>
        </pc:picChg>
      </pc:sldChg>
      <pc:sldChg chg="modSp">
        <pc:chgData name="Lee Jowett" userId="S::lee.jowett@leicester.gov.uk::b4c18200-571b-4fac-968d-92e9fa7f3d31" providerId="AD" clId="Web-{F18FDF0C-F5A3-C130-63BF-ECFC7BC2C76D}" dt="2020-04-21T16:51:32.070" v="1567" actId="20577"/>
        <pc:sldMkLst>
          <pc:docMk/>
          <pc:sldMk cId="609242336" sldId="296"/>
        </pc:sldMkLst>
        <pc:spChg chg="mod">
          <ac:chgData name="Lee Jowett" userId="S::lee.jowett@leicester.gov.uk::b4c18200-571b-4fac-968d-92e9fa7f3d31" providerId="AD" clId="Web-{F18FDF0C-F5A3-C130-63BF-ECFC7BC2C76D}" dt="2020-04-21T16:51:32.070" v="1567" actId="20577"/>
          <ac:spMkLst>
            <pc:docMk/>
            <pc:sldMk cId="609242336" sldId="296"/>
            <ac:spMk id="2" creationId="{D1C0D698-9527-4EFE-9CD7-DB1CEE7B6821}"/>
          </ac:spMkLst>
        </pc:spChg>
        <pc:spChg chg="mod">
          <ac:chgData name="Lee Jowett" userId="S::lee.jowett@leicester.gov.uk::b4c18200-571b-4fac-968d-92e9fa7f3d31" providerId="AD" clId="Web-{F18FDF0C-F5A3-C130-63BF-ECFC7BC2C76D}" dt="2020-04-21T16:51:29.679" v="1566" actId="14100"/>
          <ac:spMkLst>
            <pc:docMk/>
            <pc:sldMk cId="609242336" sldId="296"/>
            <ac:spMk id="8" creationId="{37EC4373-242E-4F6D-84C9-36DB1E4152A1}"/>
          </ac:spMkLst>
        </pc:spChg>
      </pc:sldChg>
      <pc:sldChg chg="addSp delSp modSp add replId">
        <pc:chgData name="Lee Jowett" userId="S::lee.jowett@leicester.gov.uk::b4c18200-571b-4fac-968d-92e9fa7f3d31" providerId="AD" clId="Web-{F18FDF0C-F5A3-C130-63BF-ECFC7BC2C76D}" dt="2020-04-21T16:40:19.318" v="1119"/>
        <pc:sldMkLst>
          <pc:docMk/>
          <pc:sldMk cId="2755039134" sldId="297"/>
        </pc:sldMkLst>
        <pc:spChg chg="mod">
          <ac:chgData name="Lee Jowett" userId="S::lee.jowett@leicester.gov.uk::b4c18200-571b-4fac-968d-92e9fa7f3d31" providerId="AD" clId="Web-{F18FDF0C-F5A3-C130-63BF-ECFC7BC2C76D}" dt="2020-04-21T16:40:07.240" v="1115" actId="1076"/>
          <ac:spMkLst>
            <pc:docMk/>
            <pc:sldMk cId="2755039134" sldId="297"/>
            <ac:spMk id="5" creationId="{BA5643E9-6218-40B5-89F6-4BDC0C88119F}"/>
          </ac:spMkLst>
        </pc:spChg>
        <pc:spChg chg="mod">
          <ac:chgData name="Lee Jowett" userId="S::lee.jowett@leicester.gov.uk::b4c18200-571b-4fac-968d-92e9fa7f3d31" providerId="AD" clId="Web-{F18FDF0C-F5A3-C130-63BF-ECFC7BC2C76D}" dt="2020-04-21T16:40:02.271" v="1114" actId="1076"/>
          <ac:spMkLst>
            <pc:docMk/>
            <pc:sldMk cId="2755039134" sldId="297"/>
            <ac:spMk id="17" creationId="{A3A511E8-2DA4-4DBB-9E70-A70C04262594}"/>
          </ac:spMkLst>
        </pc:spChg>
        <pc:picChg chg="mod">
          <ac:chgData name="Lee Jowett" userId="S::lee.jowett@leicester.gov.uk::b4c18200-571b-4fac-968d-92e9fa7f3d31" providerId="AD" clId="Web-{F18FDF0C-F5A3-C130-63BF-ECFC7BC2C76D}" dt="2020-04-21T16:40:09.850" v="1116" actId="1076"/>
          <ac:picMkLst>
            <pc:docMk/>
            <pc:sldMk cId="2755039134" sldId="297"/>
            <ac:picMk id="3" creationId="{4156D739-E68B-416E-93EA-C9C4CC28B229}"/>
          </ac:picMkLst>
        </pc:picChg>
        <pc:picChg chg="add mod">
          <ac:chgData name="Lee Jowett" userId="S::lee.jowett@leicester.gov.uk::b4c18200-571b-4fac-968d-92e9fa7f3d31" providerId="AD" clId="Web-{F18FDF0C-F5A3-C130-63BF-ECFC7BC2C76D}" dt="2020-04-21T16:40:12.943" v="1117" actId="1076"/>
          <ac:picMkLst>
            <pc:docMk/>
            <pc:sldMk cId="2755039134" sldId="297"/>
            <ac:picMk id="4" creationId="{21433C55-BB7E-4DDF-B66A-49AF9EB5A88F}"/>
          </ac:picMkLst>
        </pc:picChg>
        <pc:picChg chg="add mod">
          <ac:chgData name="Lee Jowett" userId="S::lee.jowett@leicester.gov.uk::b4c18200-571b-4fac-968d-92e9fa7f3d31" providerId="AD" clId="Web-{F18FDF0C-F5A3-C130-63BF-ECFC7BC2C76D}" dt="2020-04-21T16:40:19.318" v="1119"/>
          <ac:picMkLst>
            <pc:docMk/>
            <pc:sldMk cId="2755039134" sldId="297"/>
            <ac:picMk id="7" creationId="{73A425CE-5FD8-4791-8CEE-1CB4C6C03904}"/>
          </ac:picMkLst>
        </pc:picChg>
        <pc:picChg chg="del">
          <ac:chgData name="Lee Jowett" userId="S::lee.jowett@leicester.gov.uk::b4c18200-571b-4fac-968d-92e9fa7f3d31" providerId="AD" clId="Web-{F18FDF0C-F5A3-C130-63BF-ECFC7BC2C76D}" dt="2020-04-21T16:37:20.349" v="1095"/>
          <ac:picMkLst>
            <pc:docMk/>
            <pc:sldMk cId="2755039134" sldId="297"/>
            <ac:picMk id="10" creationId="{AAEA0D57-42BC-4171-B079-A78B29CECCEE}"/>
          </ac:picMkLst>
        </pc:picChg>
        <pc:picChg chg="del">
          <ac:chgData name="Lee Jowett" userId="S::lee.jowett@leicester.gov.uk::b4c18200-571b-4fac-968d-92e9fa7f3d31" providerId="AD" clId="Web-{F18FDF0C-F5A3-C130-63BF-ECFC7BC2C76D}" dt="2020-04-21T16:37:18.881" v="1093"/>
          <ac:picMkLst>
            <pc:docMk/>
            <pc:sldMk cId="2755039134" sldId="297"/>
            <ac:picMk id="12" creationId="{CB5A7C7F-51B5-4376-A04E-3C5FD40A9BA7}"/>
          </ac:picMkLst>
        </pc:picChg>
        <pc:picChg chg="del">
          <ac:chgData name="Lee Jowett" userId="S::lee.jowett@leicester.gov.uk::b4c18200-571b-4fac-968d-92e9fa7f3d31" providerId="AD" clId="Web-{F18FDF0C-F5A3-C130-63BF-ECFC7BC2C76D}" dt="2020-04-21T16:37:19.787" v="1094"/>
          <ac:picMkLst>
            <pc:docMk/>
            <pc:sldMk cId="2755039134" sldId="297"/>
            <ac:picMk id="14" creationId="{7B1E3B04-51A4-4F8F-8C70-B5FA05E2939C}"/>
          </ac:picMkLst>
        </pc:picChg>
      </pc:sldChg>
      <pc:sldChg chg="add replId">
        <pc:chgData name="Lee Jowett" userId="S::lee.jowett@leicester.gov.uk::b4c18200-571b-4fac-968d-92e9fa7f3d31" providerId="AD" clId="Web-{F18FDF0C-F5A3-C130-63BF-ECFC7BC2C76D}" dt="2020-04-21T16:41:52.881" v="1208"/>
        <pc:sldMkLst>
          <pc:docMk/>
          <pc:sldMk cId="3654077476" sldId="298"/>
        </pc:sldMkLst>
      </pc:sldChg>
      <pc:sldChg chg="addSp delSp modSp add mod ord replId setBg">
        <pc:chgData name="Lee Jowett" userId="S::lee.jowett@leicester.gov.uk::b4c18200-571b-4fac-968d-92e9fa7f3d31" providerId="AD" clId="Web-{F18FDF0C-F5A3-C130-63BF-ECFC7BC2C76D}" dt="2020-04-21T17:38:22.358" v="2665"/>
        <pc:sldMkLst>
          <pc:docMk/>
          <pc:sldMk cId="3616343761" sldId="299"/>
        </pc:sldMkLst>
        <pc:spChg chg="mod">
          <ac:chgData name="Lee Jowett" userId="S::lee.jowett@leicester.gov.uk::b4c18200-571b-4fac-968d-92e9fa7f3d31" providerId="AD" clId="Web-{F18FDF0C-F5A3-C130-63BF-ECFC7BC2C76D}" dt="2020-04-21T17:22:57.278" v="2472"/>
          <ac:spMkLst>
            <pc:docMk/>
            <pc:sldMk cId="3616343761" sldId="299"/>
            <ac:spMk id="2" creationId="{F73A25A7-5373-4AAA-B3A1-E85CF17BF0AE}"/>
          </ac:spMkLst>
        </pc:spChg>
        <pc:spChg chg="mod">
          <ac:chgData name="Lee Jowett" userId="S::lee.jowett@leicester.gov.uk::b4c18200-571b-4fac-968d-92e9fa7f3d31" providerId="AD" clId="Web-{F18FDF0C-F5A3-C130-63BF-ECFC7BC2C76D}" dt="2020-04-21T17:23:32.918" v="2491" actId="20577"/>
          <ac:spMkLst>
            <pc:docMk/>
            <pc:sldMk cId="3616343761" sldId="299"/>
            <ac:spMk id="3" creationId="{BB4ADB73-6CC2-461E-82D4-76E076F9F6BF}"/>
          </ac:spMkLst>
        </pc:spChg>
        <pc:spChg chg="add">
          <ac:chgData name="Lee Jowett" userId="S::lee.jowett@leicester.gov.uk::b4c18200-571b-4fac-968d-92e9fa7f3d31" providerId="AD" clId="Web-{F18FDF0C-F5A3-C130-63BF-ECFC7BC2C76D}" dt="2020-04-21T17:22:57.278" v="2472"/>
          <ac:spMkLst>
            <pc:docMk/>
            <pc:sldMk cId="3616343761" sldId="299"/>
            <ac:spMk id="5" creationId="{3B854194-185D-494D-905C-7C7CB2E30F6E}"/>
          </ac:spMkLst>
        </pc:spChg>
        <pc:spChg chg="add">
          <ac:chgData name="Lee Jowett" userId="S::lee.jowett@leicester.gov.uk::b4c18200-571b-4fac-968d-92e9fa7f3d31" providerId="AD" clId="Web-{F18FDF0C-F5A3-C130-63BF-ECFC7BC2C76D}" dt="2020-04-21T17:22:57.278" v="2472"/>
          <ac:spMkLst>
            <pc:docMk/>
            <pc:sldMk cId="3616343761" sldId="299"/>
            <ac:spMk id="6" creationId="{B4F5FA0D-0104-4987-8241-EFF7C85B88DE}"/>
          </ac:spMkLst>
        </pc:spChg>
        <pc:spChg chg="add del">
          <ac:chgData name="Lee Jowett" userId="S::lee.jowett@leicester.gov.uk::b4c18200-571b-4fac-968d-92e9fa7f3d31" providerId="AD" clId="Web-{F18FDF0C-F5A3-C130-63BF-ECFC7BC2C76D}" dt="2020-04-21T17:12:23.026" v="2383"/>
          <ac:spMkLst>
            <pc:docMk/>
            <pc:sldMk cId="3616343761" sldId="299"/>
            <ac:spMk id="8" creationId="{3B854194-185D-494D-905C-7C7CB2E30F6E}"/>
          </ac:spMkLst>
        </pc:spChg>
        <pc:spChg chg="add del">
          <ac:chgData name="Lee Jowett" userId="S::lee.jowett@leicester.gov.uk::b4c18200-571b-4fac-968d-92e9fa7f3d31" providerId="AD" clId="Web-{F18FDF0C-F5A3-C130-63BF-ECFC7BC2C76D}" dt="2020-04-21T17:12:23.026" v="2383"/>
          <ac:spMkLst>
            <pc:docMk/>
            <pc:sldMk cId="3616343761" sldId="299"/>
            <ac:spMk id="10" creationId="{B4F5FA0D-0104-4987-8241-EFF7C85B88DE}"/>
          </ac:spMkLst>
        </pc:spChg>
        <pc:picChg chg="add">
          <ac:chgData name="Lee Jowett" userId="S::lee.jowett@leicester.gov.uk::b4c18200-571b-4fac-968d-92e9fa7f3d31" providerId="AD" clId="Web-{F18FDF0C-F5A3-C130-63BF-ECFC7BC2C76D}" dt="2020-04-21T17:22:57.278" v="2472"/>
          <ac:picMkLst>
            <pc:docMk/>
            <pc:sldMk cId="3616343761" sldId="299"/>
            <ac:picMk id="7" creationId="{2897127E-6CEF-446C-BE87-93B7C46E49D1}"/>
          </ac:picMkLst>
        </pc:picChg>
        <pc:picChg chg="add del">
          <ac:chgData name="Lee Jowett" userId="S::lee.jowett@leicester.gov.uk::b4c18200-571b-4fac-968d-92e9fa7f3d31" providerId="AD" clId="Web-{F18FDF0C-F5A3-C130-63BF-ECFC7BC2C76D}" dt="2020-04-21T17:12:23.026" v="2383"/>
          <ac:picMkLst>
            <pc:docMk/>
            <pc:sldMk cId="3616343761" sldId="299"/>
            <ac:picMk id="12" creationId="{2897127E-6CEF-446C-BE87-93B7C46E49D1}"/>
          </ac:picMkLst>
        </pc:picChg>
      </pc:sldChg>
      <pc:sldChg chg="modSp add replId">
        <pc:chgData name="Lee Jowett" userId="S::lee.jowett@leicester.gov.uk::b4c18200-571b-4fac-968d-92e9fa7f3d31" providerId="AD" clId="Web-{F18FDF0C-F5A3-C130-63BF-ECFC7BC2C76D}" dt="2020-04-21T17:09:52.155" v="2369" actId="20577"/>
        <pc:sldMkLst>
          <pc:docMk/>
          <pc:sldMk cId="2616504193" sldId="300"/>
        </pc:sldMkLst>
        <pc:spChg chg="mod">
          <ac:chgData name="Lee Jowett" userId="S::lee.jowett@leicester.gov.uk::b4c18200-571b-4fac-968d-92e9fa7f3d31" providerId="AD" clId="Web-{F18FDF0C-F5A3-C130-63BF-ECFC7BC2C76D}" dt="2020-04-21T17:09:52.155" v="2369" actId="20577"/>
          <ac:spMkLst>
            <pc:docMk/>
            <pc:sldMk cId="2616504193" sldId="300"/>
            <ac:spMk id="27" creationId="{1680B09C-0B46-4B37-BE7D-416D7BA7CA9C}"/>
          </ac:spMkLst>
        </pc:spChg>
      </pc:sldChg>
      <pc:sldChg chg="addSp delSp modSp add mod ord replId setBg">
        <pc:chgData name="Lee Jowett" userId="S::lee.jowett@leicester.gov.uk::b4c18200-571b-4fac-968d-92e9fa7f3d31" providerId="AD" clId="Web-{F18FDF0C-F5A3-C130-63BF-ECFC7BC2C76D}" dt="2020-04-21T17:37:59.530" v="2661" actId="20577"/>
        <pc:sldMkLst>
          <pc:docMk/>
          <pc:sldMk cId="2527096760" sldId="301"/>
        </pc:sldMkLst>
        <pc:spChg chg="mod">
          <ac:chgData name="Lee Jowett" userId="S::lee.jowett@leicester.gov.uk::b4c18200-571b-4fac-968d-92e9fa7f3d31" providerId="AD" clId="Web-{F18FDF0C-F5A3-C130-63BF-ECFC7BC2C76D}" dt="2020-04-21T17:37:59.530" v="2661" actId="20577"/>
          <ac:spMkLst>
            <pc:docMk/>
            <pc:sldMk cId="2527096760" sldId="301"/>
            <ac:spMk id="2" creationId="{F73A25A7-5373-4AAA-B3A1-E85CF17BF0AE}"/>
          </ac:spMkLst>
        </pc:spChg>
        <pc:spChg chg="add del mod">
          <ac:chgData name="Lee Jowett" userId="S::lee.jowett@leicester.gov.uk::b4c18200-571b-4fac-968d-92e9fa7f3d31" providerId="AD" clId="Web-{F18FDF0C-F5A3-C130-63BF-ECFC7BC2C76D}" dt="2020-04-21T17:26:58.450" v="2548"/>
          <ac:spMkLst>
            <pc:docMk/>
            <pc:sldMk cId="2527096760" sldId="301"/>
            <ac:spMk id="4" creationId="{7ECAE05C-E5A2-40DD-8670-0728D26C09EA}"/>
          </ac:spMkLst>
        </pc:spChg>
        <pc:spChg chg="add del">
          <ac:chgData name="Lee Jowett" userId="S::lee.jowett@leicester.gov.uk::b4c18200-571b-4fac-968d-92e9fa7f3d31" providerId="AD" clId="Web-{F18FDF0C-F5A3-C130-63BF-ECFC7BC2C76D}" dt="2020-04-21T17:27:51.169" v="2550"/>
          <ac:spMkLst>
            <pc:docMk/>
            <pc:sldMk cId="2527096760" sldId="301"/>
            <ac:spMk id="9" creationId="{BA79A7CF-01AF-4178-9369-94E0C90EB046}"/>
          </ac:spMkLst>
        </pc:spChg>
        <pc:spChg chg="add del">
          <ac:chgData name="Lee Jowett" userId="S::lee.jowett@leicester.gov.uk::b4c18200-571b-4fac-968d-92e9fa7f3d31" providerId="AD" clId="Web-{F18FDF0C-F5A3-C130-63BF-ECFC7BC2C76D}" dt="2020-04-21T17:27:51.169" v="2550"/>
          <ac:spMkLst>
            <pc:docMk/>
            <pc:sldMk cId="2527096760" sldId="301"/>
            <ac:spMk id="11" creationId="{99413ED5-9ED4-4772-BCE4-2BCAE6B12E35}"/>
          </ac:spMkLst>
        </pc:spChg>
        <pc:spChg chg="add del">
          <ac:chgData name="Lee Jowett" userId="S::lee.jowett@leicester.gov.uk::b4c18200-571b-4fac-968d-92e9fa7f3d31" providerId="AD" clId="Web-{F18FDF0C-F5A3-C130-63BF-ECFC7BC2C76D}" dt="2020-04-21T17:27:51.169" v="2550"/>
          <ac:spMkLst>
            <pc:docMk/>
            <pc:sldMk cId="2527096760" sldId="301"/>
            <ac:spMk id="13" creationId="{90F533E9-6690-41A8-A372-4C6C622D028D}"/>
          </ac:spMkLst>
        </pc:spChg>
        <pc:spChg chg="add">
          <ac:chgData name="Lee Jowett" userId="S::lee.jowett@leicester.gov.uk::b4c18200-571b-4fac-968d-92e9fa7f3d31" providerId="AD" clId="Web-{F18FDF0C-F5A3-C130-63BF-ECFC7BC2C76D}" dt="2020-04-21T17:27:51.200" v="2551"/>
          <ac:spMkLst>
            <pc:docMk/>
            <pc:sldMk cId="2527096760" sldId="301"/>
            <ac:spMk id="15" creationId="{9AF5C66A-E8F2-4E13-98A3-FE96597C5A42}"/>
          </ac:spMkLst>
        </pc:spChg>
        <pc:spChg chg="add del">
          <ac:chgData name="Lee Jowett" userId="S::lee.jowett@leicester.gov.uk::b4c18200-571b-4fac-968d-92e9fa7f3d31" providerId="AD" clId="Web-{F18FDF0C-F5A3-C130-63BF-ECFC7BC2C76D}" dt="2020-04-21T17:27:51.169" v="2550"/>
          <ac:spMkLst>
            <pc:docMk/>
            <pc:sldMk cId="2527096760" sldId="301"/>
            <ac:spMk id="16" creationId="{04357C93-F0CB-4A1C-8F77-4E9063789819}"/>
          </ac:spMkLst>
        </pc:spChg>
        <pc:spChg chg="add del">
          <ac:chgData name="Lee Jowett" userId="S::lee.jowett@leicester.gov.uk::b4c18200-571b-4fac-968d-92e9fa7f3d31" providerId="AD" clId="Web-{F18FDF0C-F5A3-C130-63BF-ECFC7BC2C76D}" dt="2020-04-21T17:27:56.356" v="2552"/>
          <ac:spMkLst>
            <pc:docMk/>
            <pc:sldMk cId="2527096760" sldId="301"/>
            <ac:spMk id="19" creationId="{4533991D-9D83-4FD9-A936-C6653A7C8355}"/>
          </ac:spMkLst>
        </pc:spChg>
        <pc:spChg chg="del">
          <ac:chgData name="Lee Jowett" userId="S::lee.jowett@leicester.gov.uk::b4c18200-571b-4fac-968d-92e9fa7f3d31" providerId="AD" clId="Web-{F18FDF0C-F5A3-C130-63BF-ECFC7BC2C76D}" dt="2020-04-21T17:26:35.325" v="2541"/>
          <ac:spMkLst>
            <pc:docMk/>
            <pc:sldMk cId="2527096760" sldId="301"/>
            <ac:spMk id="21" creationId="{B1279EE9-AEAA-446F-AA83-11F3826F1E69}"/>
          </ac:spMkLst>
        </pc:spChg>
        <pc:spChg chg="del">
          <ac:chgData name="Lee Jowett" userId="S::lee.jowett@leicester.gov.uk::b4c18200-571b-4fac-968d-92e9fa7f3d31" providerId="AD" clId="Web-{F18FDF0C-F5A3-C130-63BF-ECFC7BC2C76D}" dt="2020-04-21T17:26:35.263" v="2540"/>
          <ac:spMkLst>
            <pc:docMk/>
            <pc:sldMk cId="2527096760" sldId="301"/>
            <ac:spMk id="23" creationId="{0DFA1CC6-2609-4CB8-836A-29B86047B24B}"/>
          </ac:spMkLst>
        </pc:spChg>
        <pc:spChg chg="del">
          <ac:chgData name="Lee Jowett" userId="S::lee.jowett@leicester.gov.uk::b4c18200-571b-4fac-968d-92e9fa7f3d31" providerId="AD" clId="Web-{F18FDF0C-F5A3-C130-63BF-ECFC7BC2C76D}" dt="2020-04-21T17:26:35.263" v="2539"/>
          <ac:spMkLst>
            <pc:docMk/>
            <pc:sldMk cId="2527096760" sldId="301"/>
            <ac:spMk id="24" creationId="{EA8ED7E6-6423-450F-B424-1F458313E49A}"/>
          </ac:spMkLst>
        </pc:spChg>
        <pc:spChg chg="del">
          <ac:chgData name="Lee Jowett" userId="S::lee.jowett@leicester.gov.uk::b4c18200-571b-4fac-968d-92e9fa7f3d31" providerId="AD" clId="Web-{F18FDF0C-F5A3-C130-63BF-ECFC7BC2C76D}" dt="2020-04-21T17:26:35.263" v="2538"/>
          <ac:spMkLst>
            <pc:docMk/>
            <pc:sldMk cId="2527096760" sldId="301"/>
            <ac:spMk id="25" creationId="{F527B294-58BD-48F8-8427-EAFACB9DE376}"/>
          </ac:spMkLst>
        </pc:spChg>
        <pc:spChg chg="del">
          <ac:chgData name="Lee Jowett" userId="S::lee.jowett@leicester.gov.uk::b4c18200-571b-4fac-968d-92e9fa7f3d31" providerId="AD" clId="Web-{F18FDF0C-F5A3-C130-63BF-ECFC7BC2C76D}" dt="2020-04-21T17:26:35.263" v="2537"/>
          <ac:spMkLst>
            <pc:docMk/>
            <pc:sldMk cId="2527096760" sldId="301"/>
            <ac:spMk id="26" creationId="{DE4D4C81-9886-464A-9BC8-C172E5AB301E}"/>
          </ac:spMkLst>
        </pc:spChg>
        <pc:spChg chg="del">
          <ac:chgData name="Lee Jowett" userId="S::lee.jowett@leicester.gov.uk::b4c18200-571b-4fac-968d-92e9fa7f3d31" providerId="AD" clId="Web-{F18FDF0C-F5A3-C130-63BF-ECFC7BC2C76D}" dt="2020-04-21T17:26:35.263" v="2536"/>
          <ac:spMkLst>
            <pc:docMk/>
            <pc:sldMk cId="2527096760" sldId="301"/>
            <ac:spMk id="27" creationId="{1680B09C-0B46-4B37-BE7D-416D7BA7CA9C}"/>
          </ac:spMkLst>
        </pc:spChg>
        <pc:graphicFrameChg chg="add del mod ord modGraphic">
          <ac:chgData name="Lee Jowett" userId="S::lee.jowett@leicester.gov.uk::b4c18200-571b-4fac-968d-92e9fa7f3d31" providerId="AD" clId="Web-{F18FDF0C-F5A3-C130-63BF-ECFC7BC2C76D}" dt="2020-04-21T17:27:51.200" v="2551"/>
          <ac:graphicFrameMkLst>
            <pc:docMk/>
            <pc:sldMk cId="2527096760" sldId="301"/>
            <ac:graphicFrameMk id="7" creationId="{B2C3F2FD-9F42-41A3-BE40-ECCDC513CD06}"/>
          </ac:graphicFrameMkLst>
        </pc:graphicFrameChg>
        <pc:graphicFrameChg chg="add mod modGraphic">
          <ac:chgData name="Lee Jowett" userId="S::lee.jowett@leicester.gov.uk::b4c18200-571b-4fac-968d-92e9fa7f3d31" providerId="AD" clId="Web-{F18FDF0C-F5A3-C130-63BF-ECFC7BC2C76D}" dt="2020-04-21T17:29:00.357" v="2660"/>
          <ac:graphicFrameMkLst>
            <pc:docMk/>
            <pc:sldMk cId="2527096760" sldId="301"/>
            <ac:graphicFrameMk id="20" creationId="{B2C3F2FD-9F42-41A3-BE40-ECCDC513CD06}"/>
          </ac:graphicFrameMkLst>
        </pc:graphicFrameChg>
        <pc:picChg chg="del">
          <ac:chgData name="Lee Jowett" userId="S::lee.jowett@leicester.gov.uk::b4c18200-571b-4fac-968d-92e9fa7f3d31" providerId="AD" clId="Web-{F18FDF0C-F5A3-C130-63BF-ECFC7BC2C76D}" dt="2020-04-21T17:26:35.325" v="2547"/>
          <ac:picMkLst>
            <pc:docMk/>
            <pc:sldMk cId="2527096760" sldId="301"/>
            <ac:picMk id="6" creationId="{61EC37B2-6F2E-4400-AA99-BD79813A0256}"/>
          </ac:picMkLst>
        </pc:picChg>
        <pc:picChg chg="del">
          <ac:chgData name="Lee Jowett" userId="S::lee.jowett@leicester.gov.uk::b4c18200-571b-4fac-968d-92e9fa7f3d31" providerId="AD" clId="Web-{F18FDF0C-F5A3-C130-63BF-ECFC7BC2C76D}" dt="2020-04-21T17:26:35.325" v="2546"/>
          <ac:picMkLst>
            <pc:docMk/>
            <pc:sldMk cId="2527096760" sldId="301"/>
            <ac:picMk id="8" creationId="{5F483EE9-E279-4BB9-A828-9D41F29932D0}"/>
          </ac:picMkLst>
        </pc:picChg>
        <pc:picChg chg="del">
          <ac:chgData name="Lee Jowett" userId="S::lee.jowett@leicester.gov.uk::b4c18200-571b-4fac-968d-92e9fa7f3d31" providerId="AD" clId="Web-{F18FDF0C-F5A3-C130-63BF-ECFC7BC2C76D}" dt="2020-04-21T17:26:35.325" v="2545"/>
          <ac:picMkLst>
            <pc:docMk/>
            <pc:sldMk cId="2527096760" sldId="301"/>
            <ac:picMk id="10" creationId="{EC91DB58-DA43-456E-996C-B67AC195FECB}"/>
          </ac:picMkLst>
        </pc:picChg>
        <pc:picChg chg="del">
          <ac:chgData name="Lee Jowett" userId="S::lee.jowett@leicester.gov.uk::b4c18200-571b-4fac-968d-92e9fa7f3d31" providerId="AD" clId="Web-{F18FDF0C-F5A3-C130-63BF-ECFC7BC2C76D}" dt="2020-04-21T17:26:35.325" v="2544"/>
          <ac:picMkLst>
            <pc:docMk/>
            <pc:sldMk cId="2527096760" sldId="301"/>
            <ac:picMk id="12" creationId="{01250393-7B6A-4676-BF42-773CA179AD3A}"/>
          </ac:picMkLst>
        </pc:picChg>
        <pc:picChg chg="del">
          <ac:chgData name="Lee Jowett" userId="S::lee.jowett@leicester.gov.uk::b4c18200-571b-4fac-968d-92e9fa7f3d31" providerId="AD" clId="Web-{F18FDF0C-F5A3-C130-63BF-ECFC7BC2C76D}" dt="2020-04-21T17:26:35.325" v="2543"/>
          <ac:picMkLst>
            <pc:docMk/>
            <pc:sldMk cId="2527096760" sldId="301"/>
            <ac:picMk id="14" creationId="{75C64A53-2859-4539-9BCA-735521EA3F46}"/>
          </ac:picMkLst>
        </pc:picChg>
        <pc:picChg chg="add">
          <ac:chgData name="Lee Jowett" userId="S::lee.jowett@leicester.gov.uk::b4c18200-571b-4fac-968d-92e9fa7f3d31" providerId="AD" clId="Web-{F18FDF0C-F5A3-C130-63BF-ECFC7BC2C76D}" dt="2020-04-21T17:27:51.200" v="2551"/>
          <ac:picMkLst>
            <pc:docMk/>
            <pc:sldMk cId="2527096760" sldId="301"/>
            <ac:picMk id="17" creationId="{AC860275-E106-493A-8BF0-E0A91130EF6A}"/>
          </ac:picMkLst>
        </pc:picChg>
        <pc:picChg chg="del">
          <ac:chgData name="Lee Jowett" userId="S::lee.jowett@leicester.gov.uk::b4c18200-571b-4fac-968d-92e9fa7f3d31" providerId="AD" clId="Web-{F18FDF0C-F5A3-C130-63BF-ECFC7BC2C76D}" dt="2020-04-21T17:26:35.325" v="2542"/>
          <ac:picMkLst>
            <pc:docMk/>
            <pc:sldMk cId="2527096760" sldId="301"/>
            <ac:picMk id="18" creationId="{0E7237D7-AF1D-4E46-801F-FB3AA9780B38}"/>
          </ac:picMkLst>
        </pc:picChg>
      </pc:sldChg>
      <pc:sldChg chg="new del">
        <pc:chgData name="Lee Jowett" userId="S::lee.jowett@leicester.gov.uk::b4c18200-571b-4fac-968d-92e9fa7f3d31" providerId="AD" clId="Web-{F18FDF0C-F5A3-C130-63BF-ECFC7BC2C76D}" dt="2020-04-21T18:12:23.538" v="2668"/>
        <pc:sldMkLst>
          <pc:docMk/>
          <pc:sldMk cId="1409758588" sldId="303"/>
        </pc:sldMkLst>
      </pc:sldChg>
      <pc:sldChg chg="addSp modSp add replId">
        <pc:chgData name="Lee Jowett" userId="S::lee.jowett@leicester.gov.uk::b4c18200-571b-4fac-968d-92e9fa7f3d31" providerId="AD" clId="Web-{F18FDF0C-F5A3-C130-63BF-ECFC7BC2C76D}" dt="2020-04-21T18:14:47.774" v="2765" actId="20577"/>
        <pc:sldMkLst>
          <pc:docMk/>
          <pc:sldMk cId="420954490" sldId="304"/>
        </pc:sldMkLst>
        <pc:spChg chg="mod">
          <ac:chgData name="Lee Jowett" userId="S::lee.jowett@leicester.gov.uk::b4c18200-571b-4fac-968d-92e9fa7f3d31" providerId="AD" clId="Web-{F18FDF0C-F5A3-C130-63BF-ECFC7BC2C76D}" dt="2020-04-21T18:12:48.835" v="2689" actId="20577"/>
          <ac:spMkLst>
            <pc:docMk/>
            <pc:sldMk cId="420954490" sldId="304"/>
            <ac:spMk id="2" creationId="{F73A25A7-5373-4AAA-B3A1-E85CF17BF0AE}"/>
          </ac:spMkLst>
        </pc:spChg>
        <pc:spChg chg="mod">
          <ac:chgData name="Lee Jowett" userId="S::lee.jowett@leicester.gov.uk::b4c18200-571b-4fac-968d-92e9fa7f3d31" providerId="AD" clId="Web-{F18FDF0C-F5A3-C130-63BF-ECFC7BC2C76D}" dt="2020-04-21T18:14:47.774" v="2765" actId="20577"/>
          <ac:spMkLst>
            <pc:docMk/>
            <pc:sldMk cId="420954490" sldId="304"/>
            <ac:spMk id="3" creationId="{BB4ADB73-6CC2-461E-82D4-76E076F9F6BF}"/>
          </ac:spMkLst>
        </pc:spChg>
        <pc:picChg chg="add mod">
          <ac:chgData name="Lee Jowett" userId="S::lee.jowett@leicester.gov.uk::b4c18200-571b-4fac-968d-92e9fa7f3d31" providerId="AD" clId="Web-{F18FDF0C-F5A3-C130-63BF-ECFC7BC2C76D}" dt="2020-04-21T18:13:48.789" v="2714"/>
          <ac:picMkLst>
            <pc:docMk/>
            <pc:sldMk cId="420954490" sldId="304"/>
            <ac:picMk id="4" creationId="{F7371C1D-A4B2-4F14-A6AC-C8DAC538BC94}"/>
          </ac:picMkLst>
        </pc:picChg>
      </pc:sldChg>
    </pc:docChg>
  </pc:docChgLst>
  <pc:docChgLst>
    <pc:chgData name="Lee Jowett" userId="S::lee.jowett@leicester.gov.uk::b4c18200-571b-4fac-968d-92e9fa7f3d31" providerId="AD" clId="Web-{AE206448-410C-540F-57BD-636A680663FB}"/>
    <pc:docChg chg="modSld">
      <pc:chgData name="Lee Jowett" userId="S::lee.jowett@leicester.gov.uk::b4c18200-571b-4fac-968d-92e9fa7f3d31" providerId="AD" clId="Web-{AE206448-410C-540F-57BD-636A680663FB}" dt="2020-04-20T15:45:13.939" v="486" actId="20577"/>
      <pc:docMkLst>
        <pc:docMk/>
      </pc:docMkLst>
      <pc:sldChg chg="modSp">
        <pc:chgData name="Lee Jowett" userId="S::lee.jowett@leicester.gov.uk::b4c18200-571b-4fac-968d-92e9fa7f3d31" providerId="AD" clId="Web-{AE206448-410C-540F-57BD-636A680663FB}" dt="2020-04-20T15:43:20.080" v="484" actId="20577"/>
        <pc:sldMkLst>
          <pc:docMk/>
          <pc:sldMk cId="3946519191" sldId="258"/>
        </pc:sldMkLst>
        <pc:spChg chg="mod">
          <ac:chgData name="Lee Jowett" userId="S::lee.jowett@leicester.gov.uk::b4c18200-571b-4fac-968d-92e9fa7f3d31" providerId="AD" clId="Web-{AE206448-410C-540F-57BD-636A680663FB}" dt="2020-04-20T15:43:20.080" v="484" actId="20577"/>
          <ac:spMkLst>
            <pc:docMk/>
            <pc:sldMk cId="3946519191" sldId="258"/>
            <ac:spMk id="3" creationId="{E50CFA65-FAB1-4529-8EAE-5B9043C09908}"/>
          </ac:spMkLst>
        </pc:spChg>
      </pc:sldChg>
    </pc:docChg>
  </pc:docChgLst>
  <pc:docChgLst>
    <pc:chgData name="Amy Peace" userId="S::amy.peace@leicester.gov.uk::caef7dc3-0d83-4f8b-849b-f17cf985f9e9" providerId="AD" clId="Web-{51A9E3D8-CB08-4A60-B4B4-D4E6BFC459C8}"/>
    <pc:docChg chg="addSld modSld addMainMaster delMainMaster">
      <pc:chgData name="Amy Peace" userId="S::amy.peace@leicester.gov.uk::caef7dc3-0d83-4f8b-849b-f17cf985f9e9" providerId="AD" clId="Web-{51A9E3D8-CB08-4A60-B4B4-D4E6BFC459C8}" dt="2020-04-20T17:00:28.086" v="346" actId="20577"/>
      <pc:docMkLst>
        <pc:docMk/>
      </pc:docMkLst>
      <pc:sldChg chg="delSp modSp mod modClrScheme delDesignElem chgLayout">
        <pc:chgData name="Amy Peace" userId="S::amy.peace@leicester.gov.uk::caef7dc3-0d83-4f8b-849b-f17cf985f9e9" providerId="AD" clId="Web-{51A9E3D8-CB08-4A60-B4B4-D4E6BFC459C8}" dt="2020-04-20T16:52:54.935" v="185"/>
        <pc:sldMkLst>
          <pc:docMk/>
          <pc:sldMk cId="899484424" sldId="256"/>
        </pc:sldMkLst>
        <pc:spChg chg="mod ord">
          <ac:chgData name="Amy Peace" userId="S::amy.peace@leicester.gov.uk::caef7dc3-0d83-4f8b-849b-f17cf985f9e9" providerId="AD" clId="Web-{51A9E3D8-CB08-4A60-B4B4-D4E6BFC459C8}" dt="2020-04-20T16:52:54.935" v="185"/>
          <ac:spMkLst>
            <pc:docMk/>
            <pc:sldMk cId="899484424" sldId="256"/>
            <ac:spMk id="2" creationId="{23749A2C-639D-4222-8B5A-9EEF7D3835E2}"/>
          </ac:spMkLst>
        </pc:spChg>
        <pc:spChg chg="mod ord">
          <ac:chgData name="Amy Peace" userId="S::amy.peace@leicester.gov.uk::caef7dc3-0d83-4f8b-849b-f17cf985f9e9" providerId="AD" clId="Web-{51A9E3D8-CB08-4A60-B4B4-D4E6BFC459C8}" dt="2020-04-20T16:52:54.935" v="185"/>
          <ac:spMkLst>
            <pc:docMk/>
            <pc:sldMk cId="899484424" sldId="256"/>
            <ac:spMk id="3" creationId="{3DCFFD74-8732-46D0-A805-FC99D462827D}"/>
          </ac:spMkLst>
        </pc:spChg>
        <pc:spChg chg="del">
          <ac:chgData name="Amy Peace" userId="S::amy.peace@leicester.gov.uk::caef7dc3-0d83-4f8b-849b-f17cf985f9e9" providerId="AD" clId="Web-{51A9E3D8-CB08-4A60-B4B4-D4E6BFC459C8}" dt="2020-04-20T16:50:10.609" v="151"/>
          <ac:spMkLst>
            <pc:docMk/>
            <pc:sldMk cId="899484424" sldId="256"/>
            <ac:spMk id="8" creationId="{23962611-DFD5-4092-AAFD-559E3DFCE2C9}"/>
          </ac:spMkLst>
        </pc:spChg>
        <pc:picChg chg="del">
          <ac:chgData name="Amy Peace" userId="S::amy.peace@leicester.gov.uk::caef7dc3-0d83-4f8b-849b-f17cf985f9e9" providerId="AD" clId="Web-{51A9E3D8-CB08-4A60-B4B4-D4E6BFC459C8}" dt="2020-04-20T16:50:10.609" v="151"/>
          <ac:picMkLst>
            <pc:docMk/>
            <pc:sldMk cId="899484424" sldId="256"/>
            <ac:picMk id="10" creationId="{2270F1FA-0425-408F-9861-80BF5AFB276D}"/>
          </ac:picMkLst>
        </pc:picChg>
      </pc:sldChg>
      <pc:sldChg chg="delSp modSp mod modClrScheme delDesignElem chgLayout">
        <pc:chgData name="Amy Peace" userId="S::amy.peace@leicester.gov.uk::caef7dc3-0d83-4f8b-849b-f17cf985f9e9" providerId="AD" clId="Web-{51A9E3D8-CB08-4A60-B4B4-D4E6BFC459C8}" dt="2020-04-20T16:52:54.935" v="185"/>
        <pc:sldMkLst>
          <pc:docMk/>
          <pc:sldMk cId="106024778" sldId="257"/>
        </pc:sldMkLst>
        <pc:spChg chg="mod ord">
          <ac:chgData name="Amy Peace" userId="S::amy.peace@leicester.gov.uk::caef7dc3-0d83-4f8b-849b-f17cf985f9e9" providerId="AD" clId="Web-{51A9E3D8-CB08-4A60-B4B4-D4E6BFC459C8}" dt="2020-04-20T16:52:54.935" v="185"/>
          <ac:spMkLst>
            <pc:docMk/>
            <pc:sldMk cId="106024778" sldId="257"/>
            <ac:spMk id="2" creationId="{45568680-1F6E-4073-8B45-306811ED2065}"/>
          </ac:spMkLst>
        </pc:spChg>
        <pc:spChg chg="mod ord">
          <ac:chgData name="Amy Peace" userId="S::amy.peace@leicester.gov.uk::caef7dc3-0d83-4f8b-849b-f17cf985f9e9" providerId="AD" clId="Web-{51A9E3D8-CB08-4A60-B4B4-D4E6BFC459C8}" dt="2020-04-20T16:52:54.935" v="185"/>
          <ac:spMkLst>
            <pc:docMk/>
            <pc:sldMk cId="106024778" sldId="257"/>
            <ac:spMk id="3" creationId="{DD2D824A-FFCF-4A60-8009-B0A78D08C93B}"/>
          </ac:spMkLst>
        </pc:spChg>
        <pc:spChg chg="del">
          <ac:chgData name="Amy Peace" userId="S::amy.peace@leicester.gov.uk::caef7dc3-0d83-4f8b-849b-f17cf985f9e9" providerId="AD" clId="Web-{51A9E3D8-CB08-4A60-B4B4-D4E6BFC459C8}" dt="2020-04-20T16:50:10.609" v="151"/>
          <ac:spMkLst>
            <pc:docMk/>
            <pc:sldMk cId="106024778" sldId="257"/>
            <ac:spMk id="8" creationId="{3B854194-185D-494D-905C-7C7CB2E30F6E}"/>
          </ac:spMkLst>
        </pc:spChg>
        <pc:spChg chg="del">
          <ac:chgData name="Amy Peace" userId="S::amy.peace@leicester.gov.uk::caef7dc3-0d83-4f8b-849b-f17cf985f9e9" providerId="AD" clId="Web-{51A9E3D8-CB08-4A60-B4B4-D4E6BFC459C8}" dt="2020-04-20T16:50:10.609" v="151"/>
          <ac:spMkLst>
            <pc:docMk/>
            <pc:sldMk cId="106024778" sldId="257"/>
            <ac:spMk id="10" creationId="{B4F5FA0D-0104-4987-8241-EFF7C85B88DE}"/>
          </ac:spMkLst>
        </pc:spChg>
        <pc:picChg chg="del">
          <ac:chgData name="Amy Peace" userId="S::amy.peace@leicester.gov.uk::caef7dc3-0d83-4f8b-849b-f17cf985f9e9" providerId="AD" clId="Web-{51A9E3D8-CB08-4A60-B4B4-D4E6BFC459C8}" dt="2020-04-20T16:50:10.609" v="151"/>
          <ac:picMkLst>
            <pc:docMk/>
            <pc:sldMk cId="106024778" sldId="257"/>
            <ac:picMk id="12" creationId="{2897127E-6CEF-446C-BE87-93B7C46E49D1}"/>
          </ac:picMkLst>
        </pc:picChg>
      </pc:sldChg>
      <pc:sldChg chg="addSp delSp modSp mod setBg modClrScheme chgLayout">
        <pc:chgData name="Amy Peace" userId="S::amy.peace@leicester.gov.uk::caef7dc3-0d83-4f8b-849b-f17cf985f9e9" providerId="AD" clId="Web-{51A9E3D8-CB08-4A60-B4B4-D4E6BFC459C8}" dt="2020-04-20T16:52:54.935" v="185"/>
        <pc:sldMkLst>
          <pc:docMk/>
          <pc:sldMk cId="3946519191" sldId="258"/>
        </pc:sldMkLst>
        <pc:spChg chg="mod ord">
          <ac:chgData name="Amy Peace" userId="S::amy.peace@leicester.gov.uk::caef7dc3-0d83-4f8b-849b-f17cf985f9e9" providerId="AD" clId="Web-{51A9E3D8-CB08-4A60-B4B4-D4E6BFC459C8}" dt="2020-04-20T16:52:54.935" v="185"/>
          <ac:spMkLst>
            <pc:docMk/>
            <pc:sldMk cId="3946519191" sldId="258"/>
            <ac:spMk id="2" creationId="{A86AD6C6-96D9-4325-8A7D-4318B778DDFC}"/>
          </ac:spMkLst>
        </pc:spChg>
        <pc:spChg chg="mod ord">
          <ac:chgData name="Amy Peace" userId="S::amy.peace@leicester.gov.uk::caef7dc3-0d83-4f8b-849b-f17cf985f9e9" providerId="AD" clId="Web-{51A9E3D8-CB08-4A60-B4B4-D4E6BFC459C8}" dt="2020-04-20T16:52:54.935" v="185"/>
          <ac:spMkLst>
            <pc:docMk/>
            <pc:sldMk cId="3946519191" sldId="258"/>
            <ac:spMk id="3" creationId="{E50CFA65-FAB1-4529-8EAE-5B9043C09908}"/>
          </ac:spMkLst>
        </pc:spChg>
        <pc:spChg chg="add del">
          <ac:chgData name="Amy Peace" userId="S::amy.peace@leicester.gov.uk::caef7dc3-0d83-4f8b-849b-f17cf985f9e9" providerId="AD" clId="Web-{51A9E3D8-CB08-4A60-B4B4-D4E6BFC459C8}" dt="2020-04-20T16:16:03.868" v="1"/>
          <ac:spMkLst>
            <pc:docMk/>
            <pc:sldMk cId="3946519191" sldId="258"/>
            <ac:spMk id="8" creationId="{3B854194-185D-494D-905C-7C7CB2E30F6E}"/>
          </ac:spMkLst>
        </pc:spChg>
        <pc:spChg chg="add del">
          <ac:chgData name="Amy Peace" userId="S::amy.peace@leicester.gov.uk::caef7dc3-0d83-4f8b-849b-f17cf985f9e9" providerId="AD" clId="Web-{51A9E3D8-CB08-4A60-B4B4-D4E6BFC459C8}" dt="2020-04-20T16:16:03.868" v="1"/>
          <ac:spMkLst>
            <pc:docMk/>
            <pc:sldMk cId="3946519191" sldId="258"/>
            <ac:spMk id="10" creationId="{B4F5FA0D-0104-4987-8241-EFF7C85B88DE}"/>
          </ac:spMkLst>
        </pc:spChg>
        <pc:picChg chg="add del">
          <ac:chgData name="Amy Peace" userId="S::amy.peace@leicester.gov.uk::caef7dc3-0d83-4f8b-849b-f17cf985f9e9" providerId="AD" clId="Web-{51A9E3D8-CB08-4A60-B4B4-D4E6BFC459C8}" dt="2020-04-20T16:16:03.868" v="1"/>
          <ac:picMkLst>
            <pc:docMk/>
            <pc:sldMk cId="3946519191" sldId="258"/>
            <ac:picMk id="12" creationId="{2897127E-6CEF-446C-BE87-93B7C46E49D1}"/>
          </ac:picMkLst>
        </pc:picChg>
      </pc:sldChg>
      <pc:sldChg chg="delSp modSp mod modClrScheme delDesignElem chgLayout">
        <pc:chgData name="Amy Peace" userId="S::amy.peace@leicester.gov.uk::caef7dc3-0d83-4f8b-849b-f17cf985f9e9" providerId="AD" clId="Web-{51A9E3D8-CB08-4A60-B4B4-D4E6BFC459C8}" dt="2020-04-20T16:52:54.935" v="185"/>
        <pc:sldMkLst>
          <pc:docMk/>
          <pc:sldMk cId="3396303939" sldId="259"/>
        </pc:sldMkLst>
        <pc:spChg chg="mod ord">
          <ac:chgData name="Amy Peace" userId="S::amy.peace@leicester.gov.uk::caef7dc3-0d83-4f8b-849b-f17cf985f9e9" providerId="AD" clId="Web-{51A9E3D8-CB08-4A60-B4B4-D4E6BFC459C8}" dt="2020-04-20T16:52:54.935" v="185"/>
          <ac:spMkLst>
            <pc:docMk/>
            <pc:sldMk cId="3396303939" sldId="259"/>
            <ac:spMk id="2" creationId="{475938B7-4D54-4161-8B87-74ACA753FA41}"/>
          </ac:spMkLst>
        </pc:spChg>
        <pc:spChg chg="del">
          <ac:chgData name="Amy Peace" userId="S::amy.peace@leicester.gov.uk::caef7dc3-0d83-4f8b-849b-f17cf985f9e9" providerId="AD" clId="Web-{51A9E3D8-CB08-4A60-B4B4-D4E6BFC459C8}" dt="2020-04-20T16:50:10.609" v="151"/>
          <ac:spMkLst>
            <pc:docMk/>
            <pc:sldMk cId="3396303939" sldId="259"/>
            <ac:spMk id="16" creationId="{AFA67CD3-AB4E-4A7A-BEB8-53C445D8C44E}"/>
          </ac:spMkLst>
        </pc:spChg>
        <pc:spChg chg="del">
          <ac:chgData name="Amy Peace" userId="S::amy.peace@leicester.gov.uk::caef7dc3-0d83-4f8b-849b-f17cf985f9e9" providerId="AD" clId="Web-{51A9E3D8-CB08-4A60-B4B4-D4E6BFC459C8}" dt="2020-04-20T16:50:10.609" v="151"/>
          <ac:spMkLst>
            <pc:docMk/>
            <pc:sldMk cId="3396303939" sldId="259"/>
            <ac:spMk id="20" creationId="{339C8D78-A644-462F-B674-F440635E5353}"/>
          </ac:spMkLst>
        </pc:spChg>
        <pc:picChg chg="mod ord">
          <ac:chgData name="Amy Peace" userId="S::amy.peace@leicester.gov.uk::caef7dc3-0d83-4f8b-849b-f17cf985f9e9" providerId="AD" clId="Web-{51A9E3D8-CB08-4A60-B4B4-D4E6BFC459C8}" dt="2020-04-20T16:52:54.935" v="185"/>
          <ac:picMkLst>
            <pc:docMk/>
            <pc:sldMk cId="3396303939" sldId="259"/>
            <ac:picMk id="4" creationId="{1ED86B2C-7EFC-4173-AEB9-7D0413C9D01A}"/>
          </ac:picMkLst>
        </pc:picChg>
        <pc:picChg chg="del">
          <ac:chgData name="Amy Peace" userId="S::amy.peace@leicester.gov.uk::caef7dc3-0d83-4f8b-849b-f17cf985f9e9" providerId="AD" clId="Web-{51A9E3D8-CB08-4A60-B4B4-D4E6BFC459C8}" dt="2020-04-20T16:50:10.609" v="151"/>
          <ac:picMkLst>
            <pc:docMk/>
            <pc:sldMk cId="3396303939" sldId="259"/>
            <ac:picMk id="18" creationId="{07CF545F-9C2E-4446-97CD-AD92990C2B68}"/>
          </ac:picMkLst>
        </pc:picChg>
      </pc:sldChg>
      <pc:sldChg chg="modSp mod modClrScheme chgLayout">
        <pc:chgData name="Amy Peace" userId="S::amy.peace@leicester.gov.uk::caef7dc3-0d83-4f8b-849b-f17cf985f9e9" providerId="AD" clId="Web-{51A9E3D8-CB08-4A60-B4B4-D4E6BFC459C8}" dt="2020-04-20T16:52:54.935" v="185"/>
        <pc:sldMkLst>
          <pc:docMk/>
          <pc:sldMk cId="4117300112" sldId="260"/>
        </pc:sldMkLst>
        <pc:spChg chg="mod ord">
          <ac:chgData name="Amy Peace" userId="S::amy.peace@leicester.gov.uk::caef7dc3-0d83-4f8b-849b-f17cf985f9e9" providerId="AD" clId="Web-{51A9E3D8-CB08-4A60-B4B4-D4E6BFC459C8}" dt="2020-04-20T16:52:54.935" v="185"/>
          <ac:spMkLst>
            <pc:docMk/>
            <pc:sldMk cId="4117300112" sldId="260"/>
            <ac:spMk id="2" creationId="{0617B1B1-1D26-452C-9A4B-608414F9468E}"/>
          </ac:spMkLst>
        </pc:spChg>
        <pc:spChg chg="mod ord">
          <ac:chgData name="Amy Peace" userId="S::amy.peace@leicester.gov.uk::caef7dc3-0d83-4f8b-849b-f17cf985f9e9" providerId="AD" clId="Web-{51A9E3D8-CB08-4A60-B4B4-D4E6BFC459C8}" dt="2020-04-20T16:52:54.935" v="185"/>
          <ac:spMkLst>
            <pc:docMk/>
            <pc:sldMk cId="4117300112" sldId="260"/>
            <ac:spMk id="3" creationId="{BF2DE177-777C-4EB3-A52F-F923850ADD26}"/>
          </ac:spMkLst>
        </pc:spChg>
      </pc:sldChg>
      <pc:sldChg chg="modSp mod modClrScheme chgLayout">
        <pc:chgData name="Amy Peace" userId="S::amy.peace@leicester.gov.uk::caef7dc3-0d83-4f8b-849b-f17cf985f9e9" providerId="AD" clId="Web-{51A9E3D8-CB08-4A60-B4B4-D4E6BFC459C8}" dt="2020-04-20T16:52:54.935" v="185"/>
        <pc:sldMkLst>
          <pc:docMk/>
          <pc:sldMk cId="3743779763" sldId="261"/>
        </pc:sldMkLst>
        <pc:spChg chg="mod ord">
          <ac:chgData name="Amy Peace" userId="S::amy.peace@leicester.gov.uk::caef7dc3-0d83-4f8b-849b-f17cf985f9e9" providerId="AD" clId="Web-{51A9E3D8-CB08-4A60-B4B4-D4E6BFC459C8}" dt="2020-04-20T16:52:54.935" v="185"/>
          <ac:spMkLst>
            <pc:docMk/>
            <pc:sldMk cId="3743779763" sldId="261"/>
            <ac:spMk id="2" creationId="{D971275A-7E37-4E93-92D0-2679C3E92AE0}"/>
          </ac:spMkLst>
        </pc:spChg>
        <pc:spChg chg="mod ord">
          <ac:chgData name="Amy Peace" userId="S::amy.peace@leicester.gov.uk::caef7dc3-0d83-4f8b-849b-f17cf985f9e9" providerId="AD" clId="Web-{51A9E3D8-CB08-4A60-B4B4-D4E6BFC459C8}" dt="2020-04-20T16:52:54.935" v="185"/>
          <ac:spMkLst>
            <pc:docMk/>
            <pc:sldMk cId="3743779763" sldId="261"/>
            <ac:spMk id="3" creationId="{E0B61B41-2B95-4E86-BBBC-34AE00F5AECA}"/>
          </ac:spMkLst>
        </pc:spChg>
      </pc:sldChg>
      <pc:sldChg chg="modSp mod modClrScheme chgLayout">
        <pc:chgData name="Amy Peace" userId="S::amy.peace@leicester.gov.uk::caef7dc3-0d83-4f8b-849b-f17cf985f9e9" providerId="AD" clId="Web-{51A9E3D8-CB08-4A60-B4B4-D4E6BFC459C8}" dt="2020-04-20T16:52:54.935" v="185"/>
        <pc:sldMkLst>
          <pc:docMk/>
          <pc:sldMk cId="1362260283" sldId="262"/>
        </pc:sldMkLst>
        <pc:spChg chg="mod ord">
          <ac:chgData name="Amy Peace" userId="S::amy.peace@leicester.gov.uk::caef7dc3-0d83-4f8b-849b-f17cf985f9e9" providerId="AD" clId="Web-{51A9E3D8-CB08-4A60-B4B4-D4E6BFC459C8}" dt="2020-04-20T16:52:54.935" v="185"/>
          <ac:spMkLst>
            <pc:docMk/>
            <pc:sldMk cId="1362260283" sldId="262"/>
            <ac:spMk id="2" creationId="{F7253912-4E28-4AD5-8556-AB5B794A6124}"/>
          </ac:spMkLst>
        </pc:spChg>
        <pc:spChg chg="mod ord">
          <ac:chgData name="Amy Peace" userId="S::amy.peace@leicester.gov.uk::caef7dc3-0d83-4f8b-849b-f17cf985f9e9" providerId="AD" clId="Web-{51A9E3D8-CB08-4A60-B4B4-D4E6BFC459C8}" dt="2020-04-20T16:52:54.935" v="185"/>
          <ac:spMkLst>
            <pc:docMk/>
            <pc:sldMk cId="1362260283" sldId="262"/>
            <ac:spMk id="3" creationId="{24E98E51-A193-4087-9499-CF2F2B23E83F}"/>
          </ac:spMkLst>
        </pc:spChg>
      </pc:sldChg>
      <pc:sldChg chg="modSp mod modClrScheme chgLayout">
        <pc:chgData name="Amy Peace" userId="S::amy.peace@leicester.gov.uk::caef7dc3-0d83-4f8b-849b-f17cf985f9e9" providerId="AD" clId="Web-{51A9E3D8-CB08-4A60-B4B4-D4E6BFC459C8}" dt="2020-04-20T16:52:54.935" v="185"/>
        <pc:sldMkLst>
          <pc:docMk/>
          <pc:sldMk cId="2811313888" sldId="263"/>
        </pc:sldMkLst>
        <pc:spChg chg="mod ord">
          <ac:chgData name="Amy Peace" userId="S::amy.peace@leicester.gov.uk::caef7dc3-0d83-4f8b-849b-f17cf985f9e9" providerId="AD" clId="Web-{51A9E3D8-CB08-4A60-B4B4-D4E6BFC459C8}" dt="2020-04-20T16:52:54.935" v="185"/>
          <ac:spMkLst>
            <pc:docMk/>
            <pc:sldMk cId="2811313888" sldId="263"/>
            <ac:spMk id="2" creationId="{0541A222-C608-41E9-ADD6-4FC8A92F37C7}"/>
          </ac:spMkLst>
        </pc:spChg>
        <pc:spChg chg="mod ord">
          <ac:chgData name="Amy Peace" userId="S::amy.peace@leicester.gov.uk::caef7dc3-0d83-4f8b-849b-f17cf985f9e9" providerId="AD" clId="Web-{51A9E3D8-CB08-4A60-B4B4-D4E6BFC459C8}" dt="2020-04-20T16:52:54.935" v="185"/>
          <ac:spMkLst>
            <pc:docMk/>
            <pc:sldMk cId="2811313888" sldId="263"/>
            <ac:spMk id="3" creationId="{5E66ECF6-8401-41F3-B82B-E7FE9C8D4325}"/>
          </ac:spMkLst>
        </pc:spChg>
      </pc:sldChg>
      <pc:sldChg chg="modSp mod modClrScheme chgLayout">
        <pc:chgData name="Amy Peace" userId="S::amy.peace@leicester.gov.uk::caef7dc3-0d83-4f8b-849b-f17cf985f9e9" providerId="AD" clId="Web-{51A9E3D8-CB08-4A60-B4B4-D4E6BFC459C8}" dt="2020-04-20T16:52:54.935" v="185"/>
        <pc:sldMkLst>
          <pc:docMk/>
          <pc:sldMk cId="3712251468" sldId="264"/>
        </pc:sldMkLst>
        <pc:spChg chg="mod ord">
          <ac:chgData name="Amy Peace" userId="S::amy.peace@leicester.gov.uk::caef7dc3-0d83-4f8b-849b-f17cf985f9e9" providerId="AD" clId="Web-{51A9E3D8-CB08-4A60-B4B4-D4E6BFC459C8}" dt="2020-04-20T16:52:54.935" v="185"/>
          <ac:spMkLst>
            <pc:docMk/>
            <pc:sldMk cId="3712251468" sldId="264"/>
            <ac:spMk id="2" creationId="{F73A25A7-5373-4AAA-B3A1-E85CF17BF0AE}"/>
          </ac:spMkLst>
        </pc:spChg>
        <pc:spChg chg="mod ord">
          <ac:chgData name="Amy Peace" userId="S::amy.peace@leicester.gov.uk::caef7dc3-0d83-4f8b-849b-f17cf985f9e9" providerId="AD" clId="Web-{51A9E3D8-CB08-4A60-B4B4-D4E6BFC459C8}" dt="2020-04-20T16:52:54.935" v="185"/>
          <ac:spMkLst>
            <pc:docMk/>
            <pc:sldMk cId="3712251468" sldId="264"/>
            <ac:spMk id="3" creationId="{BB4ADB73-6CC2-461E-82D4-76E076F9F6BF}"/>
          </ac:spMkLst>
        </pc:spChg>
      </pc:sldChg>
      <pc:sldChg chg="modSp mod modClrScheme chgLayout">
        <pc:chgData name="Amy Peace" userId="S::amy.peace@leicester.gov.uk::caef7dc3-0d83-4f8b-849b-f17cf985f9e9" providerId="AD" clId="Web-{51A9E3D8-CB08-4A60-B4B4-D4E6BFC459C8}" dt="2020-04-20T16:52:54.935" v="185"/>
        <pc:sldMkLst>
          <pc:docMk/>
          <pc:sldMk cId="2769446588" sldId="265"/>
        </pc:sldMkLst>
        <pc:spChg chg="mod ord">
          <ac:chgData name="Amy Peace" userId="S::amy.peace@leicester.gov.uk::caef7dc3-0d83-4f8b-849b-f17cf985f9e9" providerId="AD" clId="Web-{51A9E3D8-CB08-4A60-B4B4-D4E6BFC459C8}" dt="2020-04-20T16:52:54.935" v="185"/>
          <ac:spMkLst>
            <pc:docMk/>
            <pc:sldMk cId="2769446588" sldId="265"/>
            <ac:spMk id="2" creationId="{76E5F1F4-95B7-4DF2-A4AA-FC873FE6D292}"/>
          </ac:spMkLst>
        </pc:spChg>
        <pc:spChg chg="mod ord">
          <ac:chgData name="Amy Peace" userId="S::amy.peace@leicester.gov.uk::caef7dc3-0d83-4f8b-849b-f17cf985f9e9" providerId="AD" clId="Web-{51A9E3D8-CB08-4A60-B4B4-D4E6BFC459C8}" dt="2020-04-20T16:52:54.935" v="185"/>
          <ac:spMkLst>
            <pc:docMk/>
            <pc:sldMk cId="2769446588" sldId="265"/>
            <ac:spMk id="3" creationId="{EBAEE696-73C5-4007-AD4C-08261895CB66}"/>
          </ac:spMkLst>
        </pc:spChg>
      </pc:sldChg>
      <pc:sldChg chg="addSp delSp modSp new mod setBg modClrScheme chgLayout">
        <pc:chgData name="Amy Peace" userId="S::amy.peace@leicester.gov.uk::caef7dc3-0d83-4f8b-849b-f17cf985f9e9" providerId="AD" clId="Web-{51A9E3D8-CB08-4A60-B4B4-D4E6BFC459C8}" dt="2020-04-20T16:52:54.935" v="185"/>
        <pc:sldMkLst>
          <pc:docMk/>
          <pc:sldMk cId="2293044599" sldId="266"/>
        </pc:sldMkLst>
        <pc:spChg chg="mod ord">
          <ac:chgData name="Amy Peace" userId="S::amy.peace@leicester.gov.uk::caef7dc3-0d83-4f8b-849b-f17cf985f9e9" providerId="AD" clId="Web-{51A9E3D8-CB08-4A60-B4B4-D4E6BFC459C8}" dt="2020-04-20T16:52:54.935" v="185"/>
          <ac:spMkLst>
            <pc:docMk/>
            <pc:sldMk cId="2293044599" sldId="266"/>
            <ac:spMk id="2" creationId="{CF3F8C29-53FE-441F-ABD8-67FCAAEC18AC}"/>
          </ac:spMkLst>
        </pc:spChg>
        <pc:spChg chg="add mod ord">
          <ac:chgData name="Amy Peace" userId="S::amy.peace@leicester.gov.uk::caef7dc3-0d83-4f8b-849b-f17cf985f9e9" providerId="AD" clId="Web-{51A9E3D8-CB08-4A60-B4B4-D4E6BFC459C8}" dt="2020-04-20T16:43:20.473" v="78"/>
          <ac:spMkLst>
            <pc:docMk/>
            <pc:sldMk cId="2293044599" sldId="266"/>
            <ac:spMk id="5" creationId="{392587AA-E5AE-4FD4-8D6A-4875A66918D5}"/>
          </ac:spMkLst>
        </pc:spChg>
        <pc:spChg chg="add del">
          <ac:chgData name="Amy Peace" userId="S::amy.peace@leicester.gov.uk::caef7dc3-0d83-4f8b-849b-f17cf985f9e9" providerId="AD" clId="Web-{51A9E3D8-CB08-4A60-B4B4-D4E6BFC459C8}" dt="2020-04-20T16:38:56.273" v="34"/>
          <ac:spMkLst>
            <pc:docMk/>
            <pc:sldMk cId="2293044599" sldId="266"/>
            <ac:spMk id="6" creationId="{9B14BEBE-A176-4ABD-AC20-50404DD67B73}"/>
          </ac:spMkLst>
        </pc:spChg>
        <pc:spChg chg="add del">
          <ac:chgData name="Amy Peace" userId="S::amy.peace@leicester.gov.uk::caef7dc3-0d83-4f8b-849b-f17cf985f9e9" providerId="AD" clId="Web-{51A9E3D8-CB08-4A60-B4B4-D4E6BFC459C8}" dt="2020-04-20T16:39:48.741" v="46"/>
          <ac:spMkLst>
            <pc:docMk/>
            <pc:sldMk cId="2293044599" sldId="266"/>
            <ac:spMk id="9" creationId="{7D8E67F2-F753-4E06-8229-4970A6725835}"/>
          </ac:spMkLst>
        </pc:spChg>
        <pc:spChg chg="add del">
          <ac:chgData name="Amy Peace" userId="S::amy.peace@leicester.gov.uk::caef7dc3-0d83-4f8b-849b-f17cf985f9e9" providerId="AD" clId="Web-{51A9E3D8-CB08-4A60-B4B4-D4E6BFC459C8}" dt="2020-04-20T16:39:48.741" v="46"/>
          <ac:spMkLst>
            <pc:docMk/>
            <pc:sldMk cId="2293044599" sldId="266"/>
            <ac:spMk id="11" creationId="{007B8288-68CC-4847-8419-CF535B6B7EEA}"/>
          </ac:spMkLst>
        </pc:spChg>
        <pc:spChg chg="add del">
          <ac:chgData name="Amy Peace" userId="S::amy.peace@leicester.gov.uk::caef7dc3-0d83-4f8b-849b-f17cf985f9e9" providerId="AD" clId="Web-{51A9E3D8-CB08-4A60-B4B4-D4E6BFC459C8}" dt="2020-04-20T16:39:41.101" v="44"/>
          <ac:spMkLst>
            <pc:docMk/>
            <pc:sldMk cId="2293044599" sldId="266"/>
            <ac:spMk id="12" creationId="{D4993743-B10A-433C-9996-3035D2C3ABC6}"/>
          </ac:spMkLst>
        </pc:spChg>
        <pc:spChg chg="add del">
          <ac:chgData name="Amy Peace" userId="S::amy.peace@leicester.gov.uk::caef7dc3-0d83-4f8b-849b-f17cf985f9e9" providerId="AD" clId="Web-{51A9E3D8-CB08-4A60-B4B4-D4E6BFC459C8}" dt="2020-04-20T16:39:48.741" v="46"/>
          <ac:spMkLst>
            <pc:docMk/>
            <pc:sldMk cId="2293044599" sldId="266"/>
            <ac:spMk id="13" creationId="{32BA8EA8-C1B6-4309-B674-F9F399B96288}"/>
          </ac:spMkLst>
        </pc:spChg>
        <pc:spChg chg="add del">
          <ac:chgData name="Amy Peace" userId="S::amy.peace@leicester.gov.uk::caef7dc3-0d83-4f8b-849b-f17cf985f9e9" providerId="AD" clId="Web-{51A9E3D8-CB08-4A60-B4B4-D4E6BFC459C8}" dt="2020-04-20T16:39:41.101" v="44"/>
          <ac:spMkLst>
            <pc:docMk/>
            <pc:sldMk cId="2293044599" sldId="266"/>
            <ac:spMk id="14" creationId="{BB3B8946-A0AA-42D4-8A24-639DC6EA170E}"/>
          </ac:spMkLst>
        </pc:spChg>
        <pc:spChg chg="add del">
          <ac:chgData name="Amy Peace" userId="S::amy.peace@leicester.gov.uk::caef7dc3-0d83-4f8b-849b-f17cf985f9e9" providerId="AD" clId="Web-{51A9E3D8-CB08-4A60-B4B4-D4E6BFC459C8}" dt="2020-04-20T16:42:44.005" v="67"/>
          <ac:spMkLst>
            <pc:docMk/>
            <pc:sldMk cId="2293044599" sldId="266"/>
            <ac:spMk id="15" creationId="{E02F3C71-C981-4614-98EA-D6C494F8091E}"/>
          </ac:spMkLst>
        </pc:spChg>
        <pc:spChg chg="add del">
          <ac:chgData name="Amy Peace" userId="S::amy.peace@leicester.gov.uk::caef7dc3-0d83-4f8b-849b-f17cf985f9e9" providerId="AD" clId="Web-{51A9E3D8-CB08-4A60-B4B4-D4E6BFC459C8}" dt="2020-04-20T16:39:41.101" v="44"/>
          <ac:spMkLst>
            <pc:docMk/>
            <pc:sldMk cId="2293044599" sldId="266"/>
            <ac:spMk id="16" creationId="{AB1038E6-06EF-4DCB-B52E-D3825C50F7C6}"/>
          </ac:spMkLst>
        </pc:spChg>
        <pc:spChg chg="add del">
          <ac:chgData name="Amy Peace" userId="S::amy.peace@leicester.gov.uk::caef7dc3-0d83-4f8b-849b-f17cf985f9e9" providerId="AD" clId="Web-{51A9E3D8-CB08-4A60-B4B4-D4E6BFC459C8}" dt="2020-04-20T16:43:20.473" v="78"/>
          <ac:spMkLst>
            <pc:docMk/>
            <pc:sldMk cId="2293044599" sldId="266"/>
            <ac:spMk id="17" creationId="{C4E4288A-DFC8-40A2-90E5-70E851A933AD}"/>
          </ac:spMkLst>
        </pc:spChg>
        <pc:spChg chg="add del">
          <ac:chgData name="Amy Peace" userId="S::amy.peace@leicester.gov.uk::caef7dc3-0d83-4f8b-849b-f17cf985f9e9" providerId="AD" clId="Web-{51A9E3D8-CB08-4A60-B4B4-D4E6BFC459C8}" dt="2020-04-20T16:39:41.101" v="44"/>
          <ac:spMkLst>
            <pc:docMk/>
            <pc:sldMk cId="2293044599" sldId="266"/>
            <ac:spMk id="18" creationId="{5C7EF35C-8B7D-4026-8F09-8B2B2250579B}"/>
          </ac:spMkLst>
        </pc:spChg>
        <pc:spChg chg="add del">
          <ac:chgData name="Amy Peace" userId="S::amy.peace@leicester.gov.uk::caef7dc3-0d83-4f8b-849b-f17cf985f9e9" providerId="AD" clId="Web-{51A9E3D8-CB08-4A60-B4B4-D4E6BFC459C8}" dt="2020-04-20T16:39:41.101" v="44"/>
          <ac:spMkLst>
            <pc:docMk/>
            <pc:sldMk cId="2293044599" sldId="266"/>
            <ac:spMk id="20" creationId="{5F24A71D-C0A9-49AC-B2D1-5A9EA2BD383E}"/>
          </ac:spMkLst>
        </pc:spChg>
        <pc:spChg chg="add del">
          <ac:chgData name="Amy Peace" userId="S::amy.peace@leicester.gov.uk::caef7dc3-0d83-4f8b-849b-f17cf985f9e9" providerId="AD" clId="Web-{51A9E3D8-CB08-4A60-B4B4-D4E6BFC459C8}" dt="2020-04-20T16:39:41.101" v="44"/>
          <ac:spMkLst>
            <pc:docMk/>
            <pc:sldMk cId="2293044599" sldId="266"/>
            <ac:spMk id="22" creationId="{14280C55-570C-4284-9850-B2BA33DB6726}"/>
          </ac:spMkLst>
        </pc:spChg>
        <pc:spChg chg="add del">
          <ac:chgData name="Amy Peace" userId="S::amy.peace@leicester.gov.uk::caef7dc3-0d83-4f8b-849b-f17cf985f9e9" providerId="AD" clId="Web-{51A9E3D8-CB08-4A60-B4B4-D4E6BFC459C8}" dt="2020-04-20T16:43:20.473" v="78"/>
          <ac:spMkLst>
            <pc:docMk/>
            <pc:sldMk cId="2293044599" sldId="266"/>
            <ac:spMk id="24" creationId="{BD2BFF02-DF78-4F07-B176-52514E13127D}"/>
          </ac:spMkLst>
        </pc:spChg>
        <pc:spChg chg="add del">
          <ac:chgData name="Amy Peace" userId="S::amy.peace@leicester.gov.uk::caef7dc3-0d83-4f8b-849b-f17cf985f9e9" providerId="AD" clId="Web-{51A9E3D8-CB08-4A60-B4B4-D4E6BFC459C8}" dt="2020-04-20T16:43:20.473" v="78"/>
          <ac:spMkLst>
            <pc:docMk/>
            <pc:sldMk cId="2293044599" sldId="266"/>
            <ac:spMk id="25" creationId="{0DB06EAB-7D8C-403A-86C5-B5FD79A13650}"/>
          </ac:spMkLst>
        </pc:spChg>
        <pc:grpChg chg="add del">
          <ac:chgData name="Amy Peace" userId="S::amy.peace@leicester.gov.uk::caef7dc3-0d83-4f8b-849b-f17cf985f9e9" providerId="AD" clId="Web-{51A9E3D8-CB08-4A60-B4B4-D4E6BFC459C8}" dt="2020-04-20T16:43:20.473" v="78"/>
          <ac:grpSpMkLst>
            <pc:docMk/>
            <pc:sldMk cId="2293044599" sldId="266"/>
            <ac:grpSpMk id="19" creationId="{B63C2D82-D4FA-4A37-BB01-1E7B21E4FF20}"/>
          </ac:grpSpMkLst>
        </pc:grpChg>
        <pc:picChg chg="add mod ord">
          <ac:chgData name="Amy Peace" userId="S::amy.peace@leicester.gov.uk::caef7dc3-0d83-4f8b-849b-f17cf985f9e9" providerId="AD" clId="Web-{51A9E3D8-CB08-4A60-B4B4-D4E6BFC459C8}" dt="2020-04-20T16:43:20.473" v="78"/>
          <ac:picMkLst>
            <pc:docMk/>
            <pc:sldMk cId="2293044599" sldId="266"/>
            <ac:picMk id="3" creationId="{7540819A-EDBF-437B-8394-701AFC1979E7}"/>
          </ac:picMkLst>
        </pc:picChg>
        <pc:picChg chg="add del mod ord">
          <ac:chgData name="Amy Peace" userId="S::amy.peace@leicester.gov.uk::caef7dc3-0d83-4f8b-849b-f17cf985f9e9" providerId="AD" clId="Web-{51A9E3D8-CB08-4A60-B4B4-D4E6BFC459C8}" dt="2020-04-20T16:43:29.535" v="79"/>
          <ac:picMkLst>
            <pc:docMk/>
            <pc:sldMk cId="2293044599" sldId="266"/>
            <ac:picMk id="7" creationId="{F2771F13-C4B7-4251-A7F8-D30AE146EC52}"/>
          </ac:picMkLst>
        </pc:picChg>
        <pc:picChg chg="add del">
          <ac:chgData name="Amy Peace" userId="S::amy.peace@leicester.gov.uk::caef7dc3-0d83-4f8b-849b-f17cf985f9e9" providerId="AD" clId="Web-{51A9E3D8-CB08-4A60-B4B4-D4E6BFC459C8}" dt="2020-04-20T16:39:48.741" v="46"/>
          <ac:picMkLst>
            <pc:docMk/>
            <pc:sldMk cId="2293044599" sldId="266"/>
            <ac:picMk id="10" creationId="{2EE1BDFD-564B-44A4-841A-50D6A8E75CB4}"/>
          </ac:picMkLst>
        </pc:picChg>
      </pc:sldChg>
      <pc:sldChg chg="addSp delSp modSp new mod setBg modClrScheme setClrOvrMap delDesignElem chgLayout">
        <pc:chgData name="Amy Peace" userId="S::amy.peace@leicester.gov.uk::caef7dc3-0d83-4f8b-849b-f17cf985f9e9" providerId="AD" clId="Web-{51A9E3D8-CB08-4A60-B4B4-D4E6BFC459C8}" dt="2020-04-20T17:00:28.086" v="345" actId="20577"/>
        <pc:sldMkLst>
          <pc:docMk/>
          <pc:sldMk cId="1235712839" sldId="267"/>
        </pc:sldMkLst>
        <pc:spChg chg="mod ord">
          <ac:chgData name="Amy Peace" userId="S::amy.peace@leicester.gov.uk::caef7dc3-0d83-4f8b-849b-f17cf985f9e9" providerId="AD" clId="Web-{51A9E3D8-CB08-4A60-B4B4-D4E6BFC459C8}" dt="2020-04-20T16:52:54.935" v="185"/>
          <ac:spMkLst>
            <pc:docMk/>
            <pc:sldMk cId="1235712839" sldId="267"/>
            <ac:spMk id="2" creationId="{CD4B33E9-177F-4A4E-845D-94CCE1B9CC95}"/>
          </ac:spMkLst>
        </pc:spChg>
        <pc:spChg chg="add del">
          <ac:chgData name="Amy Peace" userId="S::amy.peace@leicester.gov.uk::caef7dc3-0d83-4f8b-849b-f17cf985f9e9" providerId="AD" clId="Web-{51A9E3D8-CB08-4A60-B4B4-D4E6BFC459C8}" dt="2020-04-20T16:44:07.191" v="114"/>
          <ac:spMkLst>
            <pc:docMk/>
            <pc:sldMk cId="1235712839" sldId="267"/>
            <ac:spMk id="7" creationId="{01C9CC24-B375-4226-BF2B-61FADBBA696A}"/>
          </ac:spMkLst>
        </pc:spChg>
        <pc:spChg chg="add del">
          <ac:chgData name="Amy Peace" userId="S::amy.peace@leicester.gov.uk::caef7dc3-0d83-4f8b-849b-f17cf985f9e9" providerId="AD" clId="Web-{51A9E3D8-CB08-4A60-B4B4-D4E6BFC459C8}" dt="2020-04-20T16:44:07.191" v="114"/>
          <ac:spMkLst>
            <pc:docMk/>
            <pc:sldMk cId="1235712839" sldId="267"/>
            <ac:spMk id="9" creationId="{CD70A28E-4FD8-4474-A206-E15B5EBB303F}"/>
          </ac:spMkLst>
        </pc:spChg>
        <pc:spChg chg="add del mod">
          <ac:chgData name="Amy Peace" userId="S::amy.peace@leicester.gov.uk::caef7dc3-0d83-4f8b-849b-f17cf985f9e9" providerId="AD" clId="Web-{51A9E3D8-CB08-4A60-B4B4-D4E6BFC459C8}" dt="2020-04-20T16:48:31.813" v="129"/>
          <ac:spMkLst>
            <pc:docMk/>
            <pc:sldMk cId="1235712839" sldId="267"/>
            <ac:spMk id="12" creationId="{0F101A0D-57FA-42BD-A476-5C92A33224EC}"/>
          </ac:spMkLst>
        </pc:spChg>
        <pc:spChg chg="add mod ord">
          <ac:chgData name="Amy Peace" userId="S::amy.peace@leicester.gov.uk::caef7dc3-0d83-4f8b-849b-f17cf985f9e9" providerId="AD" clId="Web-{51A9E3D8-CB08-4A60-B4B4-D4E6BFC459C8}" dt="2020-04-20T17:00:10.742" v="341" actId="20577"/>
          <ac:spMkLst>
            <pc:docMk/>
            <pc:sldMk cId="1235712839" sldId="267"/>
            <ac:spMk id="13" creationId="{10AC288B-553C-44A9-99E0-267623630408}"/>
          </ac:spMkLst>
        </pc:spChg>
        <pc:spChg chg="add del">
          <ac:chgData name="Amy Peace" userId="S::amy.peace@leicester.gov.uk::caef7dc3-0d83-4f8b-849b-f17cf985f9e9" providerId="AD" clId="Web-{51A9E3D8-CB08-4A60-B4B4-D4E6BFC459C8}" dt="2020-04-20T16:53:26.356" v="192"/>
          <ac:spMkLst>
            <pc:docMk/>
            <pc:sldMk cId="1235712839" sldId="267"/>
            <ac:spMk id="14" creationId="{3D02AA8A-097D-4160-A00E-45F72E71A575}"/>
          </ac:spMkLst>
        </pc:spChg>
        <pc:spChg chg="add del">
          <ac:chgData name="Amy Peace" userId="S::amy.peace@leicester.gov.uk::caef7dc3-0d83-4f8b-849b-f17cf985f9e9" providerId="AD" clId="Web-{51A9E3D8-CB08-4A60-B4B4-D4E6BFC459C8}" dt="2020-04-20T16:49:27.187" v="145"/>
          <ac:spMkLst>
            <pc:docMk/>
            <pc:sldMk cId="1235712839" sldId="267"/>
            <ac:spMk id="15" creationId="{B3684CCF-CEBB-4D8E-A366-95E43D4C790B}"/>
          </ac:spMkLst>
        </pc:spChg>
        <pc:spChg chg="add del">
          <ac:chgData name="Amy Peace" userId="S::amy.peace@leicester.gov.uk::caef7dc3-0d83-4f8b-849b-f17cf985f9e9" providerId="AD" clId="Web-{51A9E3D8-CB08-4A60-B4B4-D4E6BFC459C8}" dt="2020-04-20T16:49:27.187" v="145"/>
          <ac:spMkLst>
            <pc:docMk/>
            <pc:sldMk cId="1235712839" sldId="267"/>
            <ac:spMk id="16" creationId="{70BEB1E7-2F88-40BC-B73D-42E5B6F80BFC}"/>
          </ac:spMkLst>
        </pc:spChg>
        <pc:spChg chg="add del">
          <ac:chgData name="Amy Peace" userId="S::amy.peace@leicester.gov.uk::caef7dc3-0d83-4f8b-849b-f17cf985f9e9" providerId="AD" clId="Web-{51A9E3D8-CB08-4A60-B4B4-D4E6BFC459C8}" dt="2020-04-20T16:49:30.187" v="147"/>
          <ac:spMkLst>
            <pc:docMk/>
            <pc:sldMk cId="1235712839" sldId="267"/>
            <ac:spMk id="17" creationId="{C99A8FB7-A79B-4BC9-9D56-B79587F6AA3E}"/>
          </ac:spMkLst>
        </pc:spChg>
        <pc:spChg chg="add del">
          <ac:chgData name="Amy Peace" userId="S::amy.peace@leicester.gov.uk::caef7dc3-0d83-4f8b-849b-f17cf985f9e9" providerId="AD" clId="Web-{51A9E3D8-CB08-4A60-B4B4-D4E6BFC459C8}" dt="2020-04-20T16:49:23.266" v="143"/>
          <ac:spMkLst>
            <pc:docMk/>
            <pc:sldMk cId="1235712839" sldId="267"/>
            <ac:spMk id="18" creationId="{1135A26D-9D47-467E-91F1-31149BF0D213}"/>
          </ac:spMkLst>
        </pc:spChg>
        <pc:spChg chg="add del">
          <ac:chgData name="Amy Peace" userId="S::amy.peace@leicester.gov.uk::caef7dc3-0d83-4f8b-849b-f17cf985f9e9" providerId="AD" clId="Web-{51A9E3D8-CB08-4A60-B4B4-D4E6BFC459C8}" dt="2020-04-20T16:49:30.187" v="147"/>
          <ac:spMkLst>
            <pc:docMk/>
            <pc:sldMk cId="1235712839" sldId="267"/>
            <ac:spMk id="19" creationId="{B23893E2-3349-46D7-A7AA-B9E447957FB1}"/>
          </ac:spMkLst>
        </pc:spChg>
        <pc:spChg chg="add del">
          <ac:chgData name="Amy Peace" userId="S::amy.peace@leicester.gov.uk::caef7dc3-0d83-4f8b-849b-f17cf985f9e9" providerId="AD" clId="Web-{51A9E3D8-CB08-4A60-B4B4-D4E6BFC459C8}" dt="2020-04-20T16:49:23.266" v="143"/>
          <ac:spMkLst>
            <pc:docMk/>
            <pc:sldMk cId="1235712839" sldId="267"/>
            <ac:spMk id="20" creationId="{CB147A70-DC29-4DDF-A34C-2B82C6E2295E}"/>
          </ac:spMkLst>
        </pc:spChg>
        <pc:spChg chg="add del">
          <ac:chgData name="Amy Peace" userId="S::amy.peace@leicester.gov.uk::caef7dc3-0d83-4f8b-849b-f17cf985f9e9" providerId="AD" clId="Web-{51A9E3D8-CB08-4A60-B4B4-D4E6BFC459C8}" dt="2020-04-20T16:49:30.187" v="147"/>
          <ac:spMkLst>
            <pc:docMk/>
            <pc:sldMk cId="1235712839" sldId="267"/>
            <ac:spMk id="21" creationId="{2B7592FE-10D1-4664-B623-353F47C8DF7F}"/>
          </ac:spMkLst>
        </pc:spChg>
        <pc:spChg chg="add del">
          <ac:chgData name="Amy Peace" userId="S::amy.peace@leicester.gov.uk::caef7dc3-0d83-4f8b-849b-f17cf985f9e9" providerId="AD" clId="Web-{51A9E3D8-CB08-4A60-B4B4-D4E6BFC459C8}" dt="2020-04-20T16:49:23.266" v="143"/>
          <ac:spMkLst>
            <pc:docMk/>
            <pc:sldMk cId="1235712839" sldId="267"/>
            <ac:spMk id="22" creationId="{3B438362-1E1E-4C62-A99E-4134CB16366C}"/>
          </ac:spMkLst>
        </pc:spChg>
        <pc:spChg chg="add del">
          <ac:chgData name="Amy Peace" userId="S::amy.peace@leicester.gov.uk::caef7dc3-0d83-4f8b-849b-f17cf985f9e9" providerId="AD" clId="Web-{51A9E3D8-CB08-4A60-B4B4-D4E6BFC459C8}" dt="2020-04-20T16:50:10.609" v="151"/>
          <ac:spMkLst>
            <pc:docMk/>
            <pc:sldMk cId="1235712839" sldId="267"/>
            <ac:spMk id="23" creationId="{799A8B4F-0FED-46C0-9186-5A8E116D8744}"/>
          </ac:spMkLst>
        </pc:spChg>
        <pc:spChg chg="add del">
          <ac:chgData name="Amy Peace" userId="S::amy.peace@leicester.gov.uk::caef7dc3-0d83-4f8b-849b-f17cf985f9e9" providerId="AD" clId="Web-{51A9E3D8-CB08-4A60-B4B4-D4E6BFC459C8}" dt="2020-04-20T16:49:23.266" v="143"/>
          <ac:spMkLst>
            <pc:docMk/>
            <pc:sldMk cId="1235712839" sldId="267"/>
            <ac:spMk id="24" creationId="{6C077334-5571-4B83-A83E-4CCCFA7B5E8A}"/>
          </ac:spMkLst>
        </pc:spChg>
        <pc:spChg chg="add del">
          <ac:chgData name="Amy Peace" userId="S::amy.peace@leicester.gov.uk::caef7dc3-0d83-4f8b-849b-f17cf985f9e9" providerId="AD" clId="Web-{51A9E3D8-CB08-4A60-B4B4-D4E6BFC459C8}" dt="2020-04-20T16:49:23.266" v="143"/>
          <ac:spMkLst>
            <pc:docMk/>
            <pc:sldMk cId="1235712839" sldId="267"/>
            <ac:spMk id="26" creationId="{4D3DC50D-CA0F-48F9-B17E-20D8669AA4E0}"/>
          </ac:spMkLst>
        </pc:spChg>
        <pc:spChg chg="add del">
          <ac:chgData name="Amy Peace" userId="S::amy.peace@leicester.gov.uk::caef7dc3-0d83-4f8b-849b-f17cf985f9e9" providerId="AD" clId="Web-{51A9E3D8-CB08-4A60-B4B4-D4E6BFC459C8}" dt="2020-04-20T16:50:10.609" v="151"/>
          <ac:spMkLst>
            <pc:docMk/>
            <pc:sldMk cId="1235712839" sldId="267"/>
            <ac:spMk id="27" creationId="{38A69B74-22E3-47CC-823F-18BE7930C814}"/>
          </ac:spMkLst>
        </pc:spChg>
        <pc:spChg chg="add del">
          <ac:chgData name="Amy Peace" userId="S::amy.peace@leicester.gov.uk::caef7dc3-0d83-4f8b-849b-f17cf985f9e9" providerId="AD" clId="Web-{51A9E3D8-CB08-4A60-B4B4-D4E6BFC459C8}" dt="2020-04-20T16:49:23.266" v="143"/>
          <ac:spMkLst>
            <pc:docMk/>
            <pc:sldMk cId="1235712839" sldId="267"/>
            <ac:spMk id="28" creationId="{D1B80E9C-CF8A-440B-B8F5-54BF121BF458}"/>
          </ac:spMkLst>
        </pc:spChg>
        <pc:spChg chg="add del">
          <ac:chgData name="Amy Peace" userId="S::amy.peace@leicester.gov.uk::caef7dc3-0d83-4f8b-849b-f17cf985f9e9" providerId="AD" clId="Web-{51A9E3D8-CB08-4A60-B4B4-D4E6BFC459C8}" dt="2020-04-20T16:50:10.609" v="151"/>
          <ac:spMkLst>
            <pc:docMk/>
            <pc:sldMk cId="1235712839" sldId="267"/>
            <ac:spMk id="29" creationId="{1778637B-5DB8-4A75-B2E6-FC2B1BB9A7DB}"/>
          </ac:spMkLst>
        </pc:spChg>
        <pc:spChg chg="add del">
          <ac:chgData name="Amy Peace" userId="S::amy.peace@leicester.gov.uk::caef7dc3-0d83-4f8b-849b-f17cf985f9e9" providerId="AD" clId="Web-{51A9E3D8-CB08-4A60-B4B4-D4E6BFC459C8}" dt="2020-04-20T16:50:10.609" v="151"/>
          <ac:spMkLst>
            <pc:docMk/>
            <pc:sldMk cId="1235712839" sldId="267"/>
            <ac:spMk id="30" creationId="{0035A30C-45F3-4EFB-B2E8-6E2A11843D39}"/>
          </ac:spMkLst>
        </pc:spChg>
        <pc:spChg chg="add del">
          <ac:chgData name="Amy Peace" userId="S::amy.peace@leicester.gov.uk::caef7dc3-0d83-4f8b-849b-f17cf985f9e9" providerId="AD" clId="Web-{51A9E3D8-CB08-4A60-B4B4-D4E6BFC459C8}" dt="2020-04-20T16:52:39.576" v="183"/>
          <ac:spMkLst>
            <pc:docMk/>
            <pc:sldMk cId="1235712839" sldId="267"/>
            <ac:spMk id="31" creationId="{EA9E6440-28AB-43CB-B9F2-B84F6A187783}"/>
          </ac:spMkLst>
        </pc:spChg>
        <pc:spChg chg="add mod">
          <ac:chgData name="Amy Peace" userId="S::amy.peace@leicester.gov.uk::caef7dc3-0d83-4f8b-849b-f17cf985f9e9" providerId="AD" clId="Web-{51A9E3D8-CB08-4A60-B4B4-D4E6BFC459C8}" dt="2020-04-20T17:00:28.086" v="345" actId="20577"/>
          <ac:spMkLst>
            <pc:docMk/>
            <pc:sldMk cId="1235712839" sldId="267"/>
            <ac:spMk id="32" creationId="{D6C3DBDC-ADC3-4BE4-8C80-9F4C7B692BC4}"/>
          </ac:spMkLst>
        </pc:spChg>
        <pc:spChg chg="add del">
          <ac:chgData name="Amy Peace" userId="S::amy.peace@leicester.gov.uk::caef7dc3-0d83-4f8b-849b-f17cf985f9e9" providerId="AD" clId="Web-{51A9E3D8-CB08-4A60-B4B4-D4E6BFC459C8}" dt="2020-04-20T16:52:54.935" v="185"/>
          <ac:spMkLst>
            <pc:docMk/>
            <pc:sldMk cId="1235712839" sldId="267"/>
            <ac:spMk id="33" creationId="{799A8B4F-0FED-46C0-9186-5A8E116D8744}"/>
          </ac:spMkLst>
        </pc:spChg>
        <pc:spChg chg="add del">
          <ac:chgData name="Amy Peace" userId="S::amy.peace@leicester.gov.uk::caef7dc3-0d83-4f8b-849b-f17cf985f9e9" providerId="AD" clId="Web-{51A9E3D8-CB08-4A60-B4B4-D4E6BFC459C8}" dt="2020-04-20T16:52:39.560" v="182"/>
          <ac:spMkLst>
            <pc:docMk/>
            <pc:sldMk cId="1235712839" sldId="267"/>
            <ac:spMk id="36" creationId="{1E2E0AFE-704B-4CB8-AB9D-D44727875966}"/>
          </ac:spMkLst>
        </pc:spChg>
        <pc:spChg chg="add del">
          <ac:chgData name="Amy Peace" userId="S::amy.peace@leicester.gov.uk::caef7dc3-0d83-4f8b-849b-f17cf985f9e9" providerId="AD" clId="Web-{51A9E3D8-CB08-4A60-B4B4-D4E6BFC459C8}" dt="2020-04-20T16:52:54.935" v="185"/>
          <ac:spMkLst>
            <pc:docMk/>
            <pc:sldMk cId="1235712839" sldId="267"/>
            <ac:spMk id="40" creationId="{38A69B74-22E3-47CC-823F-18BE7930C814}"/>
          </ac:spMkLst>
        </pc:spChg>
        <pc:spChg chg="add del">
          <ac:chgData name="Amy Peace" userId="S::amy.peace@leicester.gov.uk::caef7dc3-0d83-4f8b-849b-f17cf985f9e9" providerId="AD" clId="Web-{51A9E3D8-CB08-4A60-B4B4-D4E6BFC459C8}" dt="2020-04-20T16:52:54.935" v="185"/>
          <ac:spMkLst>
            <pc:docMk/>
            <pc:sldMk cId="1235712839" sldId="267"/>
            <ac:spMk id="42" creationId="{1778637B-5DB8-4A75-B2E6-FC2B1BB9A7DB}"/>
          </ac:spMkLst>
        </pc:spChg>
        <pc:spChg chg="add del">
          <ac:chgData name="Amy Peace" userId="S::amy.peace@leicester.gov.uk::caef7dc3-0d83-4f8b-849b-f17cf985f9e9" providerId="AD" clId="Web-{51A9E3D8-CB08-4A60-B4B4-D4E6BFC459C8}" dt="2020-04-20T16:52:54.935" v="185"/>
          <ac:spMkLst>
            <pc:docMk/>
            <pc:sldMk cId="1235712839" sldId="267"/>
            <ac:spMk id="44" creationId="{0035A30C-45F3-4EFB-B2E8-6E2A11843D39}"/>
          </ac:spMkLst>
        </pc:spChg>
        <pc:picChg chg="add mod ord">
          <ac:chgData name="Amy Peace" userId="S::amy.peace@leicester.gov.uk::caef7dc3-0d83-4f8b-849b-f17cf985f9e9" providerId="AD" clId="Web-{51A9E3D8-CB08-4A60-B4B4-D4E6BFC459C8}" dt="2020-04-20T16:52:39.576" v="183"/>
          <ac:picMkLst>
            <pc:docMk/>
            <pc:sldMk cId="1235712839" sldId="267"/>
            <ac:picMk id="3" creationId="{5F8D9F3A-37D4-4BC8-9454-283AE14B7FAB}"/>
          </ac:picMkLst>
        </pc:picChg>
        <pc:picChg chg="add mod ord">
          <ac:chgData name="Amy Peace" userId="S::amy.peace@leicester.gov.uk::caef7dc3-0d83-4f8b-849b-f17cf985f9e9" providerId="AD" clId="Web-{51A9E3D8-CB08-4A60-B4B4-D4E6BFC459C8}" dt="2020-04-20T16:52:39.576" v="183"/>
          <ac:picMkLst>
            <pc:docMk/>
            <pc:sldMk cId="1235712839" sldId="267"/>
            <ac:picMk id="5" creationId="{0ED72E88-2199-405D-92D4-1DE7AC18D4CD}"/>
          </ac:picMkLst>
        </pc:picChg>
        <pc:picChg chg="add mod ord">
          <ac:chgData name="Amy Peace" userId="S::amy.peace@leicester.gov.uk::caef7dc3-0d83-4f8b-849b-f17cf985f9e9" providerId="AD" clId="Web-{51A9E3D8-CB08-4A60-B4B4-D4E6BFC459C8}" dt="2020-04-20T16:52:39.576" v="183"/>
          <ac:picMkLst>
            <pc:docMk/>
            <pc:sldMk cId="1235712839" sldId="267"/>
            <ac:picMk id="8" creationId="{7FEBF950-2F22-47F2-B5FF-3F1335C5FCDD}"/>
          </ac:picMkLst>
        </pc:picChg>
        <pc:picChg chg="add del">
          <ac:chgData name="Amy Peace" userId="S::amy.peace@leicester.gov.uk::caef7dc3-0d83-4f8b-849b-f17cf985f9e9" providerId="AD" clId="Web-{51A9E3D8-CB08-4A60-B4B4-D4E6BFC459C8}" dt="2020-04-20T16:44:07.191" v="114"/>
          <ac:picMkLst>
            <pc:docMk/>
            <pc:sldMk cId="1235712839" sldId="267"/>
            <ac:picMk id="11" creationId="{39647E21-5366-4638-AC97-D8CD4111EB57}"/>
          </ac:picMkLst>
        </pc:picChg>
        <pc:picChg chg="add del">
          <ac:chgData name="Amy Peace" userId="S::amy.peace@leicester.gov.uk::caef7dc3-0d83-4f8b-849b-f17cf985f9e9" providerId="AD" clId="Web-{51A9E3D8-CB08-4A60-B4B4-D4E6BFC459C8}" dt="2020-04-20T16:50:10.609" v="151"/>
          <ac:picMkLst>
            <pc:docMk/>
            <pc:sldMk cId="1235712839" sldId="267"/>
            <ac:picMk id="25" creationId="{DA6861EE-7660-46C9-80BD-173B8F7454B8}"/>
          </ac:picMkLst>
        </pc:picChg>
        <pc:picChg chg="add del">
          <ac:chgData name="Amy Peace" userId="S::amy.peace@leicester.gov.uk::caef7dc3-0d83-4f8b-849b-f17cf985f9e9" providerId="AD" clId="Web-{51A9E3D8-CB08-4A60-B4B4-D4E6BFC459C8}" dt="2020-04-20T16:52:54.935" v="185"/>
          <ac:picMkLst>
            <pc:docMk/>
            <pc:sldMk cId="1235712839" sldId="267"/>
            <ac:picMk id="38" creationId="{DA6861EE-7660-46C9-80BD-173B8F7454B8}"/>
          </ac:picMkLst>
        </pc:picChg>
      </pc:sldChg>
      <pc:sldMasterChg chg="del delSldLayout">
        <pc:chgData name="Amy Peace" userId="S::amy.peace@leicester.gov.uk::caef7dc3-0d83-4f8b-849b-f17cf985f9e9" providerId="AD" clId="Web-{51A9E3D8-CB08-4A60-B4B4-D4E6BFC459C8}" dt="2020-04-20T16:50:10.609" v="151"/>
        <pc:sldMasterMkLst>
          <pc:docMk/>
          <pc:sldMasterMk cId="2639146526" sldId="2147483726"/>
        </pc:sldMasterMkLst>
        <pc:sldLayoutChg chg="del">
          <pc:chgData name="Amy Peace" userId="S::amy.peace@leicester.gov.uk::caef7dc3-0d83-4f8b-849b-f17cf985f9e9" providerId="AD" clId="Web-{51A9E3D8-CB08-4A60-B4B4-D4E6BFC459C8}" dt="2020-04-20T16:50:10.609" v="151"/>
          <pc:sldLayoutMkLst>
            <pc:docMk/>
            <pc:sldMasterMk cId="2639146526" sldId="2147483726"/>
            <pc:sldLayoutMk cId="2391464048" sldId="2147483727"/>
          </pc:sldLayoutMkLst>
        </pc:sldLayoutChg>
        <pc:sldLayoutChg chg="del">
          <pc:chgData name="Amy Peace" userId="S::amy.peace@leicester.gov.uk::caef7dc3-0d83-4f8b-849b-f17cf985f9e9" providerId="AD" clId="Web-{51A9E3D8-CB08-4A60-B4B4-D4E6BFC459C8}" dt="2020-04-20T16:50:10.609" v="151"/>
          <pc:sldLayoutMkLst>
            <pc:docMk/>
            <pc:sldMasterMk cId="2639146526" sldId="2147483726"/>
            <pc:sldLayoutMk cId="1943508853" sldId="2147483728"/>
          </pc:sldLayoutMkLst>
        </pc:sldLayoutChg>
        <pc:sldLayoutChg chg="del">
          <pc:chgData name="Amy Peace" userId="S::amy.peace@leicester.gov.uk::caef7dc3-0d83-4f8b-849b-f17cf985f9e9" providerId="AD" clId="Web-{51A9E3D8-CB08-4A60-B4B4-D4E6BFC459C8}" dt="2020-04-20T16:50:10.609" v="151"/>
          <pc:sldLayoutMkLst>
            <pc:docMk/>
            <pc:sldMasterMk cId="2639146526" sldId="2147483726"/>
            <pc:sldLayoutMk cId="2009126591" sldId="2147483729"/>
          </pc:sldLayoutMkLst>
        </pc:sldLayoutChg>
        <pc:sldLayoutChg chg="del">
          <pc:chgData name="Amy Peace" userId="S::amy.peace@leicester.gov.uk::caef7dc3-0d83-4f8b-849b-f17cf985f9e9" providerId="AD" clId="Web-{51A9E3D8-CB08-4A60-B4B4-D4E6BFC459C8}" dt="2020-04-20T16:50:10.609" v="151"/>
          <pc:sldLayoutMkLst>
            <pc:docMk/>
            <pc:sldMasterMk cId="2639146526" sldId="2147483726"/>
            <pc:sldLayoutMk cId="912091016" sldId="2147483730"/>
          </pc:sldLayoutMkLst>
        </pc:sldLayoutChg>
        <pc:sldLayoutChg chg="del">
          <pc:chgData name="Amy Peace" userId="S::amy.peace@leicester.gov.uk::caef7dc3-0d83-4f8b-849b-f17cf985f9e9" providerId="AD" clId="Web-{51A9E3D8-CB08-4A60-B4B4-D4E6BFC459C8}" dt="2020-04-20T16:50:10.609" v="151"/>
          <pc:sldLayoutMkLst>
            <pc:docMk/>
            <pc:sldMasterMk cId="2639146526" sldId="2147483726"/>
            <pc:sldLayoutMk cId="2087625451" sldId="2147483731"/>
          </pc:sldLayoutMkLst>
        </pc:sldLayoutChg>
        <pc:sldLayoutChg chg="del">
          <pc:chgData name="Amy Peace" userId="S::amy.peace@leicester.gov.uk::caef7dc3-0d83-4f8b-849b-f17cf985f9e9" providerId="AD" clId="Web-{51A9E3D8-CB08-4A60-B4B4-D4E6BFC459C8}" dt="2020-04-20T16:50:10.609" v="151"/>
          <pc:sldLayoutMkLst>
            <pc:docMk/>
            <pc:sldMasterMk cId="2639146526" sldId="2147483726"/>
            <pc:sldLayoutMk cId="3908284878" sldId="2147483732"/>
          </pc:sldLayoutMkLst>
        </pc:sldLayoutChg>
        <pc:sldLayoutChg chg="del">
          <pc:chgData name="Amy Peace" userId="S::amy.peace@leicester.gov.uk::caef7dc3-0d83-4f8b-849b-f17cf985f9e9" providerId="AD" clId="Web-{51A9E3D8-CB08-4A60-B4B4-D4E6BFC459C8}" dt="2020-04-20T16:50:10.609" v="151"/>
          <pc:sldLayoutMkLst>
            <pc:docMk/>
            <pc:sldMasterMk cId="2639146526" sldId="2147483726"/>
            <pc:sldLayoutMk cId="1398318120" sldId="2147483733"/>
          </pc:sldLayoutMkLst>
        </pc:sldLayoutChg>
        <pc:sldLayoutChg chg="del">
          <pc:chgData name="Amy Peace" userId="S::amy.peace@leicester.gov.uk::caef7dc3-0d83-4f8b-849b-f17cf985f9e9" providerId="AD" clId="Web-{51A9E3D8-CB08-4A60-B4B4-D4E6BFC459C8}" dt="2020-04-20T16:50:10.609" v="151"/>
          <pc:sldLayoutMkLst>
            <pc:docMk/>
            <pc:sldMasterMk cId="2639146526" sldId="2147483726"/>
            <pc:sldLayoutMk cId="3418049958" sldId="2147483734"/>
          </pc:sldLayoutMkLst>
        </pc:sldLayoutChg>
        <pc:sldLayoutChg chg="del">
          <pc:chgData name="Amy Peace" userId="S::amy.peace@leicester.gov.uk::caef7dc3-0d83-4f8b-849b-f17cf985f9e9" providerId="AD" clId="Web-{51A9E3D8-CB08-4A60-B4B4-D4E6BFC459C8}" dt="2020-04-20T16:50:10.609" v="151"/>
          <pc:sldLayoutMkLst>
            <pc:docMk/>
            <pc:sldMasterMk cId="2639146526" sldId="2147483726"/>
            <pc:sldLayoutMk cId="2324843300" sldId="2147483735"/>
          </pc:sldLayoutMkLst>
        </pc:sldLayoutChg>
        <pc:sldLayoutChg chg="del">
          <pc:chgData name="Amy Peace" userId="S::amy.peace@leicester.gov.uk::caef7dc3-0d83-4f8b-849b-f17cf985f9e9" providerId="AD" clId="Web-{51A9E3D8-CB08-4A60-B4B4-D4E6BFC459C8}" dt="2020-04-20T16:50:10.609" v="151"/>
          <pc:sldLayoutMkLst>
            <pc:docMk/>
            <pc:sldMasterMk cId="2639146526" sldId="2147483726"/>
            <pc:sldLayoutMk cId="799988032" sldId="2147483736"/>
          </pc:sldLayoutMkLst>
        </pc:sldLayoutChg>
        <pc:sldLayoutChg chg="del">
          <pc:chgData name="Amy Peace" userId="S::amy.peace@leicester.gov.uk::caef7dc3-0d83-4f8b-849b-f17cf985f9e9" providerId="AD" clId="Web-{51A9E3D8-CB08-4A60-B4B4-D4E6BFC459C8}" dt="2020-04-20T16:50:10.609" v="151"/>
          <pc:sldLayoutMkLst>
            <pc:docMk/>
            <pc:sldMasterMk cId="2639146526" sldId="2147483726"/>
            <pc:sldLayoutMk cId="1830503413" sldId="2147483737"/>
          </pc:sldLayoutMkLst>
        </pc:sldLayoutChg>
      </pc:sldMasterChg>
      <pc:sldMasterChg chg="add del addSldLayout delSldLayout modSldLayout">
        <pc:chgData name="Amy Peace" userId="S::amy.peace@leicester.gov.uk::caef7dc3-0d83-4f8b-849b-f17cf985f9e9" providerId="AD" clId="Web-{51A9E3D8-CB08-4A60-B4B4-D4E6BFC459C8}" dt="2020-04-20T16:50:15.656" v="152"/>
        <pc:sldMasterMkLst>
          <pc:docMk/>
          <pc:sldMasterMk cId="2044332052" sldId="2147483738"/>
        </pc:sldMasterMkLst>
        <pc:sldLayoutChg chg="add del mod replId">
          <pc:chgData name="Amy Peace" userId="S::amy.peace@leicester.gov.uk::caef7dc3-0d83-4f8b-849b-f17cf985f9e9" providerId="AD" clId="Web-{51A9E3D8-CB08-4A60-B4B4-D4E6BFC459C8}" dt="2020-04-20T16:50:15.656" v="152"/>
          <pc:sldLayoutMkLst>
            <pc:docMk/>
            <pc:sldMasterMk cId="2044332052" sldId="2147483738"/>
            <pc:sldLayoutMk cId="2213506341" sldId="2147483739"/>
          </pc:sldLayoutMkLst>
        </pc:sldLayoutChg>
        <pc:sldLayoutChg chg="add del mod replId">
          <pc:chgData name="Amy Peace" userId="S::amy.peace@leicester.gov.uk::caef7dc3-0d83-4f8b-849b-f17cf985f9e9" providerId="AD" clId="Web-{51A9E3D8-CB08-4A60-B4B4-D4E6BFC459C8}" dt="2020-04-20T16:50:15.656" v="152"/>
          <pc:sldLayoutMkLst>
            <pc:docMk/>
            <pc:sldMasterMk cId="2044332052" sldId="2147483738"/>
            <pc:sldLayoutMk cId="2272554071" sldId="2147483740"/>
          </pc:sldLayoutMkLst>
        </pc:sldLayoutChg>
        <pc:sldLayoutChg chg="add del mod replId">
          <pc:chgData name="Amy Peace" userId="S::amy.peace@leicester.gov.uk::caef7dc3-0d83-4f8b-849b-f17cf985f9e9" providerId="AD" clId="Web-{51A9E3D8-CB08-4A60-B4B4-D4E6BFC459C8}" dt="2020-04-20T16:50:15.656" v="152"/>
          <pc:sldLayoutMkLst>
            <pc:docMk/>
            <pc:sldMasterMk cId="2044332052" sldId="2147483738"/>
            <pc:sldLayoutMk cId="3598103728" sldId="2147483741"/>
          </pc:sldLayoutMkLst>
        </pc:sldLayoutChg>
        <pc:sldLayoutChg chg="add del mod replId">
          <pc:chgData name="Amy Peace" userId="S::amy.peace@leicester.gov.uk::caef7dc3-0d83-4f8b-849b-f17cf985f9e9" providerId="AD" clId="Web-{51A9E3D8-CB08-4A60-B4B4-D4E6BFC459C8}" dt="2020-04-20T16:50:15.656" v="152"/>
          <pc:sldLayoutMkLst>
            <pc:docMk/>
            <pc:sldMasterMk cId="2044332052" sldId="2147483738"/>
            <pc:sldLayoutMk cId="1030184404" sldId="2147483742"/>
          </pc:sldLayoutMkLst>
        </pc:sldLayoutChg>
        <pc:sldLayoutChg chg="add del mod replId">
          <pc:chgData name="Amy Peace" userId="S::amy.peace@leicester.gov.uk::caef7dc3-0d83-4f8b-849b-f17cf985f9e9" providerId="AD" clId="Web-{51A9E3D8-CB08-4A60-B4B4-D4E6BFC459C8}" dt="2020-04-20T16:50:15.656" v="152"/>
          <pc:sldLayoutMkLst>
            <pc:docMk/>
            <pc:sldMasterMk cId="2044332052" sldId="2147483738"/>
            <pc:sldLayoutMk cId="2681475983" sldId="2147483743"/>
          </pc:sldLayoutMkLst>
        </pc:sldLayoutChg>
        <pc:sldLayoutChg chg="add del mod replId">
          <pc:chgData name="Amy Peace" userId="S::amy.peace@leicester.gov.uk::caef7dc3-0d83-4f8b-849b-f17cf985f9e9" providerId="AD" clId="Web-{51A9E3D8-CB08-4A60-B4B4-D4E6BFC459C8}" dt="2020-04-20T16:50:15.656" v="152"/>
          <pc:sldLayoutMkLst>
            <pc:docMk/>
            <pc:sldMasterMk cId="2044332052" sldId="2147483738"/>
            <pc:sldLayoutMk cId="302307906" sldId="2147483744"/>
          </pc:sldLayoutMkLst>
        </pc:sldLayoutChg>
        <pc:sldLayoutChg chg="add del mod replId">
          <pc:chgData name="Amy Peace" userId="S::amy.peace@leicester.gov.uk::caef7dc3-0d83-4f8b-849b-f17cf985f9e9" providerId="AD" clId="Web-{51A9E3D8-CB08-4A60-B4B4-D4E6BFC459C8}" dt="2020-04-20T16:50:15.656" v="152"/>
          <pc:sldLayoutMkLst>
            <pc:docMk/>
            <pc:sldMasterMk cId="2044332052" sldId="2147483738"/>
            <pc:sldLayoutMk cId="2494063919" sldId="2147483745"/>
          </pc:sldLayoutMkLst>
        </pc:sldLayoutChg>
        <pc:sldLayoutChg chg="add del mod replId">
          <pc:chgData name="Amy Peace" userId="S::amy.peace@leicester.gov.uk::caef7dc3-0d83-4f8b-849b-f17cf985f9e9" providerId="AD" clId="Web-{51A9E3D8-CB08-4A60-B4B4-D4E6BFC459C8}" dt="2020-04-20T16:50:15.656" v="152"/>
          <pc:sldLayoutMkLst>
            <pc:docMk/>
            <pc:sldMasterMk cId="2044332052" sldId="2147483738"/>
            <pc:sldLayoutMk cId="3657038631" sldId="2147483746"/>
          </pc:sldLayoutMkLst>
        </pc:sldLayoutChg>
        <pc:sldLayoutChg chg="add del mod replId">
          <pc:chgData name="Amy Peace" userId="S::amy.peace@leicester.gov.uk::caef7dc3-0d83-4f8b-849b-f17cf985f9e9" providerId="AD" clId="Web-{51A9E3D8-CB08-4A60-B4B4-D4E6BFC459C8}" dt="2020-04-20T16:50:15.656" v="152"/>
          <pc:sldLayoutMkLst>
            <pc:docMk/>
            <pc:sldMasterMk cId="2044332052" sldId="2147483738"/>
            <pc:sldLayoutMk cId="2654444715" sldId="2147483747"/>
          </pc:sldLayoutMkLst>
        </pc:sldLayoutChg>
        <pc:sldLayoutChg chg="add del mod replId">
          <pc:chgData name="Amy Peace" userId="S::amy.peace@leicester.gov.uk::caef7dc3-0d83-4f8b-849b-f17cf985f9e9" providerId="AD" clId="Web-{51A9E3D8-CB08-4A60-B4B4-D4E6BFC459C8}" dt="2020-04-20T16:50:15.656" v="152"/>
          <pc:sldLayoutMkLst>
            <pc:docMk/>
            <pc:sldMasterMk cId="2044332052" sldId="2147483738"/>
            <pc:sldLayoutMk cId="2727358702" sldId="2147483748"/>
          </pc:sldLayoutMkLst>
        </pc:sldLayoutChg>
        <pc:sldLayoutChg chg="add del mod replId">
          <pc:chgData name="Amy Peace" userId="S::amy.peace@leicester.gov.uk::caef7dc3-0d83-4f8b-849b-f17cf985f9e9" providerId="AD" clId="Web-{51A9E3D8-CB08-4A60-B4B4-D4E6BFC459C8}" dt="2020-04-20T16:50:15.656" v="152"/>
          <pc:sldLayoutMkLst>
            <pc:docMk/>
            <pc:sldMasterMk cId="2044332052" sldId="2147483738"/>
            <pc:sldLayoutMk cId="1882641558" sldId="2147483749"/>
          </pc:sldLayoutMkLst>
        </pc:sldLayoutChg>
      </pc:sldMasterChg>
      <pc:sldMasterChg chg="add del addSldLayout delSldLayout modSldLayout">
        <pc:chgData name="Amy Peace" userId="S::amy.peace@leicester.gov.uk::caef7dc3-0d83-4f8b-849b-f17cf985f9e9" providerId="AD" clId="Web-{51A9E3D8-CB08-4A60-B4B4-D4E6BFC459C8}" dt="2020-04-20T16:52:54.935" v="185"/>
        <pc:sldMasterMkLst>
          <pc:docMk/>
          <pc:sldMasterMk cId="2597767708" sldId="2147483750"/>
        </pc:sldMasterMkLst>
        <pc:sldLayoutChg chg="add del mod replId">
          <pc:chgData name="Amy Peace" userId="S::amy.peace@leicester.gov.uk::caef7dc3-0d83-4f8b-849b-f17cf985f9e9" providerId="AD" clId="Web-{51A9E3D8-CB08-4A60-B4B4-D4E6BFC459C8}" dt="2020-04-20T16:52:54.935" v="185"/>
          <pc:sldLayoutMkLst>
            <pc:docMk/>
            <pc:sldMasterMk cId="2597767708" sldId="2147483750"/>
            <pc:sldLayoutMk cId="3748707636" sldId="2147483751"/>
          </pc:sldLayoutMkLst>
        </pc:sldLayoutChg>
        <pc:sldLayoutChg chg="add del mod replId">
          <pc:chgData name="Amy Peace" userId="S::amy.peace@leicester.gov.uk::caef7dc3-0d83-4f8b-849b-f17cf985f9e9" providerId="AD" clId="Web-{51A9E3D8-CB08-4A60-B4B4-D4E6BFC459C8}" dt="2020-04-20T16:52:54.935" v="185"/>
          <pc:sldLayoutMkLst>
            <pc:docMk/>
            <pc:sldMasterMk cId="2597767708" sldId="2147483750"/>
            <pc:sldLayoutMk cId="3581151839" sldId="2147483752"/>
          </pc:sldLayoutMkLst>
        </pc:sldLayoutChg>
        <pc:sldLayoutChg chg="add del mod replId">
          <pc:chgData name="Amy Peace" userId="S::amy.peace@leicester.gov.uk::caef7dc3-0d83-4f8b-849b-f17cf985f9e9" providerId="AD" clId="Web-{51A9E3D8-CB08-4A60-B4B4-D4E6BFC459C8}" dt="2020-04-20T16:52:54.935" v="185"/>
          <pc:sldLayoutMkLst>
            <pc:docMk/>
            <pc:sldMasterMk cId="2597767708" sldId="2147483750"/>
            <pc:sldLayoutMk cId="3032614210" sldId="2147483753"/>
          </pc:sldLayoutMkLst>
        </pc:sldLayoutChg>
        <pc:sldLayoutChg chg="add del mod replId">
          <pc:chgData name="Amy Peace" userId="S::amy.peace@leicester.gov.uk::caef7dc3-0d83-4f8b-849b-f17cf985f9e9" providerId="AD" clId="Web-{51A9E3D8-CB08-4A60-B4B4-D4E6BFC459C8}" dt="2020-04-20T16:52:54.935" v="185"/>
          <pc:sldLayoutMkLst>
            <pc:docMk/>
            <pc:sldMasterMk cId="2597767708" sldId="2147483750"/>
            <pc:sldLayoutMk cId="4194694815" sldId="2147483754"/>
          </pc:sldLayoutMkLst>
        </pc:sldLayoutChg>
        <pc:sldLayoutChg chg="add del mod replId">
          <pc:chgData name="Amy Peace" userId="S::amy.peace@leicester.gov.uk::caef7dc3-0d83-4f8b-849b-f17cf985f9e9" providerId="AD" clId="Web-{51A9E3D8-CB08-4A60-B4B4-D4E6BFC459C8}" dt="2020-04-20T16:52:54.935" v="185"/>
          <pc:sldLayoutMkLst>
            <pc:docMk/>
            <pc:sldMasterMk cId="2597767708" sldId="2147483750"/>
            <pc:sldLayoutMk cId="842636497" sldId="2147483755"/>
          </pc:sldLayoutMkLst>
        </pc:sldLayoutChg>
        <pc:sldLayoutChg chg="add del mod replId">
          <pc:chgData name="Amy Peace" userId="S::amy.peace@leicester.gov.uk::caef7dc3-0d83-4f8b-849b-f17cf985f9e9" providerId="AD" clId="Web-{51A9E3D8-CB08-4A60-B4B4-D4E6BFC459C8}" dt="2020-04-20T16:52:54.935" v="185"/>
          <pc:sldLayoutMkLst>
            <pc:docMk/>
            <pc:sldMasterMk cId="2597767708" sldId="2147483750"/>
            <pc:sldLayoutMk cId="3627306436" sldId="2147483756"/>
          </pc:sldLayoutMkLst>
        </pc:sldLayoutChg>
        <pc:sldLayoutChg chg="add del mod replId">
          <pc:chgData name="Amy Peace" userId="S::amy.peace@leicester.gov.uk::caef7dc3-0d83-4f8b-849b-f17cf985f9e9" providerId="AD" clId="Web-{51A9E3D8-CB08-4A60-B4B4-D4E6BFC459C8}" dt="2020-04-20T16:52:54.935" v="185"/>
          <pc:sldLayoutMkLst>
            <pc:docMk/>
            <pc:sldMasterMk cId="2597767708" sldId="2147483750"/>
            <pc:sldLayoutMk cId="3396935054" sldId="2147483757"/>
          </pc:sldLayoutMkLst>
        </pc:sldLayoutChg>
        <pc:sldLayoutChg chg="add del mod replId">
          <pc:chgData name="Amy Peace" userId="S::amy.peace@leicester.gov.uk::caef7dc3-0d83-4f8b-849b-f17cf985f9e9" providerId="AD" clId="Web-{51A9E3D8-CB08-4A60-B4B4-D4E6BFC459C8}" dt="2020-04-20T16:52:54.935" v="185"/>
          <pc:sldLayoutMkLst>
            <pc:docMk/>
            <pc:sldMasterMk cId="2597767708" sldId="2147483750"/>
            <pc:sldLayoutMk cId="3391029063" sldId="2147483758"/>
          </pc:sldLayoutMkLst>
        </pc:sldLayoutChg>
        <pc:sldLayoutChg chg="add del mod replId">
          <pc:chgData name="Amy Peace" userId="S::amy.peace@leicester.gov.uk::caef7dc3-0d83-4f8b-849b-f17cf985f9e9" providerId="AD" clId="Web-{51A9E3D8-CB08-4A60-B4B4-D4E6BFC459C8}" dt="2020-04-20T16:52:54.935" v="185"/>
          <pc:sldLayoutMkLst>
            <pc:docMk/>
            <pc:sldMasterMk cId="2597767708" sldId="2147483750"/>
            <pc:sldLayoutMk cId="3731924044" sldId="2147483759"/>
          </pc:sldLayoutMkLst>
        </pc:sldLayoutChg>
        <pc:sldLayoutChg chg="add del mod replId">
          <pc:chgData name="Amy Peace" userId="S::amy.peace@leicester.gov.uk::caef7dc3-0d83-4f8b-849b-f17cf985f9e9" providerId="AD" clId="Web-{51A9E3D8-CB08-4A60-B4B4-D4E6BFC459C8}" dt="2020-04-20T16:52:54.935" v="185"/>
          <pc:sldLayoutMkLst>
            <pc:docMk/>
            <pc:sldMasterMk cId="2597767708" sldId="2147483750"/>
            <pc:sldLayoutMk cId="1961911869" sldId="2147483760"/>
          </pc:sldLayoutMkLst>
        </pc:sldLayoutChg>
        <pc:sldLayoutChg chg="add del mod replId">
          <pc:chgData name="Amy Peace" userId="S::amy.peace@leicester.gov.uk::caef7dc3-0d83-4f8b-849b-f17cf985f9e9" providerId="AD" clId="Web-{51A9E3D8-CB08-4A60-B4B4-D4E6BFC459C8}" dt="2020-04-20T16:52:54.935" v="185"/>
          <pc:sldLayoutMkLst>
            <pc:docMk/>
            <pc:sldMasterMk cId="2597767708" sldId="2147483750"/>
            <pc:sldLayoutMk cId="1574706917" sldId="2147483761"/>
          </pc:sldLayoutMkLst>
        </pc:sldLayoutChg>
      </pc:sldMasterChg>
      <pc:sldMasterChg chg="add del addSldLayout delSldLayout modSldLayout">
        <pc:chgData name="Amy Peace" userId="S::amy.peace@leicester.gov.uk::caef7dc3-0d83-4f8b-849b-f17cf985f9e9" providerId="AD" clId="Web-{51A9E3D8-CB08-4A60-B4B4-D4E6BFC459C8}" dt="2020-04-20T16:52:54.935" v="185"/>
        <pc:sldMasterMkLst>
          <pc:docMk/>
          <pc:sldMasterMk cId="4279272544" sldId="2147483762"/>
        </pc:sldMasterMkLst>
        <pc:sldLayoutChg chg="add del mod replId">
          <pc:chgData name="Amy Peace" userId="S::amy.peace@leicester.gov.uk::caef7dc3-0d83-4f8b-849b-f17cf985f9e9" providerId="AD" clId="Web-{51A9E3D8-CB08-4A60-B4B4-D4E6BFC459C8}" dt="2020-04-20T16:52:54.935" v="185"/>
          <pc:sldLayoutMkLst>
            <pc:docMk/>
            <pc:sldMasterMk cId="4279272544" sldId="2147483762"/>
            <pc:sldLayoutMk cId="3148938363" sldId="2147483763"/>
          </pc:sldLayoutMkLst>
        </pc:sldLayoutChg>
        <pc:sldLayoutChg chg="add del mod replId">
          <pc:chgData name="Amy Peace" userId="S::amy.peace@leicester.gov.uk::caef7dc3-0d83-4f8b-849b-f17cf985f9e9" providerId="AD" clId="Web-{51A9E3D8-CB08-4A60-B4B4-D4E6BFC459C8}" dt="2020-04-20T16:52:54.935" v="185"/>
          <pc:sldLayoutMkLst>
            <pc:docMk/>
            <pc:sldMasterMk cId="4279272544" sldId="2147483762"/>
            <pc:sldLayoutMk cId="3761653731" sldId="2147483764"/>
          </pc:sldLayoutMkLst>
        </pc:sldLayoutChg>
        <pc:sldLayoutChg chg="add del mod replId">
          <pc:chgData name="Amy Peace" userId="S::amy.peace@leicester.gov.uk::caef7dc3-0d83-4f8b-849b-f17cf985f9e9" providerId="AD" clId="Web-{51A9E3D8-CB08-4A60-B4B4-D4E6BFC459C8}" dt="2020-04-20T16:52:54.935" v="185"/>
          <pc:sldLayoutMkLst>
            <pc:docMk/>
            <pc:sldMasterMk cId="4279272544" sldId="2147483762"/>
            <pc:sldLayoutMk cId="904610707" sldId="2147483765"/>
          </pc:sldLayoutMkLst>
        </pc:sldLayoutChg>
        <pc:sldLayoutChg chg="add del mod replId">
          <pc:chgData name="Amy Peace" userId="S::amy.peace@leicester.gov.uk::caef7dc3-0d83-4f8b-849b-f17cf985f9e9" providerId="AD" clId="Web-{51A9E3D8-CB08-4A60-B4B4-D4E6BFC459C8}" dt="2020-04-20T16:52:54.935" v="185"/>
          <pc:sldLayoutMkLst>
            <pc:docMk/>
            <pc:sldMasterMk cId="4279272544" sldId="2147483762"/>
            <pc:sldLayoutMk cId="1967185174" sldId="2147483766"/>
          </pc:sldLayoutMkLst>
        </pc:sldLayoutChg>
        <pc:sldLayoutChg chg="add del mod replId">
          <pc:chgData name="Amy Peace" userId="S::amy.peace@leicester.gov.uk::caef7dc3-0d83-4f8b-849b-f17cf985f9e9" providerId="AD" clId="Web-{51A9E3D8-CB08-4A60-B4B4-D4E6BFC459C8}" dt="2020-04-20T16:52:54.935" v="185"/>
          <pc:sldLayoutMkLst>
            <pc:docMk/>
            <pc:sldMasterMk cId="4279272544" sldId="2147483762"/>
            <pc:sldLayoutMk cId="1577240567" sldId="2147483767"/>
          </pc:sldLayoutMkLst>
        </pc:sldLayoutChg>
        <pc:sldLayoutChg chg="add del mod replId">
          <pc:chgData name="Amy Peace" userId="S::amy.peace@leicester.gov.uk::caef7dc3-0d83-4f8b-849b-f17cf985f9e9" providerId="AD" clId="Web-{51A9E3D8-CB08-4A60-B4B4-D4E6BFC459C8}" dt="2020-04-20T16:52:54.935" v="185"/>
          <pc:sldLayoutMkLst>
            <pc:docMk/>
            <pc:sldMasterMk cId="4279272544" sldId="2147483762"/>
            <pc:sldLayoutMk cId="1233044631" sldId="2147483768"/>
          </pc:sldLayoutMkLst>
        </pc:sldLayoutChg>
        <pc:sldLayoutChg chg="add del mod replId">
          <pc:chgData name="Amy Peace" userId="S::amy.peace@leicester.gov.uk::caef7dc3-0d83-4f8b-849b-f17cf985f9e9" providerId="AD" clId="Web-{51A9E3D8-CB08-4A60-B4B4-D4E6BFC459C8}" dt="2020-04-20T16:52:54.935" v="185"/>
          <pc:sldLayoutMkLst>
            <pc:docMk/>
            <pc:sldMasterMk cId="4279272544" sldId="2147483762"/>
            <pc:sldLayoutMk cId="2337264127" sldId="2147483769"/>
          </pc:sldLayoutMkLst>
        </pc:sldLayoutChg>
        <pc:sldLayoutChg chg="add del mod replId">
          <pc:chgData name="Amy Peace" userId="S::amy.peace@leicester.gov.uk::caef7dc3-0d83-4f8b-849b-f17cf985f9e9" providerId="AD" clId="Web-{51A9E3D8-CB08-4A60-B4B4-D4E6BFC459C8}" dt="2020-04-20T16:52:54.935" v="185"/>
          <pc:sldLayoutMkLst>
            <pc:docMk/>
            <pc:sldMasterMk cId="4279272544" sldId="2147483762"/>
            <pc:sldLayoutMk cId="2500794814" sldId="2147483770"/>
          </pc:sldLayoutMkLst>
        </pc:sldLayoutChg>
        <pc:sldLayoutChg chg="add del mod replId">
          <pc:chgData name="Amy Peace" userId="S::amy.peace@leicester.gov.uk::caef7dc3-0d83-4f8b-849b-f17cf985f9e9" providerId="AD" clId="Web-{51A9E3D8-CB08-4A60-B4B4-D4E6BFC459C8}" dt="2020-04-20T16:52:54.935" v="185"/>
          <pc:sldLayoutMkLst>
            <pc:docMk/>
            <pc:sldMasterMk cId="4279272544" sldId="2147483762"/>
            <pc:sldLayoutMk cId="3616056820" sldId="2147483771"/>
          </pc:sldLayoutMkLst>
        </pc:sldLayoutChg>
        <pc:sldLayoutChg chg="add del mod replId">
          <pc:chgData name="Amy Peace" userId="S::amy.peace@leicester.gov.uk::caef7dc3-0d83-4f8b-849b-f17cf985f9e9" providerId="AD" clId="Web-{51A9E3D8-CB08-4A60-B4B4-D4E6BFC459C8}" dt="2020-04-20T16:52:54.935" v="185"/>
          <pc:sldLayoutMkLst>
            <pc:docMk/>
            <pc:sldMasterMk cId="4279272544" sldId="2147483762"/>
            <pc:sldLayoutMk cId="4035884787" sldId="2147483772"/>
          </pc:sldLayoutMkLst>
        </pc:sldLayoutChg>
        <pc:sldLayoutChg chg="add del mod replId">
          <pc:chgData name="Amy Peace" userId="S::amy.peace@leicester.gov.uk::caef7dc3-0d83-4f8b-849b-f17cf985f9e9" providerId="AD" clId="Web-{51A9E3D8-CB08-4A60-B4B4-D4E6BFC459C8}" dt="2020-04-20T16:52:54.935" v="185"/>
          <pc:sldLayoutMkLst>
            <pc:docMk/>
            <pc:sldMasterMk cId="4279272544" sldId="2147483762"/>
            <pc:sldLayoutMk cId="1567086212" sldId="2147483773"/>
          </pc:sldLayoutMkLst>
        </pc:sldLayoutChg>
      </pc:sldMasterChg>
    </pc:docChg>
  </pc:docChgLst>
  <pc:docChgLst>
    <pc:chgData name="Amy Peace" userId="S::amy.peace@leicester.gov.uk::caef7dc3-0d83-4f8b-849b-f17cf985f9e9" providerId="AD" clId="Web-{9114C6ED-A47B-4FBA-8C70-B08F9B13DDAF}"/>
    <pc:docChg chg="modSld">
      <pc:chgData name="Amy Peace" userId="S::amy.peace@leicester.gov.uk::caef7dc3-0d83-4f8b-849b-f17cf985f9e9" providerId="AD" clId="Web-{9114C6ED-A47B-4FBA-8C70-B08F9B13DDAF}" dt="2020-04-27T15:11:03.216" v="1"/>
      <pc:docMkLst>
        <pc:docMk/>
      </pc:docMkLst>
      <pc:sldChg chg="addSp delSp modSp">
        <pc:chgData name="Amy Peace" userId="S::amy.peace@leicester.gov.uk::caef7dc3-0d83-4f8b-849b-f17cf985f9e9" providerId="AD" clId="Web-{9114C6ED-A47B-4FBA-8C70-B08F9B13DDAF}" dt="2020-04-27T15:11:03.216" v="1"/>
        <pc:sldMkLst>
          <pc:docMk/>
          <pc:sldMk cId="2435853540" sldId="304"/>
        </pc:sldMkLst>
        <pc:picChg chg="add del mod">
          <ac:chgData name="Amy Peace" userId="S::amy.peace@leicester.gov.uk::caef7dc3-0d83-4f8b-849b-f17cf985f9e9" providerId="AD" clId="Web-{9114C6ED-A47B-4FBA-8C70-B08F9B13DDAF}" dt="2020-04-27T15:11:03.216" v="1"/>
          <ac:picMkLst>
            <pc:docMk/>
            <pc:sldMk cId="2435853540" sldId="304"/>
            <ac:picMk id="5" creationId="{0AF68A16-2039-486D-A4F6-EE3393963FC9}"/>
          </ac:picMkLst>
        </pc:picChg>
      </pc:sldChg>
    </pc:docChg>
  </pc:docChgLst>
  <pc:docChgLst>
    <pc:chgData name="Amy Peace" userId="S::amy.peace@leicester.gov.uk::caef7dc3-0d83-4f8b-849b-f17cf985f9e9" providerId="AD" clId="Web-{CE6B1EC5-EB8C-BB0C-48C3-850D768D216D}"/>
    <pc:docChg chg="addSld delSld modSld">
      <pc:chgData name="Amy Peace" userId="S::amy.peace@leicester.gov.uk::caef7dc3-0d83-4f8b-849b-f17cf985f9e9" providerId="AD" clId="Web-{CE6B1EC5-EB8C-BB0C-48C3-850D768D216D}" dt="2020-04-28T14:41:35.759" v="306"/>
      <pc:docMkLst>
        <pc:docMk/>
      </pc:docMkLst>
      <pc:sldChg chg="modSp">
        <pc:chgData name="Amy Peace" userId="S::amy.peace@leicester.gov.uk::caef7dc3-0d83-4f8b-849b-f17cf985f9e9" providerId="AD" clId="Web-{CE6B1EC5-EB8C-BB0C-48C3-850D768D216D}" dt="2020-04-28T14:30:35.659" v="190"/>
        <pc:sldMkLst>
          <pc:docMk/>
          <pc:sldMk cId="2221569167" sldId="302"/>
        </pc:sldMkLst>
        <pc:grpChg chg="mod">
          <ac:chgData name="Amy Peace" userId="S::amy.peace@leicester.gov.uk::caef7dc3-0d83-4f8b-849b-f17cf985f9e9" providerId="AD" clId="Web-{CE6B1EC5-EB8C-BB0C-48C3-850D768D216D}" dt="2020-04-28T14:30:35.659" v="190"/>
          <ac:grpSpMkLst>
            <pc:docMk/>
            <pc:sldMk cId="2221569167" sldId="302"/>
            <ac:grpSpMk id="6" creationId="{00000000-0000-0000-0000-000000000000}"/>
          </ac:grpSpMkLst>
        </pc:grpChg>
        <pc:picChg chg="mod">
          <ac:chgData name="Amy Peace" userId="S::amy.peace@leicester.gov.uk::caef7dc3-0d83-4f8b-849b-f17cf985f9e9" providerId="AD" clId="Web-{CE6B1EC5-EB8C-BB0C-48C3-850D768D216D}" dt="2020-04-28T14:29:23.533" v="186"/>
          <ac:picMkLst>
            <pc:docMk/>
            <pc:sldMk cId="2221569167" sldId="302"/>
            <ac:picMk id="7171" creationId="{00000000-0000-0000-0000-000000000000}"/>
          </ac:picMkLst>
        </pc:picChg>
        <pc:picChg chg="mod">
          <ac:chgData name="Amy Peace" userId="S::amy.peace@leicester.gov.uk::caef7dc3-0d83-4f8b-849b-f17cf985f9e9" providerId="AD" clId="Web-{CE6B1EC5-EB8C-BB0C-48C3-850D768D216D}" dt="2020-04-28T14:29:39.737" v="187"/>
          <ac:picMkLst>
            <pc:docMk/>
            <pc:sldMk cId="2221569167" sldId="302"/>
            <ac:picMk id="7172" creationId="{00000000-0000-0000-0000-000000000000}"/>
          </ac:picMkLst>
        </pc:picChg>
        <pc:picChg chg="mod">
          <ac:chgData name="Amy Peace" userId="S::amy.peace@leicester.gov.uk::caef7dc3-0d83-4f8b-849b-f17cf985f9e9" providerId="AD" clId="Web-{CE6B1EC5-EB8C-BB0C-48C3-850D768D216D}" dt="2020-04-28T14:28:41.986" v="184"/>
          <ac:picMkLst>
            <pc:docMk/>
            <pc:sldMk cId="2221569167" sldId="302"/>
            <ac:picMk id="7173" creationId="{00000000-0000-0000-0000-000000000000}"/>
          </ac:picMkLst>
        </pc:picChg>
        <pc:picChg chg="mod">
          <ac:chgData name="Amy Peace" userId="S::amy.peace@leicester.gov.uk::caef7dc3-0d83-4f8b-849b-f17cf985f9e9" providerId="AD" clId="Web-{CE6B1EC5-EB8C-BB0C-48C3-850D768D216D}" dt="2020-04-28T14:28:20.126" v="183"/>
          <ac:picMkLst>
            <pc:docMk/>
            <pc:sldMk cId="2221569167" sldId="302"/>
            <ac:picMk id="7174" creationId="{00000000-0000-0000-0000-000000000000}"/>
          </ac:picMkLst>
        </pc:picChg>
        <pc:picChg chg="mod">
          <ac:chgData name="Amy Peace" userId="S::amy.peace@leicester.gov.uk::caef7dc3-0d83-4f8b-849b-f17cf985f9e9" providerId="AD" clId="Web-{CE6B1EC5-EB8C-BB0C-48C3-850D768D216D}" dt="2020-04-28T14:27:56.189" v="182"/>
          <ac:picMkLst>
            <pc:docMk/>
            <pc:sldMk cId="2221569167" sldId="302"/>
            <ac:picMk id="7175" creationId="{00000000-0000-0000-0000-000000000000}"/>
          </ac:picMkLst>
        </pc:picChg>
        <pc:picChg chg="mod">
          <ac:chgData name="Amy Peace" userId="S::amy.peace@leicester.gov.uk::caef7dc3-0d83-4f8b-849b-f17cf985f9e9" providerId="AD" clId="Web-{CE6B1EC5-EB8C-BB0C-48C3-850D768D216D}" dt="2020-04-28T14:29:09.143" v="185"/>
          <ac:picMkLst>
            <pc:docMk/>
            <pc:sldMk cId="2221569167" sldId="302"/>
            <ac:picMk id="7176" creationId="{00000000-0000-0000-0000-000000000000}"/>
          </ac:picMkLst>
        </pc:picChg>
        <pc:picChg chg="mod">
          <ac:chgData name="Amy Peace" userId="S::amy.peace@leicester.gov.uk::caef7dc3-0d83-4f8b-849b-f17cf985f9e9" providerId="AD" clId="Web-{CE6B1EC5-EB8C-BB0C-48C3-850D768D216D}" dt="2020-04-28T14:29:57.409" v="188"/>
          <ac:picMkLst>
            <pc:docMk/>
            <pc:sldMk cId="2221569167" sldId="302"/>
            <ac:picMk id="7177" creationId="{00000000-0000-0000-0000-000000000000}"/>
          </ac:picMkLst>
        </pc:picChg>
      </pc:sldChg>
      <pc:sldChg chg="modSp">
        <pc:chgData name="Amy Peace" userId="S::amy.peace@leicester.gov.uk::caef7dc3-0d83-4f8b-849b-f17cf985f9e9" providerId="AD" clId="Web-{CE6B1EC5-EB8C-BB0C-48C3-850D768D216D}" dt="2020-04-28T14:31:28.097" v="191"/>
        <pc:sldMkLst>
          <pc:docMk/>
          <pc:sldMk cId="3011952392" sldId="305"/>
        </pc:sldMkLst>
        <pc:picChg chg="mod">
          <ac:chgData name="Amy Peace" userId="S::amy.peace@leicester.gov.uk::caef7dc3-0d83-4f8b-849b-f17cf985f9e9" providerId="AD" clId="Web-{CE6B1EC5-EB8C-BB0C-48C3-850D768D216D}" dt="2020-04-28T14:31:28.097" v="191"/>
          <ac:picMkLst>
            <pc:docMk/>
            <pc:sldMk cId="3011952392" sldId="305"/>
            <ac:picMk id="3074" creationId="{00000000-0000-0000-0000-000000000000}"/>
          </ac:picMkLst>
        </pc:picChg>
      </pc:sldChg>
      <pc:sldChg chg="addSp delSp modSp mod setBg">
        <pc:chgData name="Amy Peace" userId="S::amy.peace@leicester.gov.uk::caef7dc3-0d83-4f8b-849b-f17cf985f9e9" providerId="AD" clId="Web-{CE6B1EC5-EB8C-BB0C-48C3-850D768D216D}" dt="2020-04-28T14:41:35.759" v="306"/>
        <pc:sldMkLst>
          <pc:docMk/>
          <pc:sldMk cId="913694465" sldId="306"/>
        </pc:sldMkLst>
        <pc:spChg chg="mod">
          <ac:chgData name="Amy Peace" userId="S::amy.peace@leicester.gov.uk::caef7dc3-0d83-4f8b-849b-f17cf985f9e9" providerId="AD" clId="Web-{CE6B1EC5-EB8C-BB0C-48C3-850D768D216D}" dt="2020-04-28T13:58:22.109" v="0"/>
          <ac:spMkLst>
            <pc:docMk/>
            <pc:sldMk cId="913694465" sldId="306"/>
            <ac:spMk id="2" creationId="{00000000-0000-0000-0000-000000000000}"/>
          </ac:spMkLst>
        </pc:spChg>
        <pc:spChg chg="mod ord">
          <ac:chgData name="Amy Peace" userId="S::amy.peace@leicester.gov.uk::caef7dc3-0d83-4f8b-849b-f17cf985f9e9" providerId="AD" clId="Web-{CE6B1EC5-EB8C-BB0C-48C3-850D768D216D}" dt="2020-04-28T14:41:23.853" v="304" actId="14100"/>
          <ac:spMkLst>
            <pc:docMk/>
            <pc:sldMk cId="913694465" sldId="306"/>
            <ac:spMk id="3" creationId="{3799B65B-1A48-4B56-8379-09522E3323B1}"/>
          </ac:spMkLst>
        </pc:spChg>
        <pc:spChg chg="mod ord">
          <ac:chgData name="Amy Peace" userId="S::amy.peace@leicester.gov.uk::caef7dc3-0d83-4f8b-849b-f17cf985f9e9" providerId="AD" clId="Web-{CE6B1EC5-EB8C-BB0C-48C3-850D768D216D}" dt="2020-04-28T14:41:35.759" v="306"/>
          <ac:spMkLst>
            <pc:docMk/>
            <pc:sldMk cId="913694465" sldId="306"/>
            <ac:spMk id="4" creationId="{00000000-0000-0000-0000-000000000000}"/>
          </ac:spMkLst>
        </pc:spChg>
        <pc:spChg chg="add del mod">
          <ac:chgData name="Amy Peace" userId="S::amy.peace@leicester.gov.uk::caef7dc3-0d83-4f8b-849b-f17cf985f9e9" providerId="AD" clId="Web-{CE6B1EC5-EB8C-BB0C-48C3-850D768D216D}" dt="2020-04-28T14:26:12.469" v="181"/>
          <ac:spMkLst>
            <pc:docMk/>
            <pc:sldMk cId="913694465" sldId="306"/>
            <ac:spMk id="10" creationId="{14DBA2CC-472F-462C-A0E6-D483F553A2A3}"/>
          </ac:spMkLst>
        </pc:spChg>
        <pc:picChg chg="add mod">
          <ac:chgData name="Amy Peace" userId="S::amy.peace@leicester.gov.uk::caef7dc3-0d83-4f8b-849b-f17cf985f9e9" providerId="AD" clId="Web-{CE6B1EC5-EB8C-BB0C-48C3-850D768D216D}" dt="2020-04-28T14:26:02.985" v="180" actId="1076"/>
          <ac:picMkLst>
            <pc:docMk/>
            <pc:sldMk cId="913694465" sldId="306"/>
            <ac:picMk id="5" creationId="{7464DCDA-69BB-41EF-9C4A-384DC50BD3BF}"/>
          </ac:picMkLst>
        </pc:picChg>
        <pc:picChg chg="mod">
          <ac:chgData name="Amy Peace" userId="S::amy.peace@leicester.gov.uk::caef7dc3-0d83-4f8b-849b-f17cf985f9e9" providerId="AD" clId="Web-{CE6B1EC5-EB8C-BB0C-48C3-850D768D216D}" dt="2020-04-28T13:58:22.109" v="0"/>
          <ac:picMkLst>
            <pc:docMk/>
            <pc:sldMk cId="913694465" sldId="306"/>
            <ac:picMk id="7" creationId="{596483F9-160D-48A3-99A8-4345B221C2E9}"/>
          </ac:picMkLst>
        </pc:picChg>
        <pc:picChg chg="mod">
          <ac:chgData name="Amy Peace" userId="S::amy.peace@leicester.gov.uk::caef7dc3-0d83-4f8b-849b-f17cf985f9e9" providerId="AD" clId="Web-{CE6B1EC5-EB8C-BB0C-48C3-850D768D216D}" dt="2020-04-28T13:58:22.109" v="0"/>
          <ac:picMkLst>
            <pc:docMk/>
            <pc:sldMk cId="913694465" sldId="306"/>
            <ac:picMk id="9" creationId="{701E374D-2523-448D-B60F-35383019DA4F}"/>
          </ac:picMkLst>
        </pc:picChg>
        <pc:picChg chg="mod ord">
          <ac:chgData name="Amy Peace" userId="S::amy.peace@leicester.gov.uk::caef7dc3-0d83-4f8b-849b-f17cf985f9e9" providerId="AD" clId="Web-{CE6B1EC5-EB8C-BB0C-48C3-850D768D216D}" dt="2020-04-28T13:58:49.406" v="7" actId="1076"/>
          <ac:picMkLst>
            <pc:docMk/>
            <pc:sldMk cId="913694465" sldId="306"/>
            <ac:picMk id="2050" creationId="{00000000-0000-0000-0000-000000000000}"/>
          </ac:picMkLst>
        </pc:picChg>
        <pc:picChg chg="del mod ord">
          <ac:chgData name="Amy Peace" userId="S::amy.peace@leicester.gov.uk::caef7dc3-0d83-4f8b-849b-f17cf985f9e9" providerId="AD" clId="Web-{CE6B1EC5-EB8C-BB0C-48C3-850D768D216D}" dt="2020-04-28T14:25:56.625" v="179"/>
          <ac:picMkLst>
            <pc:docMk/>
            <pc:sldMk cId="913694465" sldId="306"/>
            <ac:picMk id="5122" creationId="{00000000-0000-0000-0000-000000000000}"/>
          </ac:picMkLst>
        </pc:picChg>
        <pc:picChg chg="mod ord">
          <ac:chgData name="Amy Peace" userId="S::amy.peace@leicester.gov.uk::caef7dc3-0d83-4f8b-849b-f17cf985f9e9" providerId="AD" clId="Web-{CE6B1EC5-EB8C-BB0C-48C3-850D768D216D}" dt="2020-04-28T13:58:54" v="8" actId="1076"/>
          <ac:picMkLst>
            <pc:docMk/>
            <pc:sldMk cId="913694465" sldId="306"/>
            <ac:picMk id="5123" creationId="{00000000-0000-0000-0000-000000000000}"/>
          </ac:picMkLst>
        </pc:picChg>
        <pc:cxnChg chg="add">
          <ac:chgData name="Amy Peace" userId="S::amy.peace@leicester.gov.uk::caef7dc3-0d83-4f8b-849b-f17cf985f9e9" providerId="AD" clId="Web-{CE6B1EC5-EB8C-BB0C-48C3-850D768D216D}" dt="2020-04-28T13:58:22.109" v="0"/>
          <ac:cxnSpMkLst>
            <pc:docMk/>
            <pc:sldMk cId="913694465" sldId="306"/>
            <ac:cxnSpMk id="73" creationId="{822A5670-0F7B-4199-AEAB-33FBA9CEA44D}"/>
          </ac:cxnSpMkLst>
        </pc:cxnChg>
        <pc:cxnChg chg="add">
          <ac:chgData name="Amy Peace" userId="S::amy.peace@leicester.gov.uk::caef7dc3-0d83-4f8b-849b-f17cf985f9e9" providerId="AD" clId="Web-{CE6B1EC5-EB8C-BB0C-48C3-850D768D216D}" dt="2020-04-28T13:58:22.109" v="0"/>
          <ac:cxnSpMkLst>
            <pc:docMk/>
            <pc:sldMk cId="913694465" sldId="306"/>
            <ac:cxnSpMk id="75" creationId="{8BB1744D-A7DF-4B65-B6E3-DCF12BB2D869}"/>
          </ac:cxnSpMkLst>
        </pc:cxnChg>
        <pc:cxnChg chg="add">
          <ac:chgData name="Amy Peace" userId="S::amy.peace@leicester.gov.uk::caef7dc3-0d83-4f8b-849b-f17cf985f9e9" providerId="AD" clId="Web-{CE6B1EC5-EB8C-BB0C-48C3-850D768D216D}" dt="2020-04-28T13:58:22.109" v="0"/>
          <ac:cxnSpMkLst>
            <pc:docMk/>
            <pc:sldMk cId="913694465" sldId="306"/>
            <ac:cxnSpMk id="77" creationId="{882DD753-EA38-4E86-91FB-05041A44A28E}"/>
          </ac:cxnSpMkLst>
        </pc:cxnChg>
        <pc:cxnChg chg="add">
          <ac:chgData name="Amy Peace" userId="S::amy.peace@leicester.gov.uk::caef7dc3-0d83-4f8b-849b-f17cf985f9e9" providerId="AD" clId="Web-{CE6B1EC5-EB8C-BB0C-48C3-850D768D216D}" dt="2020-04-28T13:58:22.109" v="0"/>
          <ac:cxnSpMkLst>
            <pc:docMk/>
            <pc:sldMk cId="913694465" sldId="306"/>
            <ac:cxnSpMk id="79" creationId="{6DA63E78-7704-45EF-B5D3-EADDF5D82674}"/>
          </ac:cxnSpMkLst>
        </pc:cxnChg>
      </pc:sldChg>
      <pc:sldChg chg="addSp delSp modSp mod setBg setClrOvrMap">
        <pc:chgData name="Amy Peace" userId="S::amy.peace@leicester.gov.uk::caef7dc3-0d83-4f8b-849b-f17cf985f9e9" providerId="AD" clId="Web-{CE6B1EC5-EB8C-BB0C-48C3-850D768D216D}" dt="2020-04-28T14:23:52.030" v="164" actId="20577"/>
        <pc:sldMkLst>
          <pc:docMk/>
          <pc:sldMk cId="2778773258" sldId="307"/>
        </pc:sldMkLst>
        <pc:spChg chg="del mod">
          <ac:chgData name="Amy Peace" userId="S::amy.peace@leicester.gov.uk::caef7dc3-0d83-4f8b-849b-f17cf985f9e9" providerId="AD" clId="Web-{CE6B1EC5-EB8C-BB0C-48C3-850D768D216D}" dt="2020-04-28T14:04:54.691" v="60"/>
          <ac:spMkLst>
            <pc:docMk/>
            <pc:sldMk cId="2778773258" sldId="307"/>
            <ac:spMk id="2" creationId="{00000000-0000-0000-0000-000000000000}"/>
          </ac:spMkLst>
        </pc:spChg>
        <pc:spChg chg="add del mod">
          <ac:chgData name="Amy Peace" userId="S::amy.peace@leicester.gov.uk::caef7dc3-0d83-4f8b-849b-f17cf985f9e9" providerId="AD" clId="Web-{CE6B1EC5-EB8C-BB0C-48C3-850D768D216D}" dt="2020-04-28T13:59:43.469" v="17"/>
          <ac:spMkLst>
            <pc:docMk/>
            <pc:sldMk cId="2778773258" sldId="307"/>
            <ac:spMk id="3" creationId="{00000000-0000-0000-0000-000000000000}"/>
          </ac:spMkLst>
        </pc:spChg>
        <pc:spChg chg="add del">
          <ac:chgData name="Amy Peace" userId="S::amy.peace@leicester.gov.uk::caef7dc3-0d83-4f8b-849b-f17cf985f9e9" providerId="AD" clId="Web-{CE6B1EC5-EB8C-BB0C-48C3-850D768D216D}" dt="2020-04-28T13:59:43.391" v="16"/>
          <ac:spMkLst>
            <pc:docMk/>
            <pc:sldMk cId="2778773258" sldId="307"/>
            <ac:spMk id="8" creationId="{3B854194-185D-494D-905C-7C7CB2E30F6E}"/>
          </ac:spMkLst>
        </pc:spChg>
        <pc:spChg chg="add del">
          <ac:chgData name="Amy Peace" userId="S::amy.peace@leicester.gov.uk::caef7dc3-0d83-4f8b-849b-f17cf985f9e9" providerId="AD" clId="Web-{CE6B1EC5-EB8C-BB0C-48C3-850D768D216D}" dt="2020-04-28T13:59:43.391" v="16"/>
          <ac:spMkLst>
            <pc:docMk/>
            <pc:sldMk cId="2778773258" sldId="307"/>
            <ac:spMk id="9" creationId="{B4F5FA0D-0104-4987-8241-EFF7C85B88DE}"/>
          </ac:spMkLst>
        </pc:spChg>
        <pc:spChg chg="add del">
          <ac:chgData name="Amy Peace" userId="S::amy.peace@leicester.gov.uk::caef7dc3-0d83-4f8b-849b-f17cf985f9e9" providerId="AD" clId="Web-{CE6B1EC5-EB8C-BB0C-48C3-850D768D216D}" dt="2020-04-28T13:59:20.641" v="10"/>
          <ac:spMkLst>
            <pc:docMk/>
            <pc:sldMk cId="2778773258" sldId="307"/>
            <ac:spMk id="10" creationId="{3A5B4632-C963-4296-86F0-79AA9EA5AE98}"/>
          </ac:spMkLst>
        </pc:spChg>
        <pc:spChg chg="add del">
          <ac:chgData name="Amy Peace" userId="S::amy.peace@leicester.gov.uk::caef7dc3-0d83-4f8b-849b-f17cf985f9e9" providerId="AD" clId="Web-{CE6B1EC5-EB8C-BB0C-48C3-850D768D216D}" dt="2020-04-28T14:02:49.315" v="48"/>
          <ac:spMkLst>
            <pc:docMk/>
            <pc:sldMk cId="2778773258" sldId="307"/>
            <ac:spMk id="13" creationId="{2232CA6A-2533-4944-9534-9A87A2EA61BB}"/>
          </ac:spMkLst>
        </pc:spChg>
        <pc:spChg chg="add del">
          <ac:chgData name="Amy Peace" userId="S::amy.peace@leicester.gov.uk::caef7dc3-0d83-4f8b-849b-f17cf985f9e9" providerId="AD" clId="Web-{CE6B1EC5-EB8C-BB0C-48C3-850D768D216D}" dt="2020-04-28T14:02:56.002" v="50"/>
          <ac:spMkLst>
            <pc:docMk/>
            <pc:sldMk cId="2778773258" sldId="307"/>
            <ac:spMk id="14" creationId="{D5F2E7E6-0185-44B7-851D-B22EE2A0DEF5}"/>
          </ac:spMkLst>
        </pc:spChg>
        <pc:spChg chg="add del">
          <ac:chgData name="Amy Peace" userId="S::amy.peace@leicester.gov.uk::caef7dc3-0d83-4f8b-849b-f17cf985f9e9" providerId="AD" clId="Web-{CE6B1EC5-EB8C-BB0C-48C3-850D768D216D}" dt="2020-04-28T14:02:38.330" v="44"/>
          <ac:spMkLst>
            <pc:docMk/>
            <pc:sldMk cId="2778773258" sldId="307"/>
            <ac:spMk id="16" creationId="{3A5B4632-C963-4296-86F0-79AA9EA5AE98}"/>
          </ac:spMkLst>
        </pc:spChg>
        <pc:spChg chg="add del">
          <ac:chgData name="Amy Peace" userId="S::amy.peace@leicester.gov.uk::caef7dc3-0d83-4f8b-849b-f17cf985f9e9" providerId="AD" clId="Web-{CE6B1EC5-EB8C-BB0C-48C3-850D768D216D}" dt="2020-04-28T14:04:02.456" v="57"/>
          <ac:spMkLst>
            <pc:docMk/>
            <pc:sldMk cId="2778773258" sldId="307"/>
            <ac:spMk id="17" creationId="{9228552E-C8B1-4A80-8448-0787CE0FC704}"/>
          </ac:spMkLst>
        </pc:spChg>
        <pc:spChg chg="add del">
          <ac:chgData name="Amy Peace" userId="S::amy.peace@leicester.gov.uk::caef7dc3-0d83-4f8b-849b-f17cf985f9e9" providerId="AD" clId="Web-{CE6B1EC5-EB8C-BB0C-48C3-850D768D216D}" dt="2020-04-28T14:02:49.315" v="48"/>
          <ac:spMkLst>
            <pc:docMk/>
            <pc:sldMk cId="2778773258" sldId="307"/>
            <ac:spMk id="18" creationId="{FEA3E6C2-0820-41EE-816A-5D9A9CB330C8}"/>
          </ac:spMkLst>
        </pc:spChg>
        <pc:spChg chg="add del">
          <ac:chgData name="Amy Peace" userId="S::amy.peace@leicester.gov.uk::caef7dc3-0d83-4f8b-849b-f17cf985f9e9" providerId="AD" clId="Web-{CE6B1EC5-EB8C-BB0C-48C3-850D768D216D}" dt="2020-04-28T14:04:54.691" v="61"/>
          <ac:spMkLst>
            <pc:docMk/>
            <pc:sldMk cId="2778773258" sldId="307"/>
            <ac:spMk id="19" creationId="{3A5B4632-C963-4296-86F0-79AA9EA5AE98}"/>
          </ac:spMkLst>
        </pc:spChg>
        <pc:spChg chg="add del">
          <ac:chgData name="Amy Peace" userId="S::amy.peace@leicester.gov.uk::caef7dc3-0d83-4f8b-849b-f17cf985f9e9" providerId="AD" clId="Web-{CE6B1EC5-EB8C-BB0C-48C3-850D768D216D}" dt="2020-04-28T14:10:37.398" v="145"/>
          <ac:spMkLst>
            <pc:docMk/>
            <pc:sldMk cId="2778773258" sldId="307"/>
            <ac:spMk id="83" creationId="{3B854194-185D-494D-905C-7C7CB2E30F6E}"/>
          </ac:spMkLst>
        </pc:spChg>
        <pc:spChg chg="add del">
          <ac:chgData name="Amy Peace" userId="S::amy.peace@leicester.gov.uk::caef7dc3-0d83-4f8b-849b-f17cf985f9e9" providerId="AD" clId="Web-{CE6B1EC5-EB8C-BB0C-48C3-850D768D216D}" dt="2020-04-28T14:10:37.398" v="145"/>
          <ac:spMkLst>
            <pc:docMk/>
            <pc:sldMk cId="2778773258" sldId="307"/>
            <ac:spMk id="85" creationId="{B4F5FA0D-0104-4987-8241-EFF7C85B88DE}"/>
          </ac:spMkLst>
        </pc:spChg>
        <pc:spChg chg="add del mod">
          <ac:chgData name="Amy Peace" userId="S::amy.peace@leicester.gov.uk::caef7dc3-0d83-4f8b-849b-f17cf985f9e9" providerId="AD" clId="Web-{CE6B1EC5-EB8C-BB0C-48C3-850D768D216D}" dt="2020-04-28T14:05:10.035" v="62"/>
          <ac:spMkLst>
            <pc:docMk/>
            <pc:sldMk cId="2778773258" sldId="307"/>
            <ac:spMk id="582" creationId="{B3B5EBD7-E670-477F-AE94-4FDE9CEAFF68}"/>
          </ac:spMkLst>
        </pc:spChg>
        <pc:spChg chg="add del mod">
          <ac:chgData name="Amy Peace" userId="S::amy.peace@leicester.gov.uk::caef7dc3-0d83-4f8b-849b-f17cf985f9e9" providerId="AD" clId="Web-{CE6B1EC5-EB8C-BB0C-48C3-850D768D216D}" dt="2020-04-28T14:10:37.398" v="145"/>
          <ac:spMkLst>
            <pc:docMk/>
            <pc:sldMk cId="2778773258" sldId="307"/>
            <ac:spMk id="584" creationId="{69DE4D4B-690E-4895-A711-59987C469B8B}"/>
          </ac:spMkLst>
        </pc:spChg>
        <pc:spChg chg="add del mod">
          <ac:chgData name="Amy Peace" userId="S::amy.peace@leicester.gov.uk::caef7dc3-0d83-4f8b-849b-f17cf985f9e9" providerId="AD" clId="Web-{CE6B1EC5-EB8C-BB0C-48C3-850D768D216D}" dt="2020-04-28T14:05:20.644" v="65"/>
          <ac:spMkLst>
            <pc:docMk/>
            <pc:sldMk cId="2778773258" sldId="307"/>
            <ac:spMk id="588" creationId="{7FA9D1F7-7967-4651-8BE8-D15849A53B5F}"/>
          </ac:spMkLst>
        </pc:spChg>
        <pc:spChg chg="add mod">
          <ac:chgData name="Amy Peace" userId="S::amy.peace@leicester.gov.uk::caef7dc3-0d83-4f8b-849b-f17cf985f9e9" providerId="AD" clId="Web-{CE6B1EC5-EB8C-BB0C-48C3-850D768D216D}" dt="2020-04-28T14:23:52.030" v="164" actId="20577"/>
          <ac:spMkLst>
            <pc:docMk/>
            <pc:sldMk cId="2778773258" sldId="307"/>
            <ac:spMk id="590" creationId="{9DEE956A-389B-4E1B-BEA8-8E06AD6DF884}"/>
          </ac:spMkLst>
        </pc:spChg>
        <pc:spChg chg="add del mod">
          <ac:chgData name="Amy Peace" userId="S::amy.peace@leicester.gov.uk::caef7dc3-0d83-4f8b-849b-f17cf985f9e9" providerId="AD" clId="Web-{CE6B1EC5-EB8C-BB0C-48C3-850D768D216D}" dt="2020-04-28T14:22:56.514" v="157"/>
          <ac:spMkLst>
            <pc:docMk/>
            <pc:sldMk cId="2778773258" sldId="307"/>
            <ac:spMk id="591" creationId="{54269E22-83D3-46F0-86B9-18D072827086}"/>
          </ac:spMkLst>
        </pc:spChg>
        <pc:grpChg chg="add del">
          <ac:chgData name="Amy Peace" userId="S::amy.peace@leicester.gov.uk::caef7dc3-0d83-4f8b-849b-f17cf985f9e9" providerId="AD" clId="Web-{CE6B1EC5-EB8C-BB0C-48C3-850D768D216D}" dt="2020-04-28T14:02:49.315" v="48"/>
          <ac:grpSpMkLst>
            <pc:docMk/>
            <pc:sldMk cId="2778773258" sldId="307"/>
            <ac:grpSpMk id="24" creationId="{DC718002-279E-427A-9DA1-FB94940DE12F}"/>
          </ac:grpSpMkLst>
        </pc:grpChg>
        <pc:graphicFrameChg chg="add del">
          <ac:chgData name="Amy Peace" userId="S::amy.peace@leicester.gov.uk::caef7dc3-0d83-4f8b-849b-f17cf985f9e9" providerId="AD" clId="Web-{CE6B1EC5-EB8C-BB0C-48C3-850D768D216D}" dt="2020-04-28T13:59:20.641" v="10"/>
          <ac:graphicFrameMkLst>
            <pc:docMk/>
            <pc:sldMk cId="2778773258" sldId="307"/>
            <ac:graphicFrameMk id="5" creationId="{20B9929F-EE08-45D6-88C5-F938570A6059}"/>
          </ac:graphicFrameMkLst>
        </pc:graphicFrameChg>
        <pc:graphicFrameChg chg="add del">
          <ac:chgData name="Amy Peace" userId="S::amy.peace@leicester.gov.uk::caef7dc3-0d83-4f8b-849b-f17cf985f9e9" providerId="AD" clId="Web-{CE6B1EC5-EB8C-BB0C-48C3-850D768D216D}" dt="2020-04-28T13:59:30.313" v="12"/>
          <ac:graphicFrameMkLst>
            <pc:docMk/>
            <pc:sldMk cId="2778773258" sldId="307"/>
            <ac:graphicFrameMk id="6" creationId="{67734061-AF95-4FFF-B8C9-19F8CFCEF26B}"/>
          </ac:graphicFrameMkLst>
        </pc:graphicFrameChg>
        <pc:graphicFrameChg chg="add del">
          <ac:chgData name="Amy Peace" userId="S::amy.peace@leicester.gov.uk::caef7dc3-0d83-4f8b-849b-f17cf985f9e9" providerId="AD" clId="Web-{CE6B1EC5-EB8C-BB0C-48C3-850D768D216D}" dt="2020-04-28T13:59:36.954" v="14"/>
          <ac:graphicFrameMkLst>
            <pc:docMk/>
            <pc:sldMk cId="2778773258" sldId="307"/>
            <ac:graphicFrameMk id="7" creationId="{9607AED4-F6FB-4018-A10F-63397E981337}"/>
          </ac:graphicFrameMkLst>
        </pc:graphicFrameChg>
        <pc:graphicFrameChg chg="add del mod modGraphic">
          <ac:chgData name="Amy Peace" userId="S::amy.peace@leicester.gov.uk::caef7dc3-0d83-4f8b-849b-f17cf985f9e9" providerId="AD" clId="Web-{CE6B1EC5-EB8C-BB0C-48C3-850D768D216D}" dt="2020-04-28T14:04:54.660" v="59"/>
          <ac:graphicFrameMkLst>
            <pc:docMk/>
            <pc:sldMk cId="2778773258" sldId="307"/>
            <ac:graphicFrameMk id="11" creationId="{67734061-AF95-4FFF-B8C9-19F8CFCEF26B}"/>
          </ac:graphicFrameMkLst>
        </pc:graphicFrameChg>
        <pc:picChg chg="add del">
          <ac:chgData name="Amy Peace" userId="S::amy.peace@leicester.gov.uk::caef7dc3-0d83-4f8b-849b-f17cf985f9e9" providerId="AD" clId="Web-{CE6B1EC5-EB8C-BB0C-48C3-850D768D216D}" dt="2020-04-28T13:59:43.391" v="16"/>
          <ac:picMkLst>
            <pc:docMk/>
            <pc:sldMk cId="2778773258" sldId="307"/>
            <ac:picMk id="12" creationId="{2897127E-6CEF-446C-BE87-93B7C46E49D1}"/>
          </ac:picMkLst>
        </pc:picChg>
        <pc:picChg chg="add del">
          <ac:chgData name="Amy Peace" userId="S::amy.peace@leicester.gov.uk::caef7dc3-0d83-4f8b-849b-f17cf985f9e9" providerId="AD" clId="Web-{CE6B1EC5-EB8C-BB0C-48C3-850D768D216D}" dt="2020-04-28T14:04:02.456" v="57"/>
          <ac:picMkLst>
            <pc:docMk/>
            <pc:sldMk cId="2778773258" sldId="307"/>
            <ac:picMk id="15" creationId="{EC201E69-52A9-4BD4-B2FB-1A9CBA3D3A65}"/>
          </ac:picMkLst>
        </pc:picChg>
        <pc:picChg chg="add del">
          <ac:chgData name="Amy Peace" userId="S::amy.peace@leicester.gov.uk::caef7dc3-0d83-4f8b-849b-f17cf985f9e9" providerId="AD" clId="Web-{CE6B1EC5-EB8C-BB0C-48C3-850D768D216D}" dt="2020-04-28T14:10:37.398" v="145"/>
          <ac:picMkLst>
            <pc:docMk/>
            <pc:sldMk cId="2778773258" sldId="307"/>
            <ac:picMk id="87" creationId="{2897127E-6CEF-446C-BE87-93B7C46E49D1}"/>
          </ac:picMkLst>
        </pc:picChg>
        <pc:picChg chg="add del mod ord">
          <ac:chgData name="Amy Peace" userId="S::amy.peace@leicester.gov.uk::caef7dc3-0d83-4f8b-849b-f17cf985f9e9" providerId="AD" clId="Web-{CE6B1EC5-EB8C-BB0C-48C3-850D768D216D}" dt="2020-04-28T14:05:25.535" v="67"/>
          <ac:picMkLst>
            <pc:docMk/>
            <pc:sldMk cId="2778773258" sldId="307"/>
            <ac:picMk id="585" creationId="{2D844820-1136-407E-84F4-C58785BD63B9}"/>
          </ac:picMkLst>
        </pc:picChg>
        <pc:picChg chg="add mod">
          <ac:chgData name="Amy Peace" userId="S::amy.peace@leicester.gov.uk::caef7dc3-0d83-4f8b-849b-f17cf985f9e9" providerId="AD" clId="Web-{CE6B1EC5-EB8C-BB0C-48C3-850D768D216D}" dt="2020-04-28T14:23:28.671" v="160" actId="14100"/>
          <ac:picMkLst>
            <pc:docMk/>
            <pc:sldMk cId="2778773258" sldId="307"/>
            <ac:picMk id="592" creationId="{E5CBFF5C-27E2-43C5-8E95-1EC51723C967}"/>
          </ac:picMkLst>
        </pc:picChg>
        <pc:cxnChg chg="add del">
          <ac:chgData name="Amy Peace" userId="S::amy.peace@leicester.gov.uk::caef7dc3-0d83-4f8b-849b-f17cf985f9e9" providerId="AD" clId="Web-{CE6B1EC5-EB8C-BB0C-48C3-850D768D216D}" dt="2020-04-28T14:02:49.315" v="48"/>
          <ac:cxnSpMkLst>
            <pc:docMk/>
            <pc:sldMk cId="2778773258" sldId="307"/>
            <ac:cxnSpMk id="20" creationId="{DF3224AF-B899-44E2-A5C0-BA9387F5F94E}"/>
          </ac:cxnSpMkLst>
        </pc:cxnChg>
        <pc:cxnChg chg="add del">
          <ac:chgData name="Amy Peace" userId="S::amy.peace@leicester.gov.uk::caef7dc3-0d83-4f8b-849b-f17cf985f9e9" providerId="AD" clId="Web-{CE6B1EC5-EB8C-BB0C-48C3-850D768D216D}" dt="2020-04-28T14:02:49.315" v="48"/>
          <ac:cxnSpMkLst>
            <pc:docMk/>
            <pc:sldMk cId="2778773258" sldId="307"/>
            <ac:cxnSpMk id="22" creationId="{8E1323D1-1DCB-481A-AEA7-F9BBC4E173AC}"/>
          </ac:cxnSpMkLst>
        </pc:cxnChg>
      </pc:sldChg>
      <pc:sldChg chg="addSp">
        <pc:chgData name="Amy Peace" userId="S::amy.peace@leicester.gov.uk::caef7dc3-0d83-4f8b-849b-f17cf985f9e9" providerId="AD" clId="Web-{CE6B1EC5-EB8C-BB0C-48C3-850D768D216D}" dt="2020-04-28T14:23:58.921" v="165"/>
        <pc:sldMkLst>
          <pc:docMk/>
          <pc:sldMk cId="506499255" sldId="308"/>
        </pc:sldMkLst>
        <pc:picChg chg="add">
          <ac:chgData name="Amy Peace" userId="S::amy.peace@leicester.gov.uk::caef7dc3-0d83-4f8b-849b-f17cf985f9e9" providerId="AD" clId="Web-{CE6B1EC5-EB8C-BB0C-48C3-850D768D216D}" dt="2020-04-28T14:23:58.921" v="165"/>
          <ac:picMkLst>
            <pc:docMk/>
            <pc:sldMk cId="506499255" sldId="308"/>
            <ac:picMk id="5" creationId="{8E02189D-5ADB-43E9-BDC2-58A551978092}"/>
          </ac:picMkLst>
        </pc:picChg>
      </pc:sldChg>
      <pc:sldChg chg="addSp delSp modSp add del">
        <pc:chgData name="Amy Peace" userId="S::amy.peace@leicester.gov.uk::caef7dc3-0d83-4f8b-849b-f17cf985f9e9" providerId="AD" clId="Web-{CE6B1EC5-EB8C-BB0C-48C3-850D768D216D}" dt="2020-04-28T14:24:53.125" v="172"/>
        <pc:sldMkLst>
          <pc:docMk/>
          <pc:sldMk cId="658745041" sldId="310"/>
        </pc:sldMkLst>
        <pc:spChg chg="mod">
          <ac:chgData name="Amy Peace" userId="S::amy.peace@leicester.gov.uk::caef7dc3-0d83-4f8b-849b-f17cf985f9e9" providerId="AD" clId="Web-{CE6B1EC5-EB8C-BB0C-48C3-850D768D216D}" dt="2020-04-28T14:09:01.365" v="143" actId="1076"/>
          <ac:spMkLst>
            <pc:docMk/>
            <pc:sldMk cId="658745041" sldId="310"/>
            <ac:spMk id="3" creationId="{00000000-0000-0000-0000-000000000000}"/>
          </ac:spMkLst>
        </pc:spChg>
        <pc:picChg chg="add">
          <ac:chgData name="Amy Peace" userId="S::amy.peace@leicester.gov.uk::caef7dc3-0d83-4f8b-849b-f17cf985f9e9" providerId="AD" clId="Web-{CE6B1EC5-EB8C-BB0C-48C3-850D768D216D}" dt="2020-04-28T14:24:01.515" v="166"/>
          <ac:picMkLst>
            <pc:docMk/>
            <pc:sldMk cId="658745041" sldId="310"/>
            <ac:picMk id="5" creationId="{E5AAA6E9-532A-41FF-A6AA-595966618FAF}"/>
          </ac:picMkLst>
        </pc:picChg>
        <pc:picChg chg="add del">
          <ac:chgData name="Amy Peace" userId="S::amy.peace@leicester.gov.uk::caef7dc3-0d83-4f8b-849b-f17cf985f9e9" providerId="AD" clId="Web-{CE6B1EC5-EB8C-BB0C-48C3-850D768D216D}" dt="2020-04-28T14:24:53.125" v="172"/>
          <ac:picMkLst>
            <pc:docMk/>
            <pc:sldMk cId="658745041" sldId="310"/>
            <ac:picMk id="7" creationId="{AAEFF512-2814-47CC-B72E-998BE532C5F2}"/>
          </ac:picMkLst>
        </pc:picChg>
      </pc:sldChg>
      <pc:sldChg chg="addSp">
        <pc:chgData name="Amy Peace" userId="S::amy.peace@leicester.gov.uk::caef7dc3-0d83-4f8b-849b-f17cf985f9e9" providerId="AD" clId="Web-{CE6B1EC5-EB8C-BB0C-48C3-850D768D216D}" dt="2020-04-28T14:24:05.437" v="168"/>
        <pc:sldMkLst>
          <pc:docMk/>
          <pc:sldMk cId="3019312003" sldId="311"/>
        </pc:sldMkLst>
        <pc:picChg chg="add">
          <ac:chgData name="Amy Peace" userId="S::amy.peace@leicester.gov.uk::caef7dc3-0d83-4f8b-849b-f17cf985f9e9" providerId="AD" clId="Web-{CE6B1EC5-EB8C-BB0C-48C3-850D768D216D}" dt="2020-04-28T14:24:05.437" v="168"/>
          <ac:picMkLst>
            <pc:docMk/>
            <pc:sldMk cId="3019312003" sldId="311"/>
            <ac:picMk id="5" creationId="{F9593E3F-4859-4532-9D7B-3E915E4E0063}"/>
          </ac:picMkLst>
        </pc:picChg>
      </pc:sldChg>
      <pc:sldChg chg="addSp">
        <pc:chgData name="Amy Peace" userId="S::amy.peace@leicester.gov.uk::caef7dc3-0d83-4f8b-849b-f17cf985f9e9" providerId="AD" clId="Web-{CE6B1EC5-EB8C-BB0C-48C3-850D768D216D}" dt="2020-04-28T14:24:06.608" v="169"/>
        <pc:sldMkLst>
          <pc:docMk/>
          <pc:sldMk cId="2286537816" sldId="312"/>
        </pc:sldMkLst>
        <pc:picChg chg="add">
          <ac:chgData name="Amy Peace" userId="S::amy.peace@leicester.gov.uk::caef7dc3-0d83-4f8b-849b-f17cf985f9e9" providerId="AD" clId="Web-{CE6B1EC5-EB8C-BB0C-48C3-850D768D216D}" dt="2020-04-28T14:24:06.608" v="169"/>
          <ac:picMkLst>
            <pc:docMk/>
            <pc:sldMk cId="2286537816" sldId="312"/>
            <ac:picMk id="5" creationId="{D07D4462-2113-40B3-9180-445A0F9735D4}"/>
          </ac:picMkLst>
        </pc:picChg>
      </pc:sldChg>
      <pc:sldChg chg="new del">
        <pc:chgData name="Amy Peace" userId="S::amy.peace@leicester.gov.uk::caef7dc3-0d83-4f8b-849b-f17cf985f9e9" providerId="AD" clId="Web-{CE6B1EC5-EB8C-BB0C-48C3-850D768D216D}" dt="2020-04-28T14:20:25.997" v="147"/>
        <pc:sldMkLst>
          <pc:docMk/>
          <pc:sldMk cId="2695068553" sldId="318"/>
        </pc:sldMkLst>
      </pc:sldChg>
    </pc:docChg>
  </pc:docChgLst>
  <pc:docChgLst>
    <pc:chgData name="Lee Jowett" userId="S::lee.jowett@leicester.gov.uk::b4c18200-571b-4fac-968d-92e9fa7f3d31" providerId="AD" clId="Web-{9B78B10D-89CB-C04E-12AB-48F6D9DCBF1F}"/>
    <pc:docChg chg="modSld">
      <pc:chgData name="Lee Jowett" userId="S::lee.jowett@leicester.gov.uk::b4c18200-571b-4fac-968d-92e9fa7f3d31" providerId="AD" clId="Web-{9B78B10D-89CB-C04E-12AB-48F6D9DCBF1F}" dt="2020-04-21T14:57:46.068" v="12" actId="20577"/>
      <pc:docMkLst>
        <pc:docMk/>
      </pc:docMkLst>
      <pc:sldChg chg="addSp modSp">
        <pc:chgData name="Lee Jowett" userId="S::lee.jowett@leicester.gov.uk::b4c18200-571b-4fac-968d-92e9fa7f3d31" providerId="AD" clId="Web-{9B78B10D-89CB-C04E-12AB-48F6D9DCBF1F}" dt="2020-04-21T14:57:30.207" v="10" actId="1076"/>
        <pc:sldMkLst>
          <pc:docMk/>
          <pc:sldMk cId="1343891671" sldId="270"/>
        </pc:sldMkLst>
        <pc:spChg chg="mod">
          <ac:chgData name="Lee Jowett" userId="S::lee.jowett@leicester.gov.uk::b4c18200-571b-4fac-968d-92e9fa7f3d31" providerId="AD" clId="Web-{9B78B10D-89CB-C04E-12AB-48F6D9DCBF1F}" dt="2020-04-21T14:57:06.893" v="6" actId="14100"/>
          <ac:spMkLst>
            <pc:docMk/>
            <pc:sldMk cId="1343891671" sldId="270"/>
            <ac:spMk id="8" creationId="{7F4810C4-D956-4CBB-92F6-8E0AD02400FF}"/>
          </ac:spMkLst>
        </pc:spChg>
        <pc:picChg chg="add mod">
          <ac:chgData name="Lee Jowett" userId="S::lee.jowett@leicester.gov.uk::b4c18200-571b-4fac-968d-92e9fa7f3d31" providerId="AD" clId="Web-{9B78B10D-89CB-C04E-12AB-48F6D9DCBF1F}" dt="2020-04-21T14:57:30.207" v="10" actId="1076"/>
          <ac:picMkLst>
            <pc:docMk/>
            <pc:sldMk cId="1343891671" sldId="270"/>
            <ac:picMk id="3" creationId="{FADE1DB7-9B89-4C2A-874C-B22C88356E01}"/>
          </ac:picMkLst>
        </pc:picChg>
      </pc:sldChg>
      <pc:sldChg chg="modSp">
        <pc:chgData name="Lee Jowett" userId="S::lee.jowett@leicester.gov.uk::b4c18200-571b-4fac-968d-92e9fa7f3d31" providerId="AD" clId="Web-{9B78B10D-89CB-C04E-12AB-48F6D9DCBF1F}" dt="2020-04-21T14:57:46.068" v="11" actId="20577"/>
        <pc:sldMkLst>
          <pc:docMk/>
          <pc:sldMk cId="3510273" sldId="271"/>
        </pc:sldMkLst>
        <pc:spChg chg="mod">
          <ac:chgData name="Lee Jowett" userId="S::lee.jowett@leicester.gov.uk::b4c18200-571b-4fac-968d-92e9fa7f3d31" providerId="AD" clId="Web-{9B78B10D-89CB-C04E-12AB-48F6D9DCBF1F}" dt="2020-04-21T14:57:46.068" v="11" actId="20577"/>
          <ac:spMkLst>
            <pc:docMk/>
            <pc:sldMk cId="3510273" sldId="271"/>
            <ac:spMk id="2" creationId="{2FDFA9D8-F754-4645-B165-2160B2E65223}"/>
          </ac:spMkLst>
        </pc:spChg>
      </pc:sldChg>
    </pc:docChg>
  </pc:docChgLst>
  <pc:docChgLst>
    <pc:chgData name="Amy Peace" userId="S::amy.peace@leicester.gov.uk::caef7dc3-0d83-4f8b-849b-f17cf985f9e9" providerId="AD" clId="Web-{830E5389-7945-4021-B4E9-47CFBB772DAB}"/>
    <pc:docChg chg="modSld">
      <pc:chgData name="Amy Peace" userId="S::amy.peace@leicester.gov.uk::caef7dc3-0d83-4f8b-849b-f17cf985f9e9" providerId="AD" clId="Web-{830E5389-7945-4021-B4E9-47CFBB772DAB}" dt="2020-04-24T15:20:52.604" v="20" actId="1076"/>
      <pc:docMkLst>
        <pc:docMk/>
      </pc:docMkLst>
      <pc:sldChg chg="modSp">
        <pc:chgData name="Amy Peace" userId="S::amy.peace@leicester.gov.uk::caef7dc3-0d83-4f8b-849b-f17cf985f9e9" providerId="AD" clId="Web-{830E5389-7945-4021-B4E9-47CFBB772DAB}" dt="2020-04-24T15:20:52.604" v="20" actId="1076"/>
        <pc:sldMkLst>
          <pc:docMk/>
          <pc:sldMk cId="304270638" sldId="275"/>
        </pc:sldMkLst>
        <pc:spChg chg="mod">
          <ac:chgData name="Amy Peace" userId="S::amy.peace@leicester.gov.uk::caef7dc3-0d83-4f8b-849b-f17cf985f9e9" providerId="AD" clId="Web-{830E5389-7945-4021-B4E9-47CFBB772DAB}" dt="2020-04-24T15:20:52.604" v="20" actId="1076"/>
          <ac:spMkLst>
            <pc:docMk/>
            <pc:sldMk cId="304270638" sldId="275"/>
            <ac:spMk id="5" creationId="{00000000-0000-0000-0000-000000000000}"/>
          </ac:spMkLst>
        </pc:spChg>
      </pc:sldChg>
      <pc:sldChg chg="addSp delSp modSp mod setBg">
        <pc:chgData name="Amy Peace" userId="S::amy.peace@leicester.gov.uk::caef7dc3-0d83-4f8b-849b-f17cf985f9e9" providerId="AD" clId="Web-{830E5389-7945-4021-B4E9-47CFBB772DAB}" dt="2020-04-24T15:20:31.932" v="19"/>
        <pc:sldMkLst>
          <pc:docMk/>
          <pc:sldMk cId="3245377727" sldId="303"/>
        </pc:sldMkLst>
        <pc:spChg chg="mod">
          <ac:chgData name="Amy Peace" userId="S::amy.peace@leicester.gov.uk::caef7dc3-0d83-4f8b-849b-f17cf985f9e9" providerId="AD" clId="Web-{830E5389-7945-4021-B4E9-47CFBB772DAB}" dt="2020-04-24T15:20:31.932" v="19"/>
          <ac:spMkLst>
            <pc:docMk/>
            <pc:sldMk cId="3245377727" sldId="303"/>
            <ac:spMk id="2" creationId="{00000000-0000-0000-0000-000000000000}"/>
          </ac:spMkLst>
        </pc:spChg>
        <pc:spChg chg="mod">
          <ac:chgData name="Amy Peace" userId="S::amy.peace@leicester.gov.uk::caef7dc3-0d83-4f8b-849b-f17cf985f9e9" providerId="AD" clId="Web-{830E5389-7945-4021-B4E9-47CFBB772DAB}" dt="2020-04-24T15:20:31.932" v="19"/>
          <ac:spMkLst>
            <pc:docMk/>
            <pc:sldMk cId="3245377727" sldId="303"/>
            <ac:spMk id="3" creationId="{00000000-0000-0000-0000-000000000000}"/>
          </ac:spMkLst>
        </pc:spChg>
        <pc:spChg chg="add del">
          <ac:chgData name="Amy Peace" userId="S::amy.peace@leicester.gov.uk::caef7dc3-0d83-4f8b-849b-f17cf985f9e9" providerId="AD" clId="Web-{830E5389-7945-4021-B4E9-47CFBB772DAB}" dt="2020-04-24T15:20:31.932" v="19"/>
          <ac:spMkLst>
            <pc:docMk/>
            <pc:sldMk cId="3245377727" sldId="303"/>
            <ac:spMk id="77" creationId="{3D7E4C9F-7EC2-4C52-9146-0E1435CC2D7C}"/>
          </ac:spMkLst>
        </pc:spChg>
        <pc:spChg chg="add del">
          <ac:chgData name="Amy Peace" userId="S::amy.peace@leicester.gov.uk::caef7dc3-0d83-4f8b-849b-f17cf985f9e9" providerId="AD" clId="Web-{830E5389-7945-4021-B4E9-47CFBB772DAB}" dt="2020-04-24T15:20:31.932" v="19"/>
          <ac:spMkLst>
            <pc:docMk/>
            <pc:sldMk cId="3245377727" sldId="303"/>
            <ac:spMk id="79" creationId="{E677BBB0-8A66-4619-B31B-5097655C5FF2}"/>
          </ac:spMkLst>
        </pc:spChg>
        <pc:spChg chg="add del">
          <ac:chgData name="Amy Peace" userId="S::amy.peace@leicester.gov.uk::caef7dc3-0d83-4f8b-849b-f17cf985f9e9" providerId="AD" clId="Web-{830E5389-7945-4021-B4E9-47CFBB772DAB}" dt="2020-04-24T15:20:31.932" v="19"/>
          <ac:spMkLst>
            <pc:docMk/>
            <pc:sldMk cId="3245377727" sldId="303"/>
            <ac:spMk id="81" creationId="{FB56C437-7CF8-4D2B-8C62-6F9CEA5611FA}"/>
          </ac:spMkLst>
        </pc:spChg>
        <pc:spChg chg="add del">
          <ac:chgData name="Amy Peace" userId="S::amy.peace@leicester.gov.uk::caef7dc3-0d83-4f8b-849b-f17cf985f9e9" providerId="AD" clId="Web-{830E5389-7945-4021-B4E9-47CFBB772DAB}" dt="2020-04-24T15:20:31.932" v="19"/>
          <ac:spMkLst>
            <pc:docMk/>
            <pc:sldMk cId="3245377727" sldId="303"/>
            <ac:spMk id="83" creationId="{288F414E-1A16-495F-8EF5-F55A4207EE48}"/>
          </ac:spMkLst>
        </pc:spChg>
        <pc:picChg chg="mod ord">
          <ac:chgData name="Amy Peace" userId="S::amy.peace@leicester.gov.uk::caef7dc3-0d83-4f8b-849b-f17cf985f9e9" providerId="AD" clId="Web-{830E5389-7945-4021-B4E9-47CFBB772DAB}" dt="2020-04-24T15:20:31.932" v="19"/>
          <ac:picMkLst>
            <pc:docMk/>
            <pc:sldMk cId="3245377727" sldId="303"/>
            <ac:picMk id="8194" creationId="{00000000-0000-0000-0000-000000000000}"/>
          </ac:picMkLst>
        </pc:picChg>
        <pc:picChg chg="mod">
          <ac:chgData name="Amy Peace" userId="S::amy.peace@leicester.gov.uk::caef7dc3-0d83-4f8b-849b-f17cf985f9e9" providerId="AD" clId="Web-{830E5389-7945-4021-B4E9-47CFBB772DAB}" dt="2020-04-24T15:20:31.932" v="19"/>
          <ac:picMkLst>
            <pc:docMk/>
            <pc:sldMk cId="3245377727" sldId="303"/>
            <ac:picMk id="8196" creationId="{00000000-0000-0000-0000-000000000000}"/>
          </ac:picMkLst>
        </pc:picChg>
        <pc:picChg chg="mod ord">
          <ac:chgData name="Amy Peace" userId="S::amy.peace@leicester.gov.uk::caef7dc3-0d83-4f8b-849b-f17cf985f9e9" providerId="AD" clId="Web-{830E5389-7945-4021-B4E9-47CFBB772DAB}" dt="2020-04-24T15:20:31.932" v="19"/>
          <ac:picMkLst>
            <pc:docMk/>
            <pc:sldMk cId="3245377727" sldId="303"/>
            <ac:picMk id="8198" creationId="{00000000-0000-0000-0000-000000000000}"/>
          </ac:picMkLst>
        </pc:picChg>
        <pc:picChg chg="mod ord">
          <ac:chgData name="Amy Peace" userId="S::amy.peace@leicester.gov.uk::caef7dc3-0d83-4f8b-849b-f17cf985f9e9" providerId="AD" clId="Web-{830E5389-7945-4021-B4E9-47CFBB772DAB}" dt="2020-04-24T15:20:31.932" v="19"/>
          <ac:picMkLst>
            <pc:docMk/>
            <pc:sldMk cId="3245377727" sldId="303"/>
            <ac:picMk id="8200" creationId="{00000000-0000-0000-0000-000000000000}"/>
          </ac:picMkLst>
        </pc:picChg>
      </pc:sldChg>
      <pc:sldChg chg="addSp delSp modSp mod setBg">
        <pc:chgData name="Amy Peace" userId="S::amy.peace@leicester.gov.uk::caef7dc3-0d83-4f8b-849b-f17cf985f9e9" providerId="AD" clId="Web-{830E5389-7945-4021-B4E9-47CFBB772DAB}" dt="2020-04-24T15:19:45.713" v="17"/>
        <pc:sldMkLst>
          <pc:docMk/>
          <pc:sldMk cId="2927734426" sldId="313"/>
        </pc:sldMkLst>
        <pc:spChg chg="mod">
          <ac:chgData name="Amy Peace" userId="S::amy.peace@leicester.gov.uk::caef7dc3-0d83-4f8b-849b-f17cf985f9e9" providerId="AD" clId="Web-{830E5389-7945-4021-B4E9-47CFBB772DAB}" dt="2020-04-24T15:19:21.494" v="10"/>
          <ac:spMkLst>
            <pc:docMk/>
            <pc:sldMk cId="2927734426" sldId="313"/>
            <ac:spMk id="2" creationId="{00000000-0000-0000-0000-000000000000}"/>
          </ac:spMkLst>
        </pc:spChg>
        <pc:spChg chg="mod ord">
          <ac:chgData name="Amy Peace" userId="S::amy.peace@leicester.gov.uk::caef7dc3-0d83-4f8b-849b-f17cf985f9e9" providerId="AD" clId="Web-{830E5389-7945-4021-B4E9-47CFBB772DAB}" dt="2020-04-24T15:19:21.494" v="10"/>
          <ac:spMkLst>
            <pc:docMk/>
            <pc:sldMk cId="2927734426" sldId="313"/>
            <ac:spMk id="3" creationId="{00000000-0000-0000-0000-000000000000}"/>
          </ac:spMkLst>
        </pc:spChg>
        <pc:spChg chg="add del">
          <ac:chgData name="Amy Peace" userId="S::amy.peace@leicester.gov.uk::caef7dc3-0d83-4f8b-849b-f17cf985f9e9" providerId="AD" clId="Web-{830E5389-7945-4021-B4E9-47CFBB772DAB}" dt="2020-04-24T15:18:53.353" v="3"/>
          <ac:spMkLst>
            <pc:docMk/>
            <pc:sldMk cId="2927734426" sldId="313"/>
            <ac:spMk id="6" creationId="{F56F5174-31D9-4DBB-AAB7-A1FD7BDB1352}"/>
          </ac:spMkLst>
        </pc:spChg>
        <pc:spChg chg="add del">
          <ac:chgData name="Amy Peace" userId="S::amy.peace@leicester.gov.uk::caef7dc3-0d83-4f8b-849b-f17cf985f9e9" providerId="AD" clId="Web-{830E5389-7945-4021-B4E9-47CFBB772DAB}" dt="2020-04-24T15:18:59.603" v="5"/>
          <ac:spMkLst>
            <pc:docMk/>
            <pc:sldMk cId="2927734426" sldId="313"/>
            <ac:spMk id="8" creationId="{AFA67CD3-AB4E-4A7A-BEB8-53C445D8C44E}"/>
          </ac:spMkLst>
        </pc:spChg>
        <pc:spChg chg="add del">
          <ac:chgData name="Amy Peace" userId="S::amy.peace@leicester.gov.uk::caef7dc3-0d83-4f8b-849b-f17cf985f9e9" providerId="AD" clId="Web-{830E5389-7945-4021-B4E9-47CFBB772DAB}" dt="2020-04-24T15:18:45.822" v="1"/>
          <ac:spMkLst>
            <pc:docMk/>
            <pc:sldMk cId="2927734426" sldId="313"/>
            <ac:spMk id="9" creationId="{59A309A7-1751-4ABE-A3C1-EEC40366AD89}"/>
          </ac:spMkLst>
        </pc:spChg>
        <pc:spChg chg="add del">
          <ac:chgData name="Amy Peace" userId="S::amy.peace@leicester.gov.uk::caef7dc3-0d83-4f8b-849b-f17cf985f9e9" providerId="AD" clId="Web-{830E5389-7945-4021-B4E9-47CFBB772DAB}" dt="2020-04-24T15:18:45.822" v="1"/>
          <ac:spMkLst>
            <pc:docMk/>
            <pc:sldMk cId="2927734426" sldId="313"/>
            <ac:spMk id="11" creationId="{967D8EB6-EAE1-4F9C-B398-83321E287204}"/>
          </ac:spMkLst>
        </pc:spChg>
        <pc:spChg chg="add del">
          <ac:chgData name="Amy Peace" userId="S::amy.peace@leicester.gov.uk::caef7dc3-0d83-4f8b-849b-f17cf985f9e9" providerId="AD" clId="Web-{830E5389-7945-4021-B4E9-47CFBB772DAB}" dt="2020-04-24T15:18:59.603" v="5"/>
          <ac:spMkLst>
            <pc:docMk/>
            <pc:sldMk cId="2927734426" sldId="313"/>
            <ac:spMk id="12" creationId="{339C8D78-A644-462F-B674-F440635E5353}"/>
          </ac:spMkLst>
        </pc:spChg>
        <pc:spChg chg="add del">
          <ac:chgData name="Amy Peace" userId="S::amy.peace@leicester.gov.uk::caef7dc3-0d83-4f8b-849b-f17cf985f9e9" providerId="AD" clId="Web-{830E5389-7945-4021-B4E9-47CFBB772DAB}" dt="2020-04-24T15:18:53.353" v="3"/>
          <ac:spMkLst>
            <pc:docMk/>
            <pc:sldMk cId="2927734426" sldId="313"/>
            <ac:spMk id="13" creationId="{F9A95BEE-6BB1-4A28-A8E6-A34B2E42EF87}"/>
          </ac:spMkLst>
        </pc:spChg>
        <pc:spChg chg="add del">
          <ac:chgData name="Amy Peace" userId="S::amy.peace@leicester.gov.uk::caef7dc3-0d83-4f8b-849b-f17cf985f9e9" providerId="AD" clId="Web-{830E5389-7945-4021-B4E9-47CFBB772DAB}" dt="2020-04-24T15:19:12.447" v="7"/>
          <ac:spMkLst>
            <pc:docMk/>
            <pc:sldMk cId="2927734426" sldId="313"/>
            <ac:spMk id="14" creationId="{AFA67CD3-AB4E-4A7A-BEB8-53C445D8C44E}"/>
          </ac:spMkLst>
        </pc:spChg>
        <pc:spChg chg="add del">
          <ac:chgData name="Amy Peace" userId="S::amy.peace@leicester.gov.uk::caef7dc3-0d83-4f8b-849b-f17cf985f9e9" providerId="AD" clId="Web-{830E5389-7945-4021-B4E9-47CFBB772DAB}" dt="2020-04-24T15:19:12.447" v="7"/>
          <ac:spMkLst>
            <pc:docMk/>
            <pc:sldMk cId="2927734426" sldId="313"/>
            <ac:spMk id="16" creationId="{339C8D78-A644-462F-B674-F440635E5353}"/>
          </ac:spMkLst>
        </pc:spChg>
        <pc:spChg chg="add del">
          <ac:chgData name="Amy Peace" userId="S::amy.peace@leicester.gov.uk::caef7dc3-0d83-4f8b-849b-f17cf985f9e9" providerId="AD" clId="Web-{830E5389-7945-4021-B4E9-47CFBB772DAB}" dt="2020-04-24T15:19:21.478" v="9"/>
          <ac:spMkLst>
            <pc:docMk/>
            <pc:sldMk cId="2927734426" sldId="313"/>
            <ac:spMk id="17" creationId="{B05E4F47-B148-49E0-B472-BBF149315524}"/>
          </ac:spMkLst>
        </pc:spChg>
        <pc:spChg chg="add del">
          <ac:chgData name="Amy Peace" userId="S::amy.peace@leicester.gov.uk::caef7dc3-0d83-4f8b-849b-f17cf985f9e9" providerId="AD" clId="Web-{830E5389-7945-4021-B4E9-47CFBB772DAB}" dt="2020-04-24T15:19:21.478" v="9"/>
          <ac:spMkLst>
            <pc:docMk/>
            <pc:sldMk cId="2927734426" sldId="313"/>
            <ac:spMk id="19" creationId="{684BF3E1-C321-4F38-85CF-FEBBEEC15E2D}"/>
          </ac:spMkLst>
        </pc:spChg>
        <pc:spChg chg="add del">
          <ac:chgData name="Amy Peace" userId="S::amy.peace@leicester.gov.uk::caef7dc3-0d83-4f8b-849b-f17cf985f9e9" providerId="AD" clId="Web-{830E5389-7945-4021-B4E9-47CFBB772DAB}" dt="2020-04-24T15:19:45.713" v="17"/>
          <ac:spMkLst>
            <pc:docMk/>
            <pc:sldMk cId="2927734426" sldId="313"/>
            <ac:spMk id="20" creationId="{F56F5174-31D9-4DBB-AAB7-A1FD7BDB1352}"/>
          </ac:spMkLst>
        </pc:spChg>
        <pc:spChg chg="add del">
          <ac:chgData name="Amy Peace" userId="S::amy.peace@leicester.gov.uk::caef7dc3-0d83-4f8b-849b-f17cf985f9e9" providerId="AD" clId="Web-{830E5389-7945-4021-B4E9-47CFBB772DAB}" dt="2020-04-24T15:19:45.713" v="17"/>
          <ac:spMkLst>
            <pc:docMk/>
            <pc:sldMk cId="2927734426" sldId="313"/>
            <ac:spMk id="22" creationId="{F9A95BEE-6BB1-4A28-A8E6-A34B2E42EF87}"/>
          </ac:spMkLst>
        </pc:spChg>
        <pc:spChg chg="add">
          <ac:chgData name="Amy Peace" userId="S::amy.peace@leicester.gov.uk::caef7dc3-0d83-4f8b-849b-f17cf985f9e9" providerId="AD" clId="Web-{830E5389-7945-4021-B4E9-47CFBB772DAB}" dt="2020-04-24T15:19:45.713" v="17"/>
          <ac:spMkLst>
            <pc:docMk/>
            <pc:sldMk cId="2927734426" sldId="313"/>
            <ac:spMk id="24" creationId="{AFA67CD3-AB4E-4A7A-BEB8-53C445D8C44E}"/>
          </ac:spMkLst>
        </pc:spChg>
        <pc:spChg chg="add">
          <ac:chgData name="Amy Peace" userId="S::amy.peace@leicester.gov.uk::caef7dc3-0d83-4f8b-849b-f17cf985f9e9" providerId="AD" clId="Web-{830E5389-7945-4021-B4E9-47CFBB772DAB}" dt="2020-04-24T15:19:45.713" v="17"/>
          <ac:spMkLst>
            <pc:docMk/>
            <pc:sldMk cId="2927734426" sldId="313"/>
            <ac:spMk id="26" creationId="{339C8D78-A644-462F-B674-F440635E5353}"/>
          </ac:spMkLst>
        </pc:spChg>
        <pc:spChg chg="add del">
          <ac:chgData name="Amy Peace" userId="S::amy.peace@leicester.gov.uk::caef7dc3-0d83-4f8b-849b-f17cf985f9e9" providerId="AD" clId="Web-{830E5389-7945-4021-B4E9-47CFBB772DAB}" dt="2020-04-24T15:19:45.697" v="16"/>
          <ac:spMkLst>
            <pc:docMk/>
            <pc:sldMk cId="2927734426" sldId="313"/>
            <ac:spMk id="27" creationId="{F56F5174-31D9-4DBB-AAB7-A1FD7BDB1352}"/>
          </ac:spMkLst>
        </pc:spChg>
        <pc:spChg chg="add del">
          <ac:chgData name="Amy Peace" userId="S::amy.peace@leicester.gov.uk::caef7dc3-0d83-4f8b-849b-f17cf985f9e9" providerId="AD" clId="Web-{830E5389-7945-4021-B4E9-47CFBB772DAB}" dt="2020-04-24T15:19:45.697" v="16"/>
          <ac:spMkLst>
            <pc:docMk/>
            <pc:sldMk cId="2927734426" sldId="313"/>
            <ac:spMk id="31" creationId="{F9A95BEE-6BB1-4A28-A8E6-A34B2E42EF87}"/>
          </ac:spMkLst>
        </pc:spChg>
        <pc:picChg chg="mod">
          <ac:chgData name="Amy Peace" userId="S::amy.peace@leicester.gov.uk::caef7dc3-0d83-4f8b-849b-f17cf985f9e9" providerId="AD" clId="Web-{830E5389-7945-4021-B4E9-47CFBB772DAB}" dt="2020-04-24T15:19:45.713" v="17"/>
          <ac:picMkLst>
            <pc:docMk/>
            <pc:sldMk cId="2927734426" sldId="313"/>
            <ac:picMk id="4" creationId="{00000000-0000-0000-0000-000000000000}"/>
          </ac:picMkLst>
        </pc:picChg>
        <pc:picChg chg="add del">
          <ac:chgData name="Amy Peace" userId="S::amy.peace@leicester.gov.uk::caef7dc3-0d83-4f8b-849b-f17cf985f9e9" providerId="AD" clId="Web-{830E5389-7945-4021-B4E9-47CFBB772DAB}" dt="2020-04-24T15:18:53.353" v="3"/>
          <ac:picMkLst>
            <pc:docMk/>
            <pc:sldMk cId="2927734426" sldId="313"/>
            <ac:picMk id="7" creationId="{AE113210-7872-481A-ADE6-3A05CCAF5EB2}"/>
          </ac:picMkLst>
        </pc:picChg>
        <pc:picChg chg="add del">
          <ac:chgData name="Amy Peace" userId="S::amy.peace@leicester.gov.uk::caef7dc3-0d83-4f8b-849b-f17cf985f9e9" providerId="AD" clId="Web-{830E5389-7945-4021-B4E9-47CFBB772DAB}" dt="2020-04-24T15:18:59.603" v="5"/>
          <ac:picMkLst>
            <pc:docMk/>
            <pc:sldMk cId="2927734426" sldId="313"/>
            <ac:picMk id="10" creationId="{07CF545F-9C2E-4446-97CD-AD92990C2B68}"/>
          </ac:picMkLst>
        </pc:picChg>
        <pc:picChg chg="add del">
          <ac:chgData name="Amy Peace" userId="S::amy.peace@leicester.gov.uk::caef7dc3-0d83-4f8b-849b-f17cf985f9e9" providerId="AD" clId="Web-{830E5389-7945-4021-B4E9-47CFBB772DAB}" dt="2020-04-24T15:19:12.447" v="7"/>
          <ac:picMkLst>
            <pc:docMk/>
            <pc:sldMk cId="2927734426" sldId="313"/>
            <ac:picMk id="15" creationId="{07CF545F-9C2E-4446-97CD-AD92990C2B68}"/>
          </ac:picMkLst>
        </pc:picChg>
        <pc:picChg chg="add del">
          <ac:chgData name="Amy Peace" userId="S::amy.peace@leicester.gov.uk::caef7dc3-0d83-4f8b-849b-f17cf985f9e9" providerId="AD" clId="Web-{830E5389-7945-4021-B4E9-47CFBB772DAB}" dt="2020-04-24T15:19:21.478" v="9"/>
          <ac:picMkLst>
            <pc:docMk/>
            <pc:sldMk cId="2927734426" sldId="313"/>
            <ac:picMk id="18" creationId="{7A2CE8EB-F719-4F84-9E91-F538438CAC76}"/>
          </ac:picMkLst>
        </pc:picChg>
        <pc:picChg chg="add del">
          <ac:chgData name="Amy Peace" userId="S::amy.peace@leicester.gov.uk::caef7dc3-0d83-4f8b-849b-f17cf985f9e9" providerId="AD" clId="Web-{830E5389-7945-4021-B4E9-47CFBB772DAB}" dt="2020-04-24T15:19:45.713" v="17"/>
          <ac:picMkLst>
            <pc:docMk/>
            <pc:sldMk cId="2927734426" sldId="313"/>
            <ac:picMk id="21" creationId="{AE113210-7872-481A-ADE6-3A05CCAF5EB2}"/>
          </ac:picMkLst>
        </pc:picChg>
        <pc:picChg chg="add">
          <ac:chgData name="Amy Peace" userId="S::amy.peace@leicester.gov.uk::caef7dc3-0d83-4f8b-849b-f17cf985f9e9" providerId="AD" clId="Web-{830E5389-7945-4021-B4E9-47CFBB772DAB}" dt="2020-04-24T15:19:45.713" v="17"/>
          <ac:picMkLst>
            <pc:docMk/>
            <pc:sldMk cId="2927734426" sldId="313"/>
            <ac:picMk id="25" creationId="{07CF545F-9C2E-4446-97CD-AD92990C2B68}"/>
          </ac:picMkLst>
        </pc:picChg>
        <pc:picChg chg="add del">
          <ac:chgData name="Amy Peace" userId="S::amy.peace@leicester.gov.uk::caef7dc3-0d83-4f8b-849b-f17cf985f9e9" providerId="AD" clId="Web-{830E5389-7945-4021-B4E9-47CFBB772DAB}" dt="2020-04-24T15:19:45.697" v="16"/>
          <ac:picMkLst>
            <pc:docMk/>
            <pc:sldMk cId="2927734426" sldId="313"/>
            <ac:picMk id="29" creationId="{AE113210-7872-481A-ADE6-3A05CCAF5EB2}"/>
          </ac:picMkLst>
        </pc:picChg>
      </pc:sldChg>
    </pc:docChg>
  </pc:docChgLst>
  <pc:docChgLst>
    <pc:chgData name="Lee Jowett" userId="b4c18200-571b-4fac-968d-92e9fa7f3d31" providerId="ADAL" clId="{7D787A52-D5B6-4E04-851F-F656A1C2E15A}"/>
    <pc:docChg chg="undo custSel mod addSld delSld modSld sldOrd">
      <pc:chgData name="Lee Jowett" userId="b4c18200-571b-4fac-968d-92e9fa7f3d31" providerId="ADAL" clId="{7D787A52-D5B6-4E04-851F-F656A1C2E15A}" dt="2020-04-28T18:59:59.561" v="1274" actId="1076"/>
      <pc:docMkLst>
        <pc:docMk/>
      </pc:docMkLst>
      <pc:sldChg chg="modSp">
        <pc:chgData name="Lee Jowett" userId="b4c18200-571b-4fac-968d-92e9fa7f3d31" providerId="ADAL" clId="{7D787A52-D5B6-4E04-851F-F656A1C2E15A}" dt="2020-04-28T15:55:27.527" v="163" actId="403"/>
        <pc:sldMkLst>
          <pc:docMk/>
          <pc:sldMk cId="1362260283" sldId="262"/>
        </pc:sldMkLst>
        <pc:spChg chg="mod">
          <ac:chgData name="Lee Jowett" userId="b4c18200-571b-4fac-968d-92e9fa7f3d31" providerId="ADAL" clId="{7D787A52-D5B6-4E04-851F-F656A1C2E15A}" dt="2020-04-28T15:55:27.527" v="163" actId="403"/>
          <ac:spMkLst>
            <pc:docMk/>
            <pc:sldMk cId="1362260283" sldId="262"/>
            <ac:spMk id="3" creationId="{24E98E51-A193-4087-9499-CF2F2B23E83F}"/>
          </ac:spMkLst>
        </pc:spChg>
      </pc:sldChg>
      <pc:sldChg chg="modSp">
        <pc:chgData name="Lee Jowett" userId="b4c18200-571b-4fac-968d-92e9fa7f3d31" providerId="ADAL" clId="{7D787A52-D5B6-4E04-851F-F656A1C2E15A}" dt="2020-04-28T18:48:45.324" v="763" actId="20577"/>
        <pc:sldMkLst>
          <pc:docMk/>
          <pc:sldMk cId="2769446588" sldId="265"/>
        </pc:sldMkLst>
        <pc:graphicFrameChg chg="mod">
          <ac:chgData name="Lee Jowett" userId="b4c18200-571b-4fac-968d-92e9fa7f3d31" providerId="ADAL" clId="{7D787A52-D5B6-4E04-851F-F656A1C2E15A}" dt="2020-04-28T18:48:45.324" v="763" actId="20577"/>
          <ac:graphicFrameMkLst>
            <pc:docMk/>
            <pc:sldMk cId="2769446588" sldId="265"/>
            <ac:graphicFrameMk id="7" creationId="{3E33473A-9132-4F33-9D1B-53DFAD7E6C2E}"/>
          </ac:graphicFrameMkLst>
        </pc:graphicFrameChg>
      </pc:sldChg>
      <pc:sldChg chg="modSp">
        <pc:chgData name="Lee Jowett" userId="b4c18200-571b-4fac-968d-92e9fa7f3d31" providerId="ADAL" clId="{7D787A52-D5B6-4E04-851F-F656A1C2E15A}" dt="2020-04-28T18:43:07.303" v="662" actId="1076"/>
        <pc:sldMkLst>
          <pc:docMk/>
          <pc:sldMk cId="304270638" sldId="275"/>
        </pc:sldMkLst>
        <pc:spChg chg="mod">
          <ac:chgData name="Lee Jowett" userId="b4c18200-571b-4fac-968d-92e9fa7f3d31" providerId="ADAL" clId="{7D787A52-D5B6-4E04-851F-F656A1C2E15A}" dt="2020-04-28T16:47:59.706" v="365" actId="1076"/>
          <ac:spMkLst>
            <pc:docMk/>
            <pc:sldMk cId="304270638" sldId="275"/>
            <ac:spMk id="2" creationId="{372A65CE-67DE-40D8-80D5-7E78F6AACB16}"/>
          </ac:spMkLst>
        </pc:spChg>
        <pc:spChg chg="mod">
          <ac:chgData name="Lee Jowett" userId="b4c18200-571b-4fac-968d-92e9fa7f3d31" providerId="ADAL" clId="{7D787A52-D5B6-4E04-851F-F656A1C2E15A}" dt="2020-04-28T18:43:05.484" v="661" actId="1076"/>
          <ac:spMkLst>
            <pc:docMk/>
            <pc:sldMk cId="304270638" sldId="275"/>
            <ac:spMk id="5" creationId="{00000000-0000-0000-0000-000000000000}"/>
          </ac:spMkLst>
        </pc:spChg>
        <pc:spChg chg="mod">
          <ac:chgData name="Lee Jowett" userId="b4c18200-571b-4fac-968d-92e9fa7f3d31" providerId="ADAL" clId="{7D787A52-D5B6-4E04-851F-F656A1C2E15A}" dt="2020-04-28T18:43:07.303" v="662" actId="1076"/>
          <ac:spMkLst>
            <pc:docMk/>
            <pc:sldMk cId="304270638" sldId="275"/>
            <ac:spMk id="6" creationId="{7D6D7C64-3930-4472-AB2B-CF5D22681AC0}"/>
          </ac:spMkLst>
        </pc:spChg>
        <pc:spChg chg="mod">
          <ac:chgData name="Lee Jowett" userId="b4c18200-571b-4fac-968d-92e9fa7f3d31" providerId="ADAL" clId="{7D787A52-D5B6-4E04-851F-F656A1C2E15A}" dt="2020-04-28T16:48:05.347" v="367" actId="1076"/>
          <ac:spMkLst>
            <pc:docMk/>
            <pc:sldMk cId="304270638" sldId="275"/>
            <ac:spMk id="9" creationId="{F6333922-2140-4CFB-998D-3F40BAC0AB9E}"/>
          </ac:spMkLst>
        </pc:spChg>
        <pc:picChg chg="mod">
          <ac:chgData name="Lee Jowett" userId="b4c18200-571b-4fac-968d-92e9fa7f3d31" providerId="ADAL" clId="{7D787A52-D5B6-4E04-851F-F656A1C2E15A}" dt="2020-04-28T16:48:17.782" v="373" actId="1076"/>
          <ac:picMkLst>
            <pc:docMk/>
            <pc:sldMk cId="304270638" sldId="275"/>
            <ac:picMk id="7" creationId="{3D812E93-F592-4BE0-99CD-65EF72013D9D}"/>
          </ac:picMkLst>
        </pc:picChg>
        <pc:picChg chg="mod">
          <ac:chgData name="Lee Jowett" userId="b4c18200-571b-4fac-968d-92e9fa7f3d31" providerId="ADAL" clId="{7D787A52-D5B6-4E04-851F-F656A1C2E15A}" dt="2020-04-28T16:48:16.079" v="372" actId="1076"/>
          <ac:picMkLst>
            <pc:docMk/>
            <pc:sldMk cId="304270638" sldId="275"/>
            <ac:picMk id="2050" creationId="{00000000-0000-0000-0000-000000000000}"/>
          </ac:picMkLst>
        </pc:picChg>
        <pc:picChg chg="mod">
          <ac:chgData name="Lee Jowett" userId="b4c18200-571b-4fac-968d-92e9fa7f3d31" providerId="ADAL" clId="{7D787A52-D5B6-4E04-851F-F656A1C2E15A}" dt="2020-04-28T16:48:14.391" v="371" actId="14100"/>
          <ac:picMkLst>
            <pc:docMk/>
            <pc:sldMk cId="304270638" sldId="275"/>
            <ac:picMk id="2051" creationId="{00000000-0000-0000-0000-000000000000}"/>
          </ac:picMkLst>
        </pc:picChg>
      </pc:sldChg>
      <pc:sldChg chg="modSp">
        <pc:chgData name="Lee Jowett" userId="b4c18200-571b-4fac-968d-92e9fa7f3d31" providerId="ADAL" clId="{7D787A52-D5B6-4E04-851F-F656A1C2E15A}" dt="2020-04-28T15:55:11.386" v="159" actId="20577"/>
        <pc:sldMkLst>
          <pc:docMk/>
          <pc:sldMk cId="1872542749" sldId="287"/>
        </pc:sldMkLst>
        <pc:spChg chg="mod">
          <ac:chgData name="Lee Jowett" userId="b4c18200-571b-4fac-968d-92e9fa7f3d31" providerId="ADAL" clId="{7D787A52-D5B6-4E04-851F-F656A1C2E15A}" dt="2020-04-28T15:55:11.386" v="159" actId="20577"/>
          <ac:spMkLst>
            <pc:docMk/>
            <pc:sldMk cId="1872542749" sldId="287"/>
            <ac:spMk id="12" creationId="{216AC0B8-B2D6-4E4E-951F-0D10B9A2873D}"/>
          </ac:spMkLst>
        </pc:spChg>
      </pc:sldChg>
      <pc:sldChg chg="modSp">
        <pc:chgData name="Lee Jowett" userId="b4c18200-571b-4fac-968d-92e9fa7f3d31" providerId="ADAL" clId="{7D787A52-D5B6-4E04-851F-F656A1C2E15A}" dt="2020-04-28T18:52:11.196" v="1211" actId="20577"/>
        <pc:sldMkLst>
          <pc:docMk/>
          <pc:sldMk cId="2527096760" sldId="301"/>
        </pc:sldMkLst>
        <pc:graphicFrameChg chg="mod modGraphic">
          <ac:chgData name="Lee Jowett" userId="b4c18200-571b-4fac-968d-92e9fa7f3d31" providerId="ADAL" clId="{7D787A52-D5B6-4E04-851F-F656A1C2E15A}" dt="2020-04-28T18:52:11.196" v="1211" actId="20577"/>
          <ac:graphicFrameMkLst>
            <pc:docMk/>
            <pc:sldMk cId="2527096760" sldId="301"/>
            <ac:graphicFrameMk id="20" creationId="{B2C3F2FD-9F42-41A3-BE40-ECCDC513CD06}"/>
          </ac:graphicFrameMkLst>
        </pc:graphicFrameChg>
      </pc:sldChg>
      <pc:sldChg chg="addSp modSp">
        <pc:chgData name="Lee Jowett" userId="b4c18200-571b-4fac-968d-92e9fa7f3d31" providerId="ADAL" clId="{7D787A52-D5B6-4E04-851F-F656A1C2E15A}" dt="2020-04-28T16:36:10.883" v="190" actId="1076"/>
        <pc:sldMkLst>
          <pc:docMk/>
          <pc:sldMk cId="2221569167" sldId="302"/>
        </pc:sldMkLst>
        <pc:spChg chg="mod">
          <ac:chgData name="Lee Jowett" userId="b4c18200-571b-4fac-968d-92e9fa7f3d31" providerId="ADAL" clId="{7D787A52-D5B6-4E04-851F-F656A1C2E15A}" dt="2020-04-27T10:01:59.120" v="94" actId="1076"/>
          <ac:spMkLst>
            <pc:docMk/>
            <pc:sldMk cId="2221569167" sldId="302"/>
            <ac:spMk id="2" creationId="{00000000-0000-0000-0000-000000000000}"/>
          </ac:spMkLst>
        </pc:spChg>
        <pc:spChg chg="mod">
          <ac:chgData name="Lee Jowett" userId="b4c18200-571b-4fac-968d-92e9fa7f3d31" providerId="ADAL" clId="{7D787A52-D5B6-4E04-851F-F656A1C2E15A}" dt="2020-04-27T10:01:26.101" v="82" actId="1076"/>
          <ac:spMkLst>
            <pc:docMk/>
            <pc:sldMk cId="2221569167" sldId="302"/>
            <ac:spMk id="4" creationId="{00000000-0000-0000-0000-000000000000}"/>
          </ac:spMkLst>
        </pc:spChg>
        <pc:spChg chg="mod">
          <ac:chgData name="Lee Jowett" userId="b4c18200-571b-4fac-968d-92e9fa7f3d31" providerId="ADAL" clId="{7D787A52-D5B6-4E04-851F-F656A1C2E15A}" dt="2020-04-27T10:01:39.300" v="88" actId="1076"/>
          <ac:spMkLst>
            <pc:docMk/>
            <pc:sldMk cId="2221569167" sldId="302"/>
            <ac:spMk id="13" creationId="{00000000-0000-0000-0000-000000000000}"/>
          </ac:spMkLst>
        </pc:spChg>
        <pc:spChg chg="mod">
          <ac:chgData name="Lee Jowett" userId="b4c18200-571b-4fac-968d-92e9fa7f3d31" providerId="ADAL" clId="{7D787A52-D5B6-4E04-851F-F656A1C2E15A}" dt="2020-04-27T10:01:28.090" v="83" actId="1076"/>
          <ac:spMkLst>
            <pc:docMk/>
            <pc:sldMk cId="2221569167" sldId="302"/>
            <ac:spMk id="14" creationId="{00000000-0000-0000-0000-000000000000}"/>
          </ac:spMkLst>
        </pc:spChg>
        <pc:spChg chg="mod">
          <ac:chgData name="Lee Jowett" userId="b4c18200-571b-4fac-968d-92e9fa7f3d31" providerId="ADAL" clId="{7D787A52-D5B6-4E04-851F-F656A1C2E15A}" dt="2020-04-27T10:01:23.618" v="81" actId="1076"/>
          <ac:spMkLst>
            <pc:docMk/>
            <pc:sldMk cId="2221569167" sldId="302"/>
            <ac:spMk id="15" creationId="{00000000-0000-0000-0000-000000000000}"/>
          </ac:spMkLst>
        </pc:spChg>
        <pc:spChg chg="mod">
          <ac:chgData name="Lee Jowett" userId="b4c18200-571b-4fac-968d-92e9fa7f3d31" providerId="ADAL" clId="{7D787A52-D5B6-4E04-851F-F656A1C2E15A}" dt="2020-04-27T10:01:55.141" v="93" actId="1076"/>
          <ac:spMkLst>
            <pc:docMk/>
            <pc:sldMk cId="2221569167" sldId="302"/>
            <ac:spMk id="16" creationId="{00000000-0000-0000-0000-000000000000}"/>
          </ac:spMkLst>
        </pc:spChg>
        <pc:spChg chg="mod">
          <ac:chgData name="Lee Jowett" userId="b4c18200-571b-4fac-968d-92e9fa7f3d31" providerId="ADAL" clId="{7D787A52-D5B6-4E04-851F-F656A1C2E15A}" dt="2020-04-27T10:02:09.258" v="96" actId="1076"/>
          <ac:spMkLst>
            <pc:docMk/>
            <pc:sldMk cId="2221569167" sldId="302"/>
            <ac:spMk id="22" creationId="{00000000-0000-0000-0000-000000000000}"/>
          </ac:spMkLst>
        </pc:spChg>
        <pc:grpChg chg="mod">
          <ac:chgData name="Lee Jowett" userId="b4c18200-571b-4fac-968d-92e9fa7f3d31" providerId="ADAL" clId="{7D787A52-D5B6-4E04-851F-F656A1C2E15A}" dt="2020-04-27T10:02:15.140" v="98" actId="14100"/>
          <ac:grpSpMkLst>
            <pc:docMk/>
            <pc:sldMk cId="2221569167" sldId="302"/>
            <ac:grpSpMk id="6" creationId="{00000000-0000-0000-0000-000000000000}"/>
          </ac:grpSpMkLst>
        </pc:grpChg>
        <pc:picChg chg="add mod">
          <ac:chgData name="Lee Jowett" userId="b4c18200-571b-4fac-968d-92e9fa7f3d31" providerId="ADAL" clId="{7D787A52-D5B6-4E04-851F-F656A1C2E15A}" dt="2020-04-28T16:36:10.883" v="190" actId="1076"/>
          <ac:picMkLst>
            <pc:docMk/>
            <pc:sldMk cId="2221569167" sldId="302"/>
            <ac:picMk id="20" creationId="{46384BA4-967C-42B0-AE90-6DEFE4A398EE}"/>
          </ac:picMkLst>
        </pc:picChg>
        <pc:picChg chg="mod">
          <ac:chgData name="Lee Jowett" userId="b4c18200-571b-4fac-968d-92e9fa7f3d31" providerId="ADAL" clId="{7D787A52-D5B6-4E04-851F-F656A1C2E15A}" dt="2020-04-27T10:02:18.981" v="99" actId="1076"/>
          <ac:picMkLst>
            <pc:docMk/>
            <pc:sldMk cId="2221569167" sldId="302"/>
            <ac:picMk id="7170" creationId="{00000000-0000-0000-0000-000000000000}"/>
          </ac:picMkLst>
        </pc:picChg>
        <pc:picChg chg="mod">
          <ac:chgData name="Lee Jowett" userId="b4c18200-571b-4fac-968d-92e9fa7f3d31" providerId="ADAL" clId="{7D787A52-D5B6-4E04-851F-F656A1C2E15A}" dt="2020-04-27T10:01:44.514" v="90" actId="14100"/>
          <ac:picMkLst>
            <pc:docMk/>
            <pc:sldMk cId="2221569167" sldId="302"/>
            <ac:picMk id="7171" creationId="{00000000-0000-0000-0000-000000000000}"/>
          </ac:picMkLst>
        </pc:picChg>
        <pc:picChg chg="mod">
          <ac:chgData name="Lee Jowett" userId="b4c18200-571b-4fac-968d-92e9fa7f3d31" providerId="ADAL" clId="{7D787A52-D5B6-4E04-851F-F656A1C2E15A}" dt="2020-04-27T10:01:52.821" v="92" actId="14100"/>
          <ac:picMkLst>
            <pc:docMk/>
            <pc:sldMk cId="2221569167" sldId="302"/>
            <ac:picMk id="7172" creationId="{00000000-0000-0000-0000-000000000000}"/>
          </ac:picMkLst>
        </pc:picChg>
        <pc:picChg chg="mod">
          <ac:chgData name="Lee Jowett" userId="b4c18200-571b-4fac-968d-92e9fa7f3d31" providerId="ADAL" clId="{7D787A52-D5B6-4E04-851F-F656A1C2E15A}" dt="2020-04-27T10:01:20.094" v="80" actId="14100"/>
          <ac:picMkLst>
            <pc:docMk/>
            <pc:sldMk cId="2221569167" sldId="302"/>
            <ac:picMk id="7173" creationId="{00000000-0000-0000-0000-000000000000}"/>
          </ac:picMkLst>
        </pc:picChg>
        <pc:picChg chg="mod">
          <ac:chgData name="Lee Jowett" userId="b4c18200-571b-4fac-968d-92e9fa7f3d31" providerId="ADAL" clId="{7D787A52-D5B6-4E04-851F-F656A1C2E15A}" dt="2020-04-27T10:01:10.929" v="76" actId="14100"/>
          <ac:picMkLst>
            <pc:docMk/>
            <pc:sldMk cId="2221569167" sldId="302"/>
            <ac:picMk id="7174" creationId="{00000000-0000-0000-0000-000000000000}"/>
          </ac:picMkLst>
        </pc:picChg>
        <pc:picChg chg="mod">
          <ac:chgData name="Lee Jowett" userId="b4c18200-571b-4fac-968d-92e9fa7f3d31" providerId="ADAL" clId="{7D787A52-D5B6-4E04-851F-F656A1C2E15A}" dt="2020-04-27T10:01:05.313" v="74" actId="1076"/>
          <ac:picMkLst>
            <pc:docMk/>
            <pc:sldMk cId="2221569167" sldId="302"/>
            <ac:picMk id="7175" creationId="{00000000-0000-0000-0000-000000000000}"/>
          </ac:picMkLst>
        </pc:picChg>
        <pc:picChg chg="mod">
          <ac:chgData name="Lee Jowett" userId="b4c18200-571b-4fac-968d-92e9fa7f3d31" providerId="ADAL" clId="{7D787A52-D5B6-4E04-851F-F656A1C2E15A}" dt="2020-04-27T10:01:35.808" v="87" actId="1076"/>
          <ac:picMkLst>
            <pc:docMk/>
            <pc:sldMk cId="2221569167" sldId="302"/>
            <ac:picMk id="7176" creationId="{00000000-0000-0000-0000-000000000000}"/>
          </ac:picMkLst>
        </pc:picChg>
        <pc:picChg chg="mod">
          <ac:chgData name="Lee Jowett" userId="b4c18200-571b-4fac-968d-92e9fa7f3d31" providerId="ADAL" clId="{7D787A52-D5B6-4E04-851F-F656A1C2E15A}" dt="2020-04-27T10:02:03.745" v="95" actId="1076"/>
          <ac:picMkLst>
            <pc:docMk/>
            <pc:sldMk cId="2221569167" sldId="302"/>
            <ac:picMk id="7177" creationId="{00000000-0000-0000-0000-000000000000}"/>
          </ac:picMkLst>
        </pc:picChg>
      </pc:sldChg>
      <pc:sldChg chg="addSp modSp ord">
        <pc:chgData name="Lee Jowett" userId="b4c18200-571b-4fac-968d-92e9fa7f3d31" providerId="ADAL" clId="{7D787A52-D5B6-4E04-851F-F656A1C2E15A}" dt="2020-04-28T18:37:15.291" v="622" actId="1076"/>
        <pc:sldMkLst>
          <pc:docMk/>
          <pc:sldMk cId="3245377727" sldId="303"/>
        </pc:sldMkLst>
        <pc:spChg chg="mod">
          <ac:chgData name="Lee Jowett" userId="b4c18200-571b-4fac-968d-92e9fa7f3d31" providerId="ADAL" clId="{7D787A52-D5B6-4E04-851F-F656A1C2E15A}" dt="2020-04-28T18:31:35.191" v="419" actId="1076"/>
          <ac:spMkLst>
            <pc:docMk/>
            <pc:sldMk cId="3245377727" sldId="303"/>
            <ac:spMk id="2" creationId="{00000000-0000-0000-0000-000000000000}"/>
          </ac:spMkLst>
        </pc:spChg>
        <pc:spChg chg="mod">
          <ac:chgData name="Lee Jowett" userId="b4c18200-571b-4fac-968d-92e9fa7f3d31" providerId="ADAL" clId="{7D787A52-D5B6-4E04-851F-F656A1C2E15A}" dt="2020-04-28T18:34:05.235" v="588" actId="1076"/>
          <ac:spMkLst>
            <pc:docMk/>
            <pc:sldMk cId="3245377727" sldId="303"/>
            <ac:spMk id="3" creationId="{00000000-0000-0000-0000-000000000000}"/>
          </ac:spMkLst>
        </pc:spChg>
        <pc:picChg chg="add mod">
          <ac:chgData name="Lee Jowett" userId="b4c18200-571b-4fac-968d-92e9fa7f3d31" providerId="ADAL" clId="{7D787A52-D5B6-4E04-851F-F656A1C2E15A}" dt="2020-04-28T18:34:17.991" v="592" actId="1076"/>
          <ac:picMkLst>
            <pc:docMk/>
            <pc:sldMk cId="3245377727" sldId="303"/>
            <ac:picMk id="5" creationId="{F71F174C-7B7E-473F-B517-0AF4E57A61D6}"/>
          </ac:picMkLst>
        </pc:picChg>
        <pc:picChg chg="add">
          <ac:chgData name="Lee Jowett" userId="b4c18200-571b-4fac-968d-92e9fa7f3d31" providerId="ADAL" clId="{7D787A52-D5B6-4E04-851F-F656A1C2E15A}" dt="2020-04-28T18:35:04.186" v="596"/>
          <ac:picMkLst>
            <pc:docMk/>
            <pc:sldMk cId="3245377727" sldId="303"/>
            <ac:picMk id="6" creationId="{CC17A43E-3DC9-4698-8849-0A092483D682}"/>
          </ac:picMkLst>
        </pc:picChg>
        <pc:picChg chg="add mod">
          <ac:chgData name="Lee Jowett" userId="b4c18200-571b-4fac-968d-92e9fa7f3d31" providerId="ADAL" clId="{7D787A52-D5B6-4E04-851F-F656A1C2E15A}" dt="2020-04-28T18:37:12.888" v="621" actId="1076"/>
          <ac:picMkLst>
            <pc:docMk/>
            <pc:sldMk cId="3245377727" sldId="303"/>
            <ac:picMk id="7" creationId="{822E4534-D17E-4001-A133-B8BBFF9BEABD}"/>
          </ac:picMkLst>
        </pc:picChg>
        <pc:picChg chg="add mod">
          <ac:chgData name="Lee Jowett" userId="b4c18200-571b-4fac-968d-92e9fa7f3d31" providerId="ADAL" clId="{7D787A52-D5B6-4E04-851F-F656A1C2E15A}" dt="2020-04-28T18:37:15.291" v="622" actId="1076"/>
          <ac:picMkLst>
            <pc:docMk/>
            <pc:sldMk cId="3245377727" sldId="303"/>
            <ac:picMk id="9" creationId="{92E36B57-EC93-4EF7-AC92-605EF1CAA36B}"/>
          </ac:picMkLst>
        </pc:picChg>
      </pc:sldChg>
      <pc:sldChg chg="modSp">
        <pc:chgData name="Lee Jowett" userId="b4c18200-571b-4fac-968d-92e9fa7f3d31" providerId="ADAL" clId="{7D787A52-D5B6-4E04-851F-F656A1C2E15A}" dt="2020-04-28T18:43:38.927" v="672" actId="20577"/>
        <pc:sldMkLst>
          <pc:docMk/>
          <pc:sldMk cId="2435853540" sldId="304"/>
        </pc:sldMkLst>
        <pc:spChg chg="mod">
          <ac:chgData name="Lee Jowett" userId="b4c18200-571b-4fac-968d-92e9fa7f3d31" providerId="ADAL" clId="{7D787A52-D5B6-4E04-851F-F656A1C2E15A}" dt="2020-04-28T15:58:01.023" v="167" actId="6549"/>
          <ac:spMkLst>
            <pc:docMk/>
            <pc:sldMk cId="2435853540" sldId="304"/>
            <ac:spMk id="3" creationId="{00000000-0000-0000-0000-000000000000}"/>
          </ac:spMkLst>
        </pc:spChg>
        <pc:spChg chg="mod">
          <ac:chgData name="Lee Jowett" userId="b4c18200-571b-4fac-968d-92e9fa7f3d31" providerId="ADAL" clId="{7D787A52-D5B6-4E04-851F-F656A1C2E15A}" dt="2020-04-28T18:43:38.927" v="672" actId="20577"/>
          <ac:spMkLst>
            <pc:docMk/>
            <pc:sldMk cId="2435853540" sldId="304"/>
            <ac:spMk id="5" creationId="{00000000-0000-0000-0000-000000000000}"/>
          </ac:spMkLst>
        </pc:spChg>
      </pc:sldChg>
      <pc:sldChg chg="modSp">
        <pc:chgData name="Lee Jowett" userId="b4c18200-571b-4fac-968d-92e9fa7f3d31" providerId="ADAL" clId="{7D787A52-D5B6-4E04-851F-F656A1C2E15A}" dt="2020-04-27T09:59:32.656" v="70" actId="113"/>
        <pc:sldMkLst>
          <pc:docMk/>
          <pc:sldMk cId="3011952392" sldId="305"/>
        </pc:sldMkLst>
        <pc:spChg chg="mod">
          <ac:chgData name="Lee Jowett" userId="b4c18200-571b-4fac-968d-92e9fa7f3d31" providerId="ADAL" clId="{7D787A52-D5B6-4E04-851F-F656A1C2E15A}" dt="2020-04-27T09:59:32.656" v="70" actId="113"/>
          <ac:spMkLst>
            <pc:docMk/>
            <pc:sldMk cId="3011952392" sldId="305"/>
            <ac:spMk id="2" creationId="{00000000-0000-0000-0000-000000000000}"/>
          </ac:spMkLst>
        </pc:spChg>
        <pc:spChg chg="mod">
          <ac:chgData name="Lee Jowett" userId="b4c18200-571b-4fac-968d-92e9fa7f3d31" providerId="ADAL" clId="{7D787A52-D5B6-4E04-851F-F656A1C2E15A}" dt="2020-04-27T09:58:58.529" v="54" actId="1076"/>
          <ac:spMkLst>
            <pc:docMk/>
            <pc:sldMk cId="3011952392" sldId="305"/>
            <ac:spMk id="4" creationId="{00000000-0000-0000-0000-000000000000}"/>
          </ac:spMkLst>
        </pc:spChg>
        <pc:picChg chg="mod">
          <ac:chgData name="Lee Jowett" userId="b4c18200-571b-4fac-968d-92e9fa7f3d31" providerId="ADAL" clId="{7D787A52-D5B6-4E04-851F-F656A1C2E15A}" dt="2020-04-27T09:59:21.061" v="68" actId="1038"/>
          <ac:picMkLst>
            <pc:docMk/>
            <pc:sldMk cId="3011952392" sldId="305"/>
            <ac:picMk id="3074" creationId="{00000000-0000-0000-0000-000000000000}"/>
          </ac:picMkLst>
        </pc:picChg>
        <pc:picChg chg="mod">
          <ac:chgData name="Lee Jowett" userId="b4c18200-571b-4fac-968d-92e9fa7f3d31" providerId="ADAL" clId="{7D787A52-D5B6-4E04-851F-F656A1C2E15A}" dt="2020-04-27T09:58:13.806" v="40" actId="1076"/>
          <ac:picMkLst>
            <pc:docMk/>
            <pc:sldMk cId="3011952392" sldId="305"/>
            <ac:picMk id="3076" creationId="{00000000-0000-0000-0000-000000000000}"/>
          </ac:picMkLst>
        </pc:picChg>
        <pc:picChg chg="mod">
          <ac:chgData name="Lee Jowett" userId="b4c18200-571b-4fac-968d-92e9fa7f3d31" providerId="ADAL" clId="{7D787A52-D5B6-4E04-851F-F656A1C2E15A}" dt="2020-04-27T09:59:13.261" v="59" actId="14100"/>
          <ac:picMkLst>
            <pc:docMk/>
            <pc:sldMk cId="3011952392" sldId="305"/>
            <ac:picMk id="3078" creationId="{00000000-0000-0000-0000-000000000000}"/>
          </ac:picMkLst>
        </pc:picChg>
        <pc:picChg chg="mod">
          <ac:chgData name="Lee Jowett" userId="b4c18200-571b-4fac-968d-92e9fa7f3d31" providerId="ADAL" clId="{7D787A52-D5B6-4E04-851F-F656A1C2E15A}" dt="2020-04-27T09:58:13.806" v="40" actId="1076"/>
          <ac:picMkLst>
            <pc:docMk/>
            <pc:sldMk cId="3011952392" sldId="305"/>
            <ac:picMk id="3080" creationId="{00000000-0000-0000-0000-000000000000}"/>
          </ac:picMkLst>
        </pc:picChg>
        <pc:picChg chg="mod">
          <ac:chgData name="Lee Jowett" userId="b4c18200-571b-4fac-968d-92e9fa7f3d31" providerId="ADAL" clId="{7D787A52-D5B6-4E04-851F-F656A1C2E15A}" dt="2020-04-27T09:58:13.806" v="40" actId="1076"/>
          <ac:picMkLst>
            <pc:docMk/>
            <pc:sldMk cId="3011952392" sldId="305"/>
            <ac:picMk id="3082" creationId="{00000000-0000-0000-0000-000000000000}"/>
          </ac:picMkLst>
        </pc:picChg>
        <pc:picChg chg="mod">
          <ac:chgData name="Lee Jowett" userId="b4c18200-571b-4fac-968d-92e9fa7f3d31" providerId="ADAL" clId="{7D787A52-D5B6-4E04-851F-F656A1C2E15A}" dt="2020-04-27T09:58:13.806" v="40" actId="1076"/>
          <ac:picMkLst>
            <pc:docMk/>
            <pc:sldMk cId="3011952392" sldId="305"/>
            <ac:picMk id="3083" creationId="{00000000-0000-0000-0000-000000000000}"/>
          </ac:picMkLst>
        </pc:picChg>
      </pc:sldChg>
      <pc:sldChg chg="modSp">
        <pc:chgData name="Lee Jowett" userId="b4c18200-571b-4fac-968d-92e9fa7f3d31" providerId="ADAL" clId="{7D787A52-D5B6-4E04-851F-F656A1C2E15A}" dt="2020-04-28T15:59:47.493" v="171" actId="20577"/>
        <pc:sldMkLst>
          <pc:docMk/>
          <pc:sldMk cId="913694465" sldId="306"/>
        </pc:sldMkLst>
        <pc:spChg chg="mod">
          <ac:chgData name="Lee Jowett" userId="b4c18200-571b-4fac-968d-92e9fa7f3d31" providerId="ADAL" clId="{7D787A52-D5B6-4E04-851F-F656A1C2E15A}" dt="2020-04-28T15:59:47.493" v="171" actId="20577"/>
          <ac:spMkLst>
            <pc:docMk/>
            <pc:sldMk cId="913694465" sldId="306"/>
            <ac:spMk id="4" creationId="{00000000-0000-0000-0000-000000000000}"/>
          </ac:spMkLst>
        </pc:spChg>
      </pc:sldChg>
      <pc:sldChg chg="addSp modSp">
        <pc:chgData name="Lee Jowett" userId="b4c18200-571b-4fac-968d-92e9fa7f3d31" providerId="ADAL" clId="{7D787A52-D5B6-4E04-851F-F656A1C2E15A}" dt="2020-04-28T18:59:52.864" v="1272" actId="14100"/>
        <pc:sldMkLst>
          <pc:docMk/>
          <pc:sldMk cId="2778773258" sldId="307"/>
        </pc:sldMkLst>
        <pc:spChg chg="mod">
          <ac:chgData name="Lee Jowett" userId="b4c18200-571b-4fac-968d-92e9fa7f3d31" providerId="ADAL" clId="{7D787A52-D5B6-4E04-851F-F656A1C2E15A}" dt="2020-04-28T18:44:43.963" v="685" actId="1076"/>
          <ac:spMkLst>
            <pc:docMk/>
            <pc:sldMk cId="2778773258" sldId="307"/>
            <ac:spMk id="584" creationId="{69DE4D4B-690E-4895-A711-59987C469B8B}"/>
          </ac:spMkLst>
        </pc:spChg>
        <pc:spChg chg="mod">
          <ac:chgData name="Lee Jowett" userId="b4c18200-571b-4fac-968d-92e9fa7f3d31" providerId="ADAL" clId="{7D787A52-D5B6-4E04-851F-F656A1C2E15A}" dt="2020-04-28T18:44:41.994" v="684" actId="1076"/>
          <ac:spMkLst>
            <pc:docMk/>
            <pc:sldMk cId="2778773258" sldId="307"/>
            <ac:spMk id="590" creationId="{9DEE956A-389B-4E1B-BEA8-8E06AD6DF884}"/>
          </ac:spMkLst>
        </pc:spChg>
        <pc:picChg chg="add mod">
          <ac:chgData name="Lee Jowett" userId="b4c18200-571b-4fac-968d-92e9fa7f3d31" providerId="ADAL" clId="{7D787A52-D5B6-4E04-851F-F656A1C2E15A}" dt="2020-04-28T18:59:52.864" v="1272" actId="14100"/>
          <ac:picMkLst>
            <pc:docMk/>
            <pc:sldMk cId="2778773258" sldId="307"/>
            <ac:picMk id="1026" creationId="{56078F24-4CC9-4720-81B9-19F8A1628C00}"/>
          </ac:picMkLst>
        </pc:picChg>
      </pc:sldChg>
      <pc:sldChg chg="modSp">
        <pc:chgData name="Lee Jowett" userId="b4c18200-571b-4fac-968d-92e9fa7f3d31" providerId="ADAL" clId="{7D787A52-D5B6-4E04-851F-F656A1C2E15A}" dt="2020-04-28T18:44:37.248" v="683" actId="1076"/>
        <pc:sldMkLst>
          <pc:docMk/>
          <pc:sldMk cId="506499255" sldId="308"/>
        </pc:sldMkLst>
        <pc:spChg chg="mod">
          <ac:chgData name="Lee Jowett" userId="b4c18200-571b-4fac-968d-92e9fa7f3d31" providerId="ADAL" clId="{7D787A52-D5B6-4E04-851F-F656A1C2E15A}" dt="2020-04-28T18:44:34.728" v="682" actId="1076"/>
          <ac:spMkLst>
            <pc:docMk/>
            <pc:sldMk cId="506499255" sldId="308"/>
            <ac:spMk id="2" creationId="{00000000-0000-0000-0000-000000000000}"/>
          </ac:spMkLst>
        </pc:spChg>
        <pc:spChg chg="mod">
          <ac:chgData name="Lee Jowett" userId="b4c18200-571b-4fac-968d-92e9fa7f3d31" providerId="ADAL" clId="{7D787A52-D5B6-4E04-851F-F656A1C2E15A}" dt="2020-04-28T18:44:37.248" v="683" actId="1076"/>
          <ac:spMkLst>
            <pc:docMk/>
            <pc:sldMk cId="506499255" sldId="308"/>
            <ac:spMk id="3" creationId="{00000000-0000-0000-0000-000000000000}"/>
          </ac:spMkLst>
        </pc:spChg>
      </pc:sldChg>
      <pc:sldChg chg="modSp">
        <pc:chgData name="Lee Jowett" userId="b4c18200-571b-4fac-968d-92e9fa7f3d31" providerId="ADAL" clId="{7D787A52-D5B6-4E04-851F-F656A1C2E15A}" dt="2020-04-28T18:44:54.522" v="687" actId="1076"/>
        <pc:sldMkLst>
          <pc:docMk/>
          <pc:sldMk cId="658745041" sldId="310"/>
        </pc:sldMkLst>
        <pc:spChg chg="mod">
          <ac:chgData name="Lee Jowett" userId="b4c18200-571b-4fac-968d-92e9fa7f3d31" providerId="ADAL" clId="{7D787A52-D5B6-4E04-851F-F656A1C2E15A}" dt="2020-04-28T18:44:54.522" v="687" actId="1076"/>
          <ac:spMkLst>
            <pc:docMk/>
            <pc:sldMk cId="658745041" sldId="310"/>
            <ac:spMk id="2" creationId="{00000000-0000-0000-0000-000000000000}"/>
          </ac:spMkLst>
        </pc:spChg>
        <pc:spChg chg="mod">
          <ac:chgData name="Lee Jowett" userId="b4c18200-571b-4fac-968d-92e9fa7f3d31" providerId="ADAL" clId="{7D787A52-D5B6-4E04-851F-F656A1C2E15A}" dt="2020-04-28T18:44:52.043" v="686" actId="1076"/>
          <ac:spMkLst>
            <pc:docMk/>
            <pc:sldMk cId="658745041" sldId="310"/>
            <ac:spMk id="3" creationId="{00000000-0000-0000-0000-000000000000}"/>
          </ac:spMkLst>
        </pc:spChg>
      </pc:sldChg>
      <pc:sldChg chg="modSp">
        <pc:chgData name="Lee Jowett" userId="b4c18200-571b-4fac-968d-92e9fa7f3d31" providerId="ADAL" clId="{7D787A52-D5B6-4E04-851F-F656A1C2E15A}" dt="2020-04-28T18:44:58.819" v="688" actId="1076"/>
        <pc:sldMkLst>
          <pc:docMk/>
          <pc:sldMk cId="3019312003" sldId="311"/>
        </pc:sldMkLst>
        <pc:spChg chg="mod">
          <ac:chgData name="Lee Jowett" userId="b4c18200-571b-4fac-968d-92e9fa7f3d31" providerId="ADAL" clId="{7D787A52-D5B6-4E04-851F-F656A1C2E15A}" dt="2020-04-28T18:44:58.819" v="688" actId="1076"/>
          <ac:spMkLst>
            <pc:docMk/>
            <pc:sldMk cId="3019312003" sldId="311"/>
            <ac:spMk id="3" creationId="{00000000-0000-0000-0000-000000000000}"/>
          </ac:spMkLst>
        </pc:spChg>
      </pc:sldChg>
      <pc:sldChg chg="addSp modSp">
        <pc:chgData name="Lee Jowett" userId="b4c18200-571b-4fac-968d-92e9fa7f3d31" providerId="ADAL" clId="{7D787A52-D5B6-4E04-851F-F656A1C2E15A}" dt="2020-04-28T18:59:59.561" v="1274" actId="1076"/>
        <pc:sldMkLst>
          <pc:docMk/>
          <pc:sldMk cId="2286537816" sldId="312"/>
        </pc:sldMkLst>
        <pc:spChg chg="mod">
          <ac:chgData name="Lee Jowett" userId="b4c18200-571b-4fac-968d-92e9fa7f3d31" providerId="ADAL" clId="{7D787A52-D5B6-4E04-851F-F656A1C2E15A}" dt="2020-04-28T18:45:07.480" v="690" actId="1076"/>
          <ac:spMkLst>
            <pc:docMk/>
            <pc:sldMk cId="2286537816" sldId="312"/>
            <ac:spMk id="2" creationId="{00000000-0000-0000-0000-000000000000}"/>
          </ac:spMkLst>
        </pc:spChg>
        <pc:spChg chg="mod">
          <ac:chgData name="Lee Jowett" userId="b4c18200-571b-4fac-968d-92e9fa7f3d31" providerId="ADAL" clId="{7D787A52-D5B6-4E04-851F-F656A1C2E15A}" dt="2020-04-28T18:45:14.793" v="711" actId="20577"/>
          <ac:spMkLst>
            <pc:docMk/>
            <pc:sldMk cId="2286537816" sldId="312"/>
            <ac:spMk id="3" creationId="{00000000-0000-0000-0000-000000000000}"/>
          </ac:spMkLst>
        </pc:spChg>
        <pc:picChg chg="add mod">
          <ac:chgData name="Lee Jowett" userId="b4c18200-571b-4fac-968d-92e9fa7f3d31" providerId="ADAL" clId="{7D787A52-D5B6-4E04-851F-F656A1C2E15A}" dt="2020-04-28T18:59:59.561" v="1274" actId="1076"/>
          <ac:picMkLst>
            <pc:docMk/>
            <pc:sldMk cId="2286537816" sldId="312"/>
            <ac:picMk id="6" creationId="{54A2DC5F-E55F-45CB-A623-AE996049102F}"/>
          </ac:picMkLst>
        </pc:picChg>
      </pc:sldChg>
      <pc:sldChg chg="addSp modSp">
        <pc:chgData name="Lee Jowett" userId="b4c18200-571b-4fac-968d-92e9fa7f3d31" providerId="ADAL" clId="{7D787A52-D5B6-4E04-851F-F656A1C2E15A}" dt="2020-04-28T16:39:41.581" v="236" actId="1076"/>
        <pc:sldMkLst>
          <pc:docMk/>
          <pc:sldMk cId="2927734426" sldId="313"/>
        </pc:sldMkLst>
        <pc:spChg chg="mod">
          <ac:chgData name="Lee Jowett" userId="b4c18200-571b-4fac-968d-92e9fa7f3d31" providerId="ADAL" clId="{7D787A52-D5B6-4E04-851F-F656A1C2E15A}" dt="2020-04-28T15:55:35.649" v="164" actId="1076"/>
          <ac:spMkLst>
            <pc:docMk/>
            <pc:sldMk cId="2927734426" sldId="313"/>
            <ac:spMk id="2" creationId="{00000000-0000-0000-0000-000000000000}"/>
          </ac:spMkLst>
        </pc:spChg>
        <pc:spChg chg="mod">
          <ac:chgData name="Lee Jowett" userId="b4c18200-571b-4fac-968d-92e9fa7f3d31" providerId="ADAL" clId="{7D787A52-D5B6-4E04-851F-F656A1C2E15A}" dt="2020-04-28T16:35:52.667" v="187" actId="14100"/>
          <ac:spMkLst>
            <pc:docMk/>
            <pc:sldMk cId="2927734426" sldId="313"/>
            <ac:spMk id="3" creationId="{00000000-0000-0000-0000-000000000000}"/>
          </ac:spMkLst>
        </pc:spChg>
        <pc:picChg chg="add mod">
          <ac:chgData name="Lee Jowett" userId="b4c18200-571b-4fac-968d-92e9fa7f3d31" providerId="ADAL" clId="{7D787A52-D5B6-4E04-851F-F656A1C2E15A}" dt="2020-04-28T16:38:38.801" v="211" actId="1076"/>
          <ac:picMkLst>
            <pc:docMk/>
            <pc:sldMk cId="2927734426" sldId="313"/>
            <ac:picMk id="6" creationId="{F8A35BAA-C70D-468A-8853-6861C443E7A5}"/>
          </ac:picMkLst>
        </pc:picChg>
        <pc:picChg chg="add mod">
          <ac:chgData name="Lee Jowett" userId="b4c18200-571b-4fac-968d-92e9fa7f3d31" providerId="ADAL" clId="{7D787A52-D5B6-4E04-851F-F656A1C2E15A}" dt="2020-04-28T16:39:41.581" v="236" actId="1076"/>
          <ac:picMkLst>
            <pc:docMk/>
            <pc:sldMk cId="2927734426" sldId="313"/>
            <ac:picMk id="8" creationId="{8A5F9BB5-17BF-470C-A889-74ADC245E695}"/>
          </ac:picMkLst>
        </pc:picChg>
        <pc:picChg chg="add mod">
          <ac:chgData name="Lee Jowett" userId="b4c18200-571b-4fac-968d-92e9fa7f3d31" providerId="ADAL" clId="{7D787A52-D5B6-4E04-851F-F656A1C2E15A}" dt="2020-04-28T16:38:36.981" v="210" actId="1076"/>
          <ac:picMkLst>
            <pc:docMk/>
            <pc:sldMk cId="2927734426" sldId="313"/>
            <ac:picMk id="10" creationId="{43F24F2F-4232-4127-A4F4-B166EE5FE168}"/>
          </ac:picMkLst>
        </pc:picChg>
      </pc:sldChg>
      <pc:sldChg chg="addSp delSp modSp add ord modAnim">
        <pc:chgData name="Lee Jowett" userId="b4c18200-571b-4fac-968d-92e9fa7f3d31" providerId="ADAL" clId="{7D787A52-D5B6-4E04-851F-F656A1C2E15A}" dt="2020-04-27T10:16:22.187" v="105"/>
        <pc:sldMkLst>
          <pc:docMk/>
          <pc:sldMk cId="2014712660" sldId="314"/>
        </pc:sldMkLst>
        <pc:spChg chg="del">
          <ac:chgData name="Lee Jowett" userId="b4c18200-571b-4fac-968d-92e9fa7f3d31" providerId="ADAL" clId="{7D787A52-D5B6-4E04-851F-F656A1C2E15A}" dt="2020-04-27T10:14:29.989" v="102"/>
          <ac:spMkLst>
            <pc:docMk/>
            <pc:sldMk cId="2014712660" sldId="314"/>
            <ac:spMk id="3" creationId="{780FC1A4-D6F8-4A79-989A-72EE36971FE8}"/>
          </ac:spMkLst>
        </pc:spChg>
        <pc:picChg chg="add mod">
          <ac:chgData name="Lee Jowett" userId="b4c18200-571b-4fac-968d-92e9fa7f3d31" providerId="ADAL" clId="{7D787A52-D5B6-4E04-851F-F656A1C2E15A}" dt="2020-04-27T10:14:36.545" v="104" actId="14100"/>
          <ac:picMkLst>
            <pc:docMk/>
            <pc:sldMk cId="2014712660" sldId="314"/>
            <ac:picMk id="4" creationId="{0E71499A-9FC7-472B-865E-B85CC61A455C}"/>
          </ac:picMkLst>
        </pc:picChg>
      </pc:sldChg>
      <pc:sldChg chg="modSp">
        <pc:chgData name="Lee Jowett" userId="b4c18200-571b-4fac-968d-92e9fa7f3d31" providerId="ADAL" clId="{7D787A52-D5B6-4E04-851F-F656A1C2E15A}" dt="2020-04-28T18:44:12.529" v="681" actId="14100"/>
        <pc:sldMkLst>
          <pc:docMk/>
          <pc:sldMk cId="670833718" sldId="315"/>
        </pc:sldMkLst>
        <pc:spChg chg="mod">
          <ac:chgData name="Lee Jowett" userId="b4c18200-571b-4fac-968d-92e9fa7f3d31" providerId="ADAL" clId="{7D787A52-D5B6-4E04-851F-F656A1C2E15A}" dt="2020-04-28T18:43:46.811" v="674" actId="1076"/>
          <ac:spMkLst>
            <pc:docMk/>
            <pc:sldMk cId="670833718" sldId="315"/>
            <ac:spMk id="2" creationId="{831C7DA6-A71A-44D1-ACC4-C007B9205708}"/>
          </ac:spMkLst>
        </pc:spChg>
        <pc:spChg chg="mod">
          <ac:chgData name="Lee Jowett" userId="b4c18200-571b-4fac-968d-92e9fa7f3d31" providerId="ADAL" clId="{7D787A52-D5B6-4E04-851F-F656A1C2E15A}" dt="2020-04-28T18:43:49.077" v="675" actId="1076"/>
          <ac:spMkLst>
            <pc:docMk/>
            <pc:sldMk cId="670833718" sldId="315"/>
            <ac:spMk id="6" creationId="{429E5B2B-9EE4-46ED-B90F-741BDD3852EC}"/>
          </ac:spMkLst>
        </pc:spChg>
        <pc:spChg chg="mod">
          <ac:chgData name="Lee Jowett" userId="b4c18200-571b-4fac-968d-92e9fa7f3d31" providerId="ADAL" clId="{7D787A52-D5B6-4E04-851F-F656A1C2E15A}" dt="2020-04-28T18:43:59.428" v="680" actId="20577"/>
          <ac:spMkLst>
            <pc:docMk/>
            <pc:sldMk cId="670833718" sldId="315"/>
            <ac:spMk id="7" creationId="{5266D61D-806A-4E5C-9539-139ACE362A5A}"/>
          </ac:spMkLst>
        </pc:spChg>
        <pc:picChg chg="mod">
          <ac:chgData name="Lee Jowett" userId="b4c18200-571b-4fac-968d-92e9fa7f3d31" providerId="ADAL" clId="{7D787A52-D5B6-4E04-851F-F656A1C2E15A}" dt="2020-04-28T18:44:12.529" v="681" actId="14100"/>
          <ac:picMkLst>
            <pc:docMk/>
            <pc:sldMk cId="670833718" sldId="315"/>
            <ac:picMk id="16" creationId="{324FBA12-56E5-4923-8794-146593F1D07E}"/>
          </ac:picMkLst>
        </pc:picChg>
      </pc:sldChg>
      <pc:sldChg chg="modSp">
        <pc:chgData name="Lee Jowett" userId="b4c18200-571b-4fac-968d-92e9fa7f3d31" providerId="ADAL" clId="{7D787A52-D5B6-4E04-851F-F656A1C2E15A}" dt="2020-04-28T18:58:18.551" v="1267" actId="20577"/>
        <pc:sldMkLst>
          <pc:docMk/>
          <pc:sldMk cId="604241530" sldId="316"/>
        </pc:sldMkLst>
        <pc:spChg chg="mod">
          <ac:chgData name="Lee Jowett" userId="b4c18200-571b-4fac-968d-92e9fa7f3d31" providerId="ADAL" clId="{7D787A52-D5B6-4E04-851F-F656A1C2E15A}" dt="2020-04-28T16:48:24.445" v="374" actId="1076"/>
          <ac:spMkLst>
            <pc:docMk/>
            <pc:sldMk cId="604241530" sldId="316"/>
            <ac:spMk id="2" creationId="{65EA0820-FD17-451C-99A9-9293E7B86B81}"/>
          </ac:spMkLst>
        </pc:spChg>
        <pc:spChg chg="mod">
          <ac:chgData name="Lee Jowett" userId="b4c18200-571b-4fac-968d-92e9fa7f3d31" providerId="ADAL" clId="{7D787A52-D5B6-4E04-851F-F656A1C2E15A}" dt="2020-04-28T18:58:18.551" v="1267" actId="20577"/>
          <ac:spMkLst>
            <pc:docMk/>
            <pc:sldMk cId="604241530" sldId="316"/>
            <ac:spMk id="3" creationId="{6E6BFC4E-FEBF-4DF4-B731-5C9AA0C0B58E}"/>
          </ac:spMkLst>
        </pc:spChg>
        <pc:spChg chg="mod">
          <ac:chgData name="Lee Jowett" userId="b4c18200-571b-4fac-968d-92e9fa7f3d31" providerId="ADAL" clId="{7D787A52-D5B6-4E04-851F-F656A1C2E15A}" dt="2020-04-28T18:43:19.638" v="667" actId="20577"/>
          <ac:spMkLst>
            <pc:docMk/>
            <pc:sldMk cId="604241530" sldId="316"/>
            <ac:spMk id="4" creationId="{3EE9556C-6CB5-4C94-8C0A-51C823745049}"/>
          </ac:spMkLst>
        </pc:spChg>
        <pc:picChg chg="mod">
          <ac:chgData name="Lee Jowett" userId="b4c18200-571b-4fac-968d-92e9fa7f3d31" providerId="ADAL" clId="{7D787A52-D5B6-4E04-851F-F656A1C2E15A}" dt="2020-04-28T16:49:00.982" v="384" actId="1076"/>
          <ac:picMkLst>
            <pc:docMk/>
            <pc:sldMk cId="604241530" sldId="316"/>
            <ac:picMk id="8" creationId="{00000000-0000-0000-0000-000000000000}"/>
          </ac:picMkLst>
        </pc:picChg>
      </pc:sldChg>
      <pc:sldChg chg="modSp">
        <pc:chgData name="Lee Jowett" userId="b4c18200-571b-4fac-968d-92e9fa7f3d31" providerId="ADAL" clId="{7D787A52-D5B6-4E04-851F-F656A1C2E15A}" dt="2020-04-28T18:30:57.381" v="412" actId="403"/>
        <pc:sldMkLst>
          <pc:docMk/>
          <pc:sldMk cId="906972521" sldId="317"/>
        </pc:sldMkLst>
        <pc:spChg chg="mod">
          <ac:chgData name="Lee Jowett" userId="b4c18200-571b-4fac-968d-92e9fa7f3d31" providerId="ADAL" clId="{7D787A52-D5B6-4E04-851F-F656A1C2E15A}" dt="2020-04-28T18:30:57.381" v="412" actId="403"/>
          <ac:spMkLst>
            <pc:docMk/>
            <pc:sldMk cId="906972521" sldId="317"/>
            <ac:spMk id="16" creationId="{6BCCE444-FF48-41ED-A7AA-5FD3E6B95D9E}"/>
          </ac:spMkLst>
        </pc:spChg>
      </pc:sldChg>
      <pc:sldChg chg="addSp delSp modSp add">
        <pc:chgData name="Lee Jowett" userId="b4c18200-571b-4fac-968d-92e9fa7f3d31" providerId="ADAL" clId="{7D787A52-D5B6-4E04-851F-F656A1C2E15A}" dt="2020-04-28T16:39:29.844" v="235" actId="1076"/>
        <pc:sldMkLst>
          <pc:docMk/>
          <pc:sldMk cId="368716871" sldId="318"/>
        </pc:sldMkLst>
        <pc:spChg chg="mod">
          <ac:chgData name="Lee Jowett" userId="b4c18200-571b-4fac-968d-92e9fa7f3d31" providerId="ADAL" clId="{7D787A52-D5B6-4E04-851F-F656A1C2E15A}" dt="2020-04-28T16:38:58.039" v="218" actId="1076"/>
          <ac:spMkLst>
            <pc:docMk/>
            <pc:sldMk cId="368716871" sldId="318"/>
            <ac:spMk id="3" creationId="{00000000-0000-0000-0000-000000000000}"/>
          </ac:spMkLst>
        </pc:spChg>
        <pc:picChg chg="add mod">
          <ac:chgData name="Lee Jowett" userId="b4c18200-571b-4fac-968d-92e9fa7f3d31" providerId="ADAL" clId="{7D787A52-D5B6-4E04-851F-F656A1C2E15A}" dt="2020-04-28T16:39:01.029" v="219" actId="1076"/>
          <ac:picMkLst>
            <pc:docMk/>
            <pc:sldMk cId="368716871" sldId="318"/>
            <ac:picMk id="6" creationId="{127DC256-88CC-4327-94D4-B8821D932896}"/>
          </ac:picMkLst>
        </pc:picChg>
        <pc:picChg chg="add mod">
          <ac:chgData name="Lee Jowett" userId="b4c18200-571b-4fac-968d-92e9fa7f3d31" providerId="ADAL" clId="{7D787A52-D5B6-4E04-851F-F656A1C2E15A}" dt="2020-04-28T16:39:14.294" v="224" actId="1076"/>
          <ac:picMkLst>
            <pc:docMk/>
            <pc:sldMk cId="368716871" sldId="318"/>
            <ac:picMk id="8" creationId="{63E14FA1-5754-47C7-8912-2F4C00E85018}"/>
          </ac:picMkLst>
        </pc:picChg>
        <pc:picChg chg="add del mod">
          <ac:chgData name="Lee Jowett" userId="b4c18200-571b-4fac-968d-92e9fa7f3d31" providerId="ADAL" clId="{7D787A52-D5B6-4E04-851F-F656A1C2E15A}" dt="2020-04-28T16:39:19.394" v="228" actId="478"/>
          <ac:picMkLst>
            <pc:docMk/>
            <pc:sldMk cId="368716871" sldId="318"/>
            <ac:picMk id="10" creationId="{A008A42B-F7AB-479A-A33D-D7A438DF36D2}"/>
          </ac:picMkLst>
        </pc:picChg>
        <pc:picChg chg="add mod">
          <ac:chgData name="Lee Jowett" userId="b4c18200-571b-4fac-968d-92e9fa7f3d31" providerId="ADAL" clId="{7D787A52-D5B6-4E04-851F-F656A1C2E15A}" dt="2020-04-28T16:39:29.844" v="235" actId="1076"/>
          <ac:picMkLst>
            <pc:docMk/>
            <pc:sldMk cId="368716871" sldId="318"/>
            <ac:picMk id="12" creationId="{5637FFA0-A143-4A7D-8DC2-902BCF2C3287}"/>
          </ac:picMkLst>
        </pc:picChg>
      </pc:sldChg>
      <pc:sldChg chg="addSp delSp modSp add">
        <pc:chgData name="Lee Jowett" userId="b4c18200-571b-4fac-968d-92e9fa7f3d31" providerId="ADAL" clId="{7D787A52-D5B6-4E04-851F-F656A1C2E15A}" dt="2020-04-28T16:42:39.136" v="363" actId="1037"/>
        <pc:sldMkLst>
          <pc:docMk/>
          <pc:sldMk cId="1991407205" sldId="319"/>
        </pc:sldMkLst>
        <pc:spChg chg="del">
          <ac:chgData name="Lee Jowett" userId="b4c18200-571b-4fac-968d-92e9fa7f3d31" providerId="ADAL" clId="{7D787A52-D5B6-4E04-851F-F656A1C2E15A}" dt="2020-04-28T16:40:18.742" v="238"/>
          <ac:spMkLst>
            <pc:docMk/>
            <pc:sldMk cId="1991407205" sldId="319"/>
            <ac:spMk id="3" creationId="{3850B8E7-E894-4394-922C-1F143E76F4B5}"/>
          </ac:spMkLst>
        </pc:spChg>
        <pc:spChg chg="add mod">
          <ac:chgData name="Lee Jowett" userId="b4c18200-571b-4fac-968d-92e9fa7f3d31" providerId="ADAL" clId="{7D787A52-D5B6-4E04-851F-F656A1C2E15A}" dt="2020-04-28T16:42:30.339" v="357" actId="1076"/>
          <ac:spMkLst>
            <pc:docMk/>
            <pc:sldMk cId="1991407205" sldId="319"/>
            <ac:spMk id="10" creationId="{E3A1E091-5D8D-4571-A5C5-4F9AEB3A392A}"/>
          </ac:spMkLst>
        </pc:spChg>
        <pc:spChg chg="add mod">
          <ac:chgData name="Lee Jowett" userId="b4c18200-571b-4fac-968d-92e9fa7f3d31" providerId="ADAL" clId="{7D787A52-D5B6-4E04-851F-F656A1C2E15A}" dt="2020-04-28T16:42:34.213" v="358" actId="255"/>
          <ac:spMkLst>
            <pc:docMk/>
            <pc:sldMk cId="1991407205" sldId="319"/>
            <ac:spMk id="11" creationId="{3853F6D8-95C5-4325-9FB1-6E754D9C00DB}"/>
          </ac:spMkLst>
        </pc:spChg>
        <pc:spChg chg="add mod">
          <ac:chgData name="Lee Jowett" userId="b4c18200-571b-4fac-968d-92e9fa7f3d31" providerId="ADAL" clId="{7D787A52-D5B6-4E04-851F-F656A1C2E15A}" dt="2020-04-28T16:42:20.352" v="354" actId="14100"/>
          <ac:spMkLst>
            <pc:docMk/>
            <pc:sldMk cId="1991407205" sldId="319"/>
            <ac:spMk id="12" creationId="{31266D9D-6D71-4706-ACA1-AC64D123F6E3}"/>
          </ac:spMkLst>
        </pc:spChg>
        <pc:picChg chg="add mod">
          <ac:chgData name="Lee Jowett" userId="b4c18200-571b-4fac-968d-92e9fa7f3d31" providerId="ADAL" clId="{7D787A52-D5B6-4E04-851F-F656A1C2E15A}" dt="2020-04-28T16:42:39.136" v="363" actId="1037"/>
          <ac:picMkLst>
            <pc:docMk/>
            <pc:sldMk cId="1991407205" sldId="319"/>
            <ac:picMk id="5" creationId="{61C1C9C3-BEAB-45C8-9222-D5E03F7D2ECC}"/>
          </ac:picMkLst>
        </pc:picChg>
        <pc:picChg chg="add mod">
          <ac:chgData name="Lee Jowett" userId="b4c18200-571b-4fac-968d-92e9fa7f3d31" providerId="ADAL" clId="{7D787A52-D5B6-4E04-851F-F656A1C2E15A}" dt="2020-04-28T16:41:13.342" v="259" actId="1076"/>
          <ac:picMkLst>
            <pc:docMk/>
            <pc:sldMk cId="1991407205" sldId="319"/>
            <ac:picMk id="7" creationId="{DD7B62F0-4D94-41E3-9A1C-60A3DFDDF497}"/>
          </ac:picMkLst>
        </pc:picChg>
        <pc:picChg chg="add mod">
          <ac:chgData name="Lee Jowett" userId="b4c18200-571b-4fac-968d-92e9fa7f3d31" providerId="ADAL" clId="{7D787A52-D5B6-4E04-851F-F656A1C2E15A}" dt="2020-04-28T16:41:15.083" v="260" actId="1076"/>
          <ac:picMkLst>
            <pc:docMk/>
            <pc:sldMk cId="1991407205" sldId="319"/>
            <ac:picMk id="9" creationId="{6B571104-E83C-4689-8D49-9B10D958C39A}"/>
          </ac:picMkLst>
        </pc:picChg>
      </pc:sldChg>
      <pc:sldChg chg="addSp delSp modSp add modAnim">
        <pc:chgData name="Lee Jowett" userId="b4c18200-571b-4fac-968d-92e9fa7f3d31" providerId="ADAL" clId="{7D787A52-D5B6-4E04-851F-F656A1C2E15A}" dt="2020-04-28T18:27:50.618" v="394"/>
        <pc:sldMkLst>
          <pc:docMk/>
          <pc:sldMk cId="1284117393" sldId="320"/>
        </pc:sldMkLst>
        <pc:spChg chg="del">
          <ac:chgData name="Lee Jowett" userId="b4c18200-571b-4fac-968d-92e9fa7f3d31" providerId="ADAL" clId="{7D787A52-D5B6-4E04-851F-F656A1C2E15A}" dt="2020-04-28T18:27:32.972" v="390"/>
          <ac:spMkLst>
            <pc:docMk/>
            <pc:sldMk cId="1284117393" sldId="320"/>
            <ac:spMk id="3" creationId="{38AE97AF-20D9-436F-9CC0-3923AF7B5EB7}"/>
          </ac:spMkLst>
        </pc:spChg>
        <pc:picChg chg="add mod">
          <ac:chgData name="Lee Jowett" userId="b4c18200-571b-4fac-968d-92e9fa7f3d31" providerId="ADAL" clId="{7D787A52-D5B6-4E04-851F-F656A1C2E15A}" dt="2020-04-28T18:27:40.189" v="393" actId="1076"/>
          <ac:picMkLst>
            <pc:docMk/>
            <pc:sldMk cId="1284117393" sldId="320"/>
            <ac:picMk id="4" creationId="{5AD354B1-B540-4656-925F-197E895E6E83}"/>
          </ac:picMkLst>
        </pc:picChg>
      </pc:sldChg>
      <pc:sldChg chg="addSp delSp modSp add ord modAnim">
        <pc:chgData name="Lee Jowett" userId="b4c18200-571b-4fac-968d-92e9fa7f3d31" providerId="ADAL" clId="{7D787A52-D5B6-4E04-851F-F656A1C2E15A}" dt="2020-04-28T18:30:41.751" v="410"/>
        <pc:sldMkLst>
          <pc:docMk/>
          <pc:sldMk cId="3892592125" sldId="321"/>
        </pc:sldMkLst>
        <pc:spChg chg="del">
          <ac:chgData name="Lee Jowett" userId="b4c18200-571b-4fac-968d-92e9fa7f3d31" providerId="ADAL" clId="{7D787A52-D5B6-4E04-851F-F656A1C2E15A}" dt="2020-04-28T18:30:27.867" v="406"/>
          <ac:spMkLst>
            <pc:docMk/>
            <pc:sldMk cId="3892592125" sldId="321"/>
            <ac:spMk id="3" creationId="{2C030AC2-A018-4E4F-AFDA-C7051C88A01E}"/>
          </ac:spMkLst>
        </pc:spChg>
        <pc:picChg chg="add mod">
          <ac:chgData name="Lee Jowett" userId="b4c18200-571b-4fac-968d-92e9fa7f3d31" providerId="ADAL" clId="{7D787A52-D5B6-4E04-851F-F656A1C2E15A}" dt="2020-04-28T18:30:36.848" v="409" actId="1076"/>
          <ac:picMkLst>
            <pc:docMk/>
            <pc:sldMk cId="3892592125" sldId="321"/>
            <ac:picMk id="4" creationId="{8AAEA702-9651-4365-9FAB-7101FFA30CAA}"/>
          </ac:picMkLst>
        </pc:picChg>
      </pc:sldChg>
      <pc:sldChg chg="addSp delSp modSp add modAnim">
        <pc:chgData name="Lee Jowett" userId="b4c18200-571b-4fac-968d-92e9fa7f3d31" providerId="ADAL" clId="{7D787A52-D5B6-4E04-851F-F656A1C2E15A}" dt="2020-04-28T18:29:55.403" v="405" actId="14100"/>
        <pc:sldMkLst>
          <pc:docMk/>
          <pc:sldMk cId="4270237956" sldId="322"/>
        </pc:sldMkLst>
        <pc:spChg chg="del">
          <ac:chgData name="Lee Jowett" userId="b4c18200-571b-4fac-968d-92e9fa7f3d31" providerId="ADAL" clId="{7D787A52-D5B6-4E04-851F-F656A1C2E15A}" dt="2020-04-28T18:29:49.312" v="403"/>
          <ac:spMkLst>
            <pc:docMk/>
            <pc:sldMk cId="4270237956" sldId="322"/>
            <ac:spMk id="3" creationId="{A171D3D0-70F8-4A10-A526-89F869F30A00}"/>
          </ac:spMkLst>
        </pc:spChg>
        <pc:picChg chg="add mod">
          <ac:chgData name="Lee Jowett" userId="b4c18200-571b-4fac-968d-92e9fa7f3d31" providerId="ADAL" clId="{7D787A52-D5B6-4E04-851F-F656A1C2E15A}" dt="2020-04-28T18:29:55.403" v="405" actId="14100"/>
          <ac:picMkLst>
            <pc:docMk/>
            <pc:sldMk cId="4270237956" sldId="322"/>
            <ac:picMk id="4" creationId="{65FEF4C3-7F6A-4FA7-ADC8-9A94C7DBC17A}"/>
          </ac:picMkLst>
        </pc:picChg>
      </pc:sldChg>
      <pc:sldChg chg="addSp delSp modSp add modAnim">
        <pc:chgData name="Lee Jowett" userId="b4c18200-571b-4fac-968d-92e9fa7f3d31" providerId="ADAL" clId="{7D787A52-D5B6-4E04-851F-F656A1C2E15A}" dt="2020-04-28T18:29:19.076" v="402"/>
        <pc:sldMkLst>
          <pc:docMk/>
          <pc:sldMk cId="1937936601" sldId="323"/>
        </pc:sldMkLst>
        <pc:spChg chg="del">
          <ac:chgData name="Lee Jowett" userId="b4c18200-571b-4fac-968d-92e9fa7f3d31" providerId="ADAL" clId="{7D787A52-D5B6-4E04-851F-F656A1C2E15A}" dt="2020-04-28T18:29:09.959" v="399"/>
          <ac:spMkLst>
            <pc:docMk/>
            <pc:sldMk cId="1937936601" sldId="323"/>
            <ac:spMk id="3" creationId="{164548D6-4677-44BA-BF0E-6C90FF346EE4}"/>
          </ac:spMkLst>
        </pc:spChg>
        <pc:picChg chg="add mod">
          <ac:chgData name="Lee Jowett" userId="b4c18200-571b-4fac-968d-92e9fa7f3d31" providerId="ADAL" clId="{7D787A52-D5B6-4E04-851F-F656A1C2E15A}" dt="2020-04-28T18:29:15.421" v="401" actId="14100"/>
          <ac:picMkLst>
            <pc:docMk/>
            <pc:sldMk cId="1937936601" sldId="323"/>
            <ac:picMk id="4" creationId="{E7707F62-EE12-4709-B033-D501C70BF4C4}"/>
          </ac:picMkLst>
        </pc:picChg>
      </pc:sldChg>
      <pc:sldChg chg="addSp delSp modSp add modAnim">
        <pc:chgData name="Lee Jowett" userId="b4c18200-571b-4fac-968d-92e9fa7f3d31" providerId="ADAL" clId="{7D787A52-D5B6-4E04-851F-F656A1C2E15A}" dt="2020-04-28T18:28:39.221" v="398"/>
        <pc:sldMkLst>
          <pc:docMk/>
          <pc:sldMk cId="1676679640" sldId="324"/>
        </pc:sldMkLst>
        <pc:spChg chg="del">
          <ac:chgData name="Lee Jowett" userId="b4c18200-571b-4fac-968d-92e9fa7f3d31" providerId="ADAL" clId="{7D787A52-D5B6-4E04-851F-F656A1C2E15A}" dt="2020-04-28T18:28:29.960" v="395"/>
          <ac:spMkLst>
            <pc:docMk/>
            <pc:sldMk cId="1676679640" sldId="324"/>
            <ac:spMk id="3" creationId="{5A2562F5-D0BD-4426-9D68-910E343C9D30}"/>
          </ac:spMkLst>
        </pc:spChg>
        <pc:picChg chg="add mod">
          <ac:chgData name="Lee Jowett" userId="b4c18200-571b-4fac-968d-92e9fa7f3d31" providerId="ADAL" clId="{7D787A52-D5B6-4E04-851F-F656A1C2E15A}" dt="2020-04-28T18:28:35.697" v="397" actId="14100"/>
          <ac:picMkLst>
            <pc:docMk/>
            <pc:sldMk cId="1676679640" sldId="324"/>
            <ac:picMk id="4" creationId="{8E0046F2-0CD4-4AA4-B16D-77628EEE27B7}"/>
          </ac:picMkLst>
        </pc:picChg>
      </pc:sldChg>
      <pc:sldChg chg="addSp modSp add">
        <pc:chgData name="Lee Jowett" userId="b4c18200-571b-4fac-968d-92e9fa7f3d31" providerId="ADAL" clId="{7D787A52-D5B6-4E04-851F-F656A1C2E15A}" dt="2020-04-28T18:36:29.202" v="606" actId="1076"/>
        <pc:sldMkLst>
          <pc:docMk/>
          <pc:sldMk cId="1926521537" sldId="325"/>
        </pc:sldMkLst>
        <pc:spChg chg="mod">
          <ac:chgData name="Lee Jowett" userId="b4c18200-571b-4fac-968d-92e9fa7f3d31" providerId="ADAL" clId="{7D787A52-D5B6-4E04-851F-F656A1C2E15A}" dt="2020-04-28T18:31:39.904" v="420" actId="1076"/>
          <ac:spMkLst>
            <pc:docMk/>
            <pc:sldMk cId="1926521537" sldId="325"/>
            <ac:spMk id="2" creationId="{00000000-0000-0000-0000-000000000000}"/>
          </ac:spMkLst>
        </pc:spChg>
        <pc:spChg chg="mod">
          <ac:chgData name="Lee Jowett" userId="b4c18200-571b-4fac-968d-92e9fa7f3d31" providerId="ADAL" clId="{7D787A52-D5B6-4E04-851F-F656A1C2E15A}" dt="2020-04-28T18:32:12.520" v="436" actId="120"/>
          <ac:spMkLst>
            <pc:docMk/>
            <pc:sldMk cId="1926521537" sldId="325"/>
            <ac:spMk id="3" creationId="{00000000-0000-0000-0000-000000000000}"/>
          </ac:spMkLst>
        </pc:spChg>
        <pc:picChg chg="add">
          <ac:chgData name="Lee Jowett" userId="b4c18200-571b-4fac-968d-92e9fa7f3d31" providerId="ADAL" clId="{7D787A52-D5B6-4E04-851F-F656A1C2E15A}" dt="2020-04-28T18:34:20.452" v="593"/>
          <ac:picMkLst>
            <pc:docMk/>
            <pc:sldMk cId="1926521537" sldId="325"/>
            <ac:picMk id="5" creationId="{F12DF722-F80A-4C87-BE23-29484184F5D3}"/>
          </ac:picMkLst>
        </pc:picChg>
        <pc:picChg chg="add mod">
          <ac:chgData name="Lee Jowett" userId="b4c18200-571b-4fac-968d-92e9fa7f3d31" providerId="ADAL" clId="{7D787A52-D5B6-4E04-851F-F656A1C2E15A}" dt="2020-04-28T18:35:01.596" v="595" actId="1076"/>
          <ac:picMkLst>
            <pc:docMk/>
            <pc:sldMk cId="1926521537" sldId="325"/>
            <ac:picMk id="6" creationId="{E865C069-4218-479E-BF8A-95B2ABC6F133}"/>
          </ac:picMkLst>
        </pc:picChg>
        <pc:picChg chg="add mod">
          <ac:chgData name="Lee Jowett" userId="b4c18200-571b-4fac-968d-92e9fa7f3d31" providerId="ADAL" clId="{7D787A52-D5B6-4E04-851F-F656A1C2E15A}" dt="2020-04-28T18:36:09.686" v="601" actId="1076"/>
          <ac:picMkLst>
            <pc:docMk/>
            <pc:sldMk cId="1926521537" sldId="325"/>
            <ac:picMk id="7" creationId="{90ADC677-4820-47FB-8AC7-B1AD6A4FFBB8}"/>
          </ac:picMkLst>
        </pc:picChg>
        <pc:picChg chg="add mod">
          <ac:chgData name="Lee Jowett" userId="b4c18200-571b-4fac-968d-92e9fa7f3d31" providerId="ADAL" clId="{7D787A52-D5B6-4E04-851F-F656A1C2E15A}" dt="2020-04-28T18:36:29.202" v="606" actId="1076"/>
          <ac:picMkLst>
            <pc:docMk/>
            <pc:sldMk cId="1926521537" sldId="325"/>
            <ac:picMk id="9" creationId="{D924D75D-9CB3-4DF2-9A07-8651A8E161F0}"/>
          </ac:picMkLst>
        </pc:picChg>
      </pc:sldChg>
      <pc:sldChg chg="addSp delSp modSp add del mod setBg setClrOvrMap">
        <pc:chgData name="Lee Jowett" userId="b4c18200-571b-4fac-968d-92e9fa7f3d31" providerId="ADAL" clId="{7D787A52-D5B6-4E04-851F-F656A1C2E15A}" dt="2020-04-28T18:39:07.784" v="653" actId="2696"/>
        <pc:sldMkLst>
          <pc:docMk/>
          <pc:sldMk cId="4012655548" sldId="326"/>
        </pc:sldMkLst>
        <pc:spChg chg="mod ord">
          <ac:chgData name="Lee Jowett" userId="b4c18200-571b-4fac-968d-92e9fa7f3d31" providerId="ADAL" clId="{7D787A52-D5B6-4E04-851F-F656A1C2E15A}" dt="2020-04-28T18:38:43.921" v="650" actId="26606"/>
          <ac:spMkLst>
            <pc:docMk/>
            <pc:sldMk cId="4012655548" sldId="326"/>
            <ac:spMk id="2" creationId="{B46D97E1-39B3-418B-9DBC-22B5E12CF46E}"/>
          </ac:spMkLst>
        </pc:spChg>
        <pc:spChg chg="del">
          <ac:chgData name="Lee Jowett" userId="b4c18200-571b-4fac-968d-92e9fa7f3d31" providerId="ADAL" clId="{7D787A52-D5B6-4E04-851F-F656A1C2E15A}" dt="2020-04-28T18:37:38.177" v="624"/>
          <ac:spMkLst>
            <pc:docMk/>
            <pc:sldMk cId="4012655548" sldId="326"/>
            <ac:spMk id="3" creationId="{ADAF5E28-8BF4-4160-BACB-13779F52503A}"/>
          </ac:spMkLst>
        </pc:spChg>
        <pc:spChg chg="add">
          <ac:chgData name="Lee Jowett" userId="b4c18200-571b-4fac-968d-92e9fa7f3d31" providerId="ADAL" clId="{7D787A52-D5B6-4E04-851F-F656A1C2E15A}" dt="2020-04-28T18:38:43.921" v="650" actId="26606"/>
          <ac:spMkLst>
            <pc:docMk/>
            <pc:sldMk cId="4012655548" sldId="326"/>
            <ac:spMk id="19" creationId="{18545D3E-0134-436B-A855-59BB5789EA9D}"/>
          </ac:spMkLst>
        </pc:spChg>
        <pc:spChg chg="add">
          <ac:chgData name="Lee Jowett" userId="b4c18200-571b-4fac-968d-92e9fa7f3d31" providerId="ADAL" clId="{7D787A52-D5B6-4E04-851F-F656A1C2E15A}" dt="2020-04-28T18:38:43.921" v="650" actId="26606"/>
          <ac:spMkLst>
            <pc:docMk/>
            <pc:sldMk cId="4012655548" sldId="326"/>
            <ac:spMk id="22" creationId="{07977D39-626F-40D7-B00F-16E02602DD5A}"/>
          </ac:spMkLst>
        </pc:spChg>
        <pc:spChg chg="add">
          <ac:chgData name="Lee Jowett" userId="b4c18200-571b-4fac-968d-92e9fa7f3d31" providerId="ADAL" clId="{7D787A52-D5B6-4E04-851F-F656A1C2E15A}" dt="2020-04-28T18:38:43.921" v="650" actId="26606"/>
          <ac:spMkLst>
            <pc:docMk/>
            <pc:sldMk cId="4012655548" sldId="326"/>
            <ac:spMk id="24" creationId="{B905CDE4-B751-4B3E-B625-6E59F8903414}"/>
          </ac:spMkLst>
        </pc:spChg>
        <pc:spChg chg="add">
          <ac:chgData name="Lee Jowett" userId="b4c18200-571b-4fac-968d-92e9fa7f3d31" providerId="ADAL" clId="{7D787A52-D5B6-4E04-851F-F656A1C2E15A}" dt="2020-04-28T18:38:43.921" v="650" actId="26606"/>
          <ac:spMkLst>
            <pc:docMk/>
            <pc:sldMk cId="4012655548" sldId="326"/>
            <ac:spMk id="26" creationId="{08108C16-F4C0-44AA-999D-17BD39219B24}"/>
          </ac:spMkLst>
        </pc:spChg>
        <pc:spChg chg="add">
          <ac:chgData name="Lee Jowett" userId="b4c18200-571b-4fac-968d-92e9fa7f3d31" providerId="ADAL" clId="{7D787A52-D5B6-4E04-851F-F656A1C2E15A}" dt="2020-04-28T18:38:43.921" v="650" actId="26606"/>
          <ac:spMkLst>
            <pc:docMk/>
            <pc:sldMk cId="4012655548" sldId="326"/>
            <ac:spMk id="28" creationId="{CDC29AC1-2821-4FCC-B597-88DAF39C36FE}"/>
          </ac:spMkLst>
        </pc:spChg>
        <pc:spChg chg="add">
          <ac:chgData name="Lee Jowett" userId="b4c18200-571b-4fac-968d-92e9fa7f3d31" providerId="ADAL" clId="{7D787A52-D5B6-4E04-851F-F656A1C2E15A}" dt="2020-04-28T18:38:43.921" v="650" actId="26606"/>
          <ac:spMkLst>
            <pc:docMk/>
            <pc:sldMk cId="4012655548" sldId="326"/>
            <ac:spMk id="30" creationId="{C8F10CB3-3B5E-4C7A-98CF-B87454DDFA39}"/>
          </ac:spMkLst>
        </pc:spChg>
        <pc:picChg chg="add mod">
          <ac:chgData name="Lee Jowett" userId="b4c18200-571b-4fac-968d-92e9fa7f3d31" providerId="ADAL" clId="{7D787A52-D5B6-4E04-851F-F656A1C2E15A}" dt="2020-04-28T18:38:43.921" v="650" actId="26606"/>
          <ac:picMkLst>
            <pc:docMk/>
            <pc:sldMk cId="4012655548" sldId="326"/>
            <ac:picMk id="5" creationId="{86C06181-4EAF-46B8-8D81-E411B91332AC}"/>
          </ac:picMkLst>
        </pc:picChg>
        <pc:picChg chg="add mod ord">
          <ac:chgData name="Lee Jowett" userId="b4c18200-571b-4fac-968d-92e9fa7f3d31" providerId="ADAL" clId="{7D787A52-D5B6-4E04-851F-F656A1C2E15A}" dt="2020-04-28T18:38:43.921" v="650" actId="26606"/>
          <ac:picMkLst>
            <pc:docMk/>
            <pc:sldMk cId="4012655548" sldId="326"/>
            <ac:picMk id="7" creationId="{F57967ED-860F-4620-A98A-80B033D68A0A}"/>
          </ac:picMkLst>
        </pc:picChg>
        <pc:picChg chg="add mod ord">
          <ac:chgData name="Lee Jowett" userId="b4c18200-571b-4fac-968d-92e9fa7f3d31" providerId="ADAL" clId="{7D787A52-D5B6-4E04-851F-F656A1C2E15A}" dt="2020-04-28T18:38:43.921" v="650" actId="26606"/>
          <ac:picMkLst>
            <pc:docMk/>
            <pc:sldMk cId="4012655548" sldId="326"/>
            <ac:picMk id="9" creationId="{40507B2A-3478-4CEE-92D5-CC322EBC375B}"/>
          </ac:picMkLst>
        </pc:picChg>
        <pc:picChg chg="add mod">
          <ac:chgData name="Lee Jowett" userId="b4c18200-571b-4fac-968d-92e9fa7f3d31" providerId="ADAL" clId="{7D787A52-D5B6-4E04-851F-F656A1C2E15A}" dt="2020-04-28T18:38:43.921" v="650" actId="26606"/>
          <ac:picMkLst>
            <pc:docMk/>
            <pc:sldMk cId="4012655548" sldId="326"/>
            <ac:picMk id="11" creationId="{3C9AB316-5033-4766-B055-8ABF3F0DC7BB}"/>
          </ac:picMkLst>
        </pc:picChg>
        <pc:picChg chg="add mod ord">
          <ac:chgData name="Lee Jowett" userId="b4c18200-571b-4fac-968d-92e9fa7f3d31" providerId="ADAL" clId="{7D787A52-D5B6-4E04-851F-F656A1C2E15A}" dt="2020-04-28T18:38:43.921" v="650" actId="26606"/>
          <ac:picMkLst>
            <pc:docMk/>
            <pc:sldMk cId="4012655548" sldId="326"/>
            <ac:picMk id="13" creationId="{AEDA9CE3-B040-4C47-8721-5AD2AF7B6AF8}"/>
          </ac:picMkLst>
        </pc:picChg>
        <pc:picChg chg="add mod">
          <ac:chgData name="Lee Jowett" userId="b4c18200-571b-4fac-968d-92e9fa7f3d31" providerId="ADAL" clId="{7D787A52-D5B6-4E04-851F-F656A1C2E15A}" dt="2020-04-28T18:38:43.921" v="650" actId="26606"/>
          <ac:picMkLst>
            <pc:docMk/>
            <pc:sldMk cId="4012655548" sldId="326"/>
            <ac:picMk id="15" creationId="{D64CAE88-A79E-4C01-91E2-A2316F523715}"/>
          </ac:picMkLst>
        </pc:picChg>
      </pc:sldChg>
      <pc:sldChg chg="addSp delSp modSp add modAnim">
        <pc:chgData name="Lee Jowett" userId="b4c18200-571b-4fac-968d-92e9fa7f3d31" providerId="ADAL" clId="{7D787A52-D5B6-4E04-851F-F656A1C2E15A}" dt="2020-04-28T18:46:33.924" v="715"/>
        <pc:sldMkLst>
          <pc:docMk/>
          <pc:sldMk cId="105214850" sldId="327"/>
        </pc:sldMkLst>
        <pc:spChg chg="del">
          <ac:chgData name="Lee Jowett" userId="b4c18200-571b-4fac-968d-92e9fa7f3d31" providerId="ADAL" clId="{7D787A52-D5B6-4E04-851F-F656A1C2E15A}" dt="2020-04-28T18:46:22.242" v="712"/>
          <ac:spMkLst>
            <pc:docMk/>
            <pc:sldMk cId="105214850" sldId="327"/>
            <ac:spMk id="3" creationId="{2FF79672-7442-45D9-9649-55629EE841F6}"/>
          </ac:spMkLst>
        </pc:spChg>
        <pc:picChg chg="add mod">
          <ac:chgData name="Lee Jowett" userId="b4c18200-571b-4fac-968d-92e9fa7f3d31" providerId="ADAL" clId="{7D787A52-D5B6-4E04-851F-F656A1C2E15A}" dt="2020-04-28T18:46:28.231" v="714" actId="14100"/>
          <ac:picMkLst>
            <pc:docMk/>
            <pc:sldMk cId="105214850" sldId="327"/>
            <ac:picMk id="4" creationId="{FF34CDA3-05E3-4C06-A666-1B4888A5EE7D}"/>
          </ac:picMkLst>
        </pc:picChg>
      </pc:sldChg>
      <pc:sldChg chg="add del">
        <pc:chgData name="Lee Jowett" userId="b4c18200-571b-4fac-968d-92e9fa7f3d31" providerId="ADAL" clId="{7D787A52-D5B6-4E04-851F-F656A1C2E15A}" dt="2020-04-28T18:39:11.706" v="654" actId="2696"/>
        <pc:sldMkLst>
          <pc:docMk/>
          <pc:sldMk cId="3353521783" sldId="327"/>
        </pc:sldMkLst>
      </pc:sldChg>
      <pc:sldChg chg="add del">
        <pc:chgData name="Lee Jowett" userId="b4c18200-571b-4fac-968d-92e9fa7f3d31" providerId="ADAL" clId="{7D787A52-D5B6-4E04-851F-F656A1C2E15A}" dt="2020-04-28T18:52:48.386" v="1214" actId="2696"/>
        <pc:sldMkLst>
          <pc:docMk/>
          <pc:sldMk cId="1595994059" sldId="328"/>
        </pc:sldMkLst>
      </pc:sldChg>
      <pc:sldChg chg="add">
        <pc:chgData name="Lee Jowett" userId="b4c18200-571b-4fac-968d-92e9fa7f3d31" providerId="ADAL" clId="{7D787A52-D5B6-4E04-851F-F656A1C2E15A}" dt="2020-04-28T18:52:46.753" v="1213"/>
        <pc:sldMkLst>
          <pc:docMk/>
          <pc:sldMk cId="952616417" sldId="329"/>
        </pc:sldMkLst>
      </pc:sldChg>
      <pc:sldChg chg="addSp delSp modSp add">
        <pc:chgData name="Lee Jowett" userId="b4c18200-571b-4fac-968d-92e9fa7f3d31" providerId="ADAL" clId="{7D787A52-D5B6-4E04-851F-F656A1C2E15A}" dt="2020-04-28T18:57:55.034" v="1266" actId="14100"/>
        <pc:sldMkLst>
          <pc:docMk/>
          <pc:sldMk cId="493454411" sldId="330"/>
        </pc:sldMkLst>
        <pc:spChg chg="mod">
          <ac:chgData name="Lee Jowett" userId="b4c18200-571b-4fac-968d-92e9fa7f3d31" providerId="ADAL" clId="{7D787A52-D5B6-4E04-851F-F656A1C2E15A}" dt="2020-04-28T18:52:56.412" v="1220" actId="20577"/>
          <ac:spMkLst>
            <pc:docMk/>
            <pc:sldMk cId="493454411" sldId="330"/>
            <ac:spMk id="2" creationId="{00000000-0000-0000-0000-000000000000}"/>
          </ac:spMkLst>
        </pc:spChg>
        <pc:spChg chg="del">
          <ac:chgData name="Lee Jowett" userId="b4c18200-571b-4fac-968d-92e9fa7f3d31" providerId="ADAL" clId="{7D787A52-D5B6-4E04-851F-F656A1C2E15A}" dt="2020-04-28T18:53:01.446" v="1223" actId="478"/>
          <ac:spMkLst>
            <pc:docMk/>
            <pc:sldMk cId="493454411" sldId="330"/>
            <ac:spMk id="3" creationId="{00000000-0000-0000-0000-000000000000}"/>
          </ac:spMkLst>
        </pc:spChg>
        <pc:spChg chg="add del mod">
          <ac:chgData name="Lee Jowett" userId="b4c18200-571b-4fac-968d-92e9fa7f3d31" providerId="ADAL" clId="{7D787A52-D5B6-4E04-851F-F656A1C2E15A}" dt="2020-04-28T18:55:18.210" v="1224"/>
          <ac:spMkLst>
            <pc:docMk/>
            <pc:sldMk cId="493454411" sldId="330"/>
            <ac:spMk id="8" creationId="{9D34C3DC-5286-493C-ABA7-884F490496C4}"/>
          </ac:spMkLst>
        </pc:spChg>
        <pc:picChg chg="del">
          <ac:chgData name="Lee Jowett" userId="b4c18200-571b-4fac-968d-92e9fa7f3d31" providerId="ADAL" clId="{7D787A52-D5B6-4E04-851F-F656A1C2E15A}" dt="2020-04-28T18:52:58.143" v="1221" actId="478"/>
          <ac:picMkLst>
            <pc:docMk/>
            <pc:sldMk cId="493454411" sldId="330"/>
            <ac:picMk id="7" creationId="{822E4534-D17E-4001-A133-B8BBFF9BEABD}"/>
          </ac:picMkLst>
        </pc:picChg>
        <pc:picChg chg="del">
          <ac:chgData name="Lee Jowett" userId="b4c18200-571b-4fac-968d-92e9fa7f3d31" providerId="ADAL" clId="{7D787A52-D5B6-4E04-851F-F656A1C2E15A}" dt="2020-04-28T18:52:58.988" v="1222" actId="478"/>
          <ac:picMkLst>
            <pc:docMk/>
            <pc:sldMk cId="493454411" sldId="330"/>
            <ac:picMk id="9" creationId="{92E36B57-EC93-4EF7-AC92-605EF1CAA36B}"/>
          </ac:picMkLst>
        </pc:picChg>
        <pc:picChg chg="add mod">
          <ac:chgData name="Lee Jowett" userId="b4c18200-571b-4fac-968d-92e9fa7f3d31" providerId="ADAL" clId="{7D787A52-D5B6-4E04-851F-F656A1C2E15A}" dt="2020-04-28T18:55:25.746" v="1230" actId="1076"/>
          <ac:picMkLst>
            <pc:docMk/>
            <pc:sldMk cId="493454411" sldId="330"/>
            <ac:picMk id="11" creationId="{9F4CDDB4-D000-4C79-A214-C8E73C025F36}"/>
          </ac:picMkLst>
        </pc:picChg>
        <pc:picChg chg="add mod modCrop">
          <ac:chgData name="Lee Jowett" userId="b4c18200-571b-4fac-968d-92e9fa7f3d31" providerId="ADAL" clId="{7D787A52-D5B6-4E04-851F-F656A1C2E15A}" dt="2020-04-28T18:57:17.887" v="1254" actId="1076"/>
          <ac:picMkLst>
            <pc:docMk/>
            <pc:sldMk cId="493454411" sldId="330"/>
            <ac:picMk id="13" creationId="{5C6FC6D5-DC82-486C-8056-1E0BE3A88A60}"/>
          </ac:picMkLst>
        </pc:picChg>
        <pc:picChg chg="add mod modCrop">
          <ac:chgData name="Lee Jowett" userId="b4c18200-571b-4fac-968d-92e9fa7f3d31" providerId="ADAL" clId="{7D787A52-D5B6-4E04-851F-F656A1C2E15A}" dt="2020-04-28T18:57:08.391" v="1251" actId="1076"/>
          <ac:picMkLst>
            <pc:docMk/>
            <pc:sldMk cId="493454411" sldId="330"/>
            <ac:picMk id="15" creationId="{CA95D13A-0DBC-46FF-BC84-EEA9ECB8F44E}"/>
          </ac:picMkLst>
        </pc:picChg>
        <pc:picChg chg="add mod">
          <ac:chgData name="Lee Jowett" userId="b4c18200-571b-4fac-968d-92e9fa7f3d31" providerId="ADAL" clId="{7D787A52-D5B6-4E04-851F-F656A1C2E15A}" dt="2020-04-28T18:57:30.351" v="1258" actId="1076"/>
          <ac:picMkLst>
            <pc:docMk/>
            <pc:sldMk cId="493454411" sldId="330"/>
            <ac:picMk id="17" creationId="{764B7D5C-584B-484C-843D-07E59E4AEEC5}"/>
          </ac:picMkLst>
        </pc:picChg>
        <pc:picChg chg="add mod">
          <ac:chgData name="Lee Jowett" userId="b4c18200-571b-4fac-968d-92e9fa7f3d31" providerId="ADAL" clId="{7D787A52-D5B6-4E04-851F-F656A1C2E15A}" dt="2020-04-28T18:57:23.119" v="1256" actId="14100"/>
          <ac:picMkLst>
            <pc:docMk/>
            <pc:sldMk cId="493454411" sldId="330"/>
            <ac:picMk id="18" creationId="{269D9C62-B4A3-4932-BEA1-3B56D618BF5A}"/>
          </ac:picMkLst>
        </pc:picChg>
        <pc:picChg chg="add mod modCrop">
          <ac:chgData name="Lee Jowett" userId="b4c18200-571b-4fac-968d-92e9fa7f3d31" providerId="ADAL" clId="{7D787A52-D5B6-4E04-851F-F656A1C2E15A}" dt="2020-04-28T18:57:55.034" v="1266" actId="14100"/>
          <ac:picMkLst>
            <pc:docMk/>
            <pc:sldMk cId="493454411" sldId="330"/>
            <ac:picMk id="20" creationId="{C66E1D56-5A97-43E4-89C8-44A7842E1E30}"/>
          </ac:picMkLst>
        </pc:picChg>
      </pc:sldChg>
    </pc:docChg>
  </pc:docChgLst>
  <pc:docChgLst>
    <pc:chgData name="Amy Peace" userId="S::amy.peace@leicester.gov.uk::caef7dc3-0d83-4f8b-849b-f17cf985f9e9" providerId="AD" clId="Web-{9A2B91B7-8BAE-499F-BA14-606CB5DBB1F2}"/>
    <pc:docChg chg="modSld">
      <pc:chgData name="Amy Peace" userId="S::amy.peace@leicester.gov.uk::caef7dc3-0d83-4f8b-849b-f17cf985f9e9" providerId="AD" clId="Web-{9A2B91B7-8BAE-499F-BA14-606CB5DBB1F2}" dt="2020-04-22T08:36:59.082" v="297" actId="20577"/>
      <pc:docMkLst>
        <pc:docMk/>
      </pc:docMkLst>
      <pc:sldChg chg="modSp">
        <pc:chgData name="Amy Peace" userId="S::amy.peace@leicester.gov.uk::caef7dc3-0d83-4f8b-849b-f17cf985f9e9" providerId="AD" clId="Web-{9A2B91B7-8BAE-499F-BA14-606CB5DBB1F2}" dt="2020-04-22T08:31:16.814" v="220" actId="20577"/>
        <pc:sldMkLst>
          <pc:docMk/>
          <pc:sldMk cId="3946519191" sldId="258"/>
        </pc:sldMkLst>
        <pc:spChg chg="mod">
          <ac:chgData name="Amy Peace" userId="S::amy.peace@leicester.gov.uk::caef7dc3-0d83-4f8b-849b-f17cf985f9e9" providerId="AD" clId="Web-{9A2B91B7-8BAE-499F-BA14-606CB5DBB1F2}" dt="2020-04-22T08:31:16.814" v="220" actId="20577"/>
          <ac:spMkLst>
            <pc:docMk/>
            <pc:sldMk cId="3946519191" sldId="258"/>
            <ac:spMk id="3" creationId="{E50CFA65-FAB1-4529-8EAE-5B9043C09908}"/>
          </ac:spMkLst>
        </pc:spChg>
      </pc:sldChg>
      <pc:sldChg chg="modSp">
        <pc:chgData name="Amy Peace" userId="S::amy.peace@leicester.gov.uk::caef7dc3-0d83-4f8b-849b-f17cf985f9e9" providerId="AD" clId="Web-{9A2B91B7-8BAE-499F-BA14-606CB5DBB1F2}" dt="2020-04-22T08:31:33.986" v="230" actId="20577"/>
        <pc:sldMkLst>
          <pc:docMk/>
          <pc:sldMk cId="3396303939" sldId="259"/>
        </pc:sldMkLst>
        <pc:spChg chg="mod">
          <ac:chgData name="Amy Peace" userId="S::amy.peace@leicester.gov.uk::caef7dc3-0d83-4f8b-849b-f17cf985f9e9" providerId="AD" clId="Web-{9A2B91B7-8BAE-499F-BA14-606CB5DBB1F2}" dt="2020-04-22T08:31:33.986" v="230" actId="20577"/>
          <ac:spMkLst>
            <pc:docMk/>
            <pc:sldMk cId="3396303939" sldId="259"/>
            <ac:spMk id="6" creationId="{D99557EC-A6A0-4C65-B098-DF467F90BBA5}"/>
          </ac:spMkLst>
        </pc:spChg>
      </pc:sldChg>
      <pc:sldChg chg="modSp">
        <pc:chgData name="Amy Peace" userId="S::amy.peace@leicester.gov.uk::caef7dc3-0d83-4f8b-849b-f17cf985f9e9" providerId="AD" clId="Web-{9A2B91B7-8BAE-499F-BA14-606CB5DBB1F2}" dt="2020-04-22T08:27:23.890" v="129" actId="1076"/>
        <pc:sldMkLst>
          <pc:docMk/>
          <pc:sldMk cId="3743779763" sldId="261"/>
        </pc:sldMkLst>
        <pc:spChg chg="mod">
          <ac:chgData name="Amy Peace" userId="S::amy.peace@leicester.gov.uk::caef7dc3-0d83-4f8b-849b-f17cf985f9e9" providerId="AD" clId="Web-{9A2B91B7-8BAE-499F-BA14-606CB5DBB1F2}" dt="2020-04-22T08:27:23.890" v="129" actId="1076"/>
          <ac:spMkLst>
            <pc:docMk/>
            <pc:sldMk cId="3743779763" sldId="261"/>
            <ac:spMk id="3" creationId="{E0B61B41-2B95-4E86-BBBC-34AE00F5AECA}"/>
          </ac:spMkLst>
        </pc:spChg>
      </pc:sldChg>
      <pc:sldChg chg="modSp">
        <pc:chgData name="Amy Peace" userId="S::amy.peace@leicester.gov.uk::caef7dc3-0d83-4f8b-849b-f17cf985f9e9" providerId="AD" clId="Web-{9A2B91B7-8BAE-499F-BA14-606CB5DBB1F2}" dt="2020-04-22T08:21:32.839" v="44" actId="14100"/>
        <pc:sldMkLst>
          <pc:docMk/>
          <pc:sldMk cId="1362260283" sldId="262"/>
        </pc:sldMkLst>
        <pc:spChg chg="mod">
          <ac:chgData name="Amy Peace" userId="S::amy.peace@leicester.gov.uk::caef7dc3-0d83-4f8b-849b-f17cf985f9e9" providerId="AD" clId="Web-{9A2B91B7-8BAE-499F-BA14-606CB5DBB1F2}" dt="2020-04-22T08:21:32.839" v="44" actId="14100"/>
          <ac:spMkLst>
            <pc:docMk/>
            <pc:sldMk cId="1362260283" sldId="262"/>
            <ac:spMk id="3" creationId="{24E98E51-A193-4087-9499-CF2F2B23E83F}"/>
          </ac:spMkLst>
        </pc:spChg>
      </pc:sldChg>
      <pc:sldChg chg="modSp">
        <pc:chgData name="Amy Peace" userId="S::amy.peace@leicester.gov.uk::caef7dc3-0d83-4f8b-849b-f17cf985f9e9" providerId="AD" clId="Web-{9A2B91B7-8BAE-499F-BA14-606CB5DBB1F2}" dt="2020-04-22T08:23:56.856" v="52" actId="14100"/>
        <pc:sldMkLst>
          <pc:docMk/>
          <pc:sldMk cId="1235712839" sldId="267"/>
        </pc:sldMkLst>
        <pc:spChg chg="mod">
          <ac:chgData name="Amy Peace" userId="S::amy.peace@leicester.gov.uk::caef7dc3-0d83-4f8b-849b-f17cf985f9e9" providerId="AD" clId="Web-{9A2B91B7-8BAE-499F-BA14-606CB5DBB1F2}" dt="2020-04-22T08:23:48.731" v="48" actId="20577"/>
          <ac:spMkLst>
            <pc:docMk/>
            <pc:sldMk cId="1235712839" sldId="267"/>
            <ac:spMk id="4" creationId="{47860234-342B-4416-8F21-757D04D286BA}"/>
          </ac:spMkLst>
        </pc:spChg>
        <pc:spChg chg="mod">
          <ac:chgData name="Amy Peace" userId="S::amy.peace@leicester.gov.uk::caef7dc3-0d83-4f8b-849b-f17cf985f9e9" providerId="AD" clId="Web-{9A2B91B7-8BAE-499F-BA14-606CB5DBB1F2}" dt="2020-04-22T08:23:38.934" v="45" actId="1076"/>
          <ac:spMkLst>
            <pc:docMk/>
            <pc:sldMk cId="1235712839" sldId="267"/>
            <ac:spMk id="6" creationId="{3295A773-9780-49EF-A019-123399D39126}"/>
          </ac:spMkLst>
        </pc:spChg>
        <pc:picChg chg="mod">
          <ac:chgData name="Amy Peace" userId="S::amy.peace@leicester.gov.uk::caef7dc3-0d83-4f8b-849b-f17cf985f9e9" providerId="AD" clId="Web-{9A2B91B7-8BAE-499F-BA14-606CB5DBB1F2}" dt="2020-04-22T08:23:56.856" v="52" actId="14100"/>
          <ac:picMkLst>
            <pc:docMk/>
            <pc:sldMk cId="1235712839" sldId="267"/>
            <ac:picMk id="3" creationId="{5F8D9F3A-37D4-4BC8-9454-283AE14B7FAB}"/>
          </ac:picMkLst>
        </pc:picChg>
        <pc:picChg chg="mod">
          <ac:chgData name="Amy Peace" userId="S::amy.peace@leicester.gov.uk::caef7dc3-0d83-4f8b-849b-f17cf985f9e9" providerId="AD" clId="Web-{9A2B91B7-8BAE-499F-BA14-606CB5DBB1F2}" dt="2020-04-22T08:23:54.169" v="51" actId="1076"/>
          <ac:picMkLst>
            <pc:docMk/>
            <pc:sldMk cId="1235712839" sldId="267"/>
            <ac:picMk id="5" creationId="{0ED72E88-2199-405D-92D4-1DE7AC18D4CD}"/>
          </ac:picMkLst>
        </pc:picChg>
      </pc:sldChg>
      <pc:sldChg chg="modSp">
        <pc:chgData name="Amy Peace" userId="S::amy.peace@leicester.gov.uk::caef7dc3-0d83-4f8b-849b-f17cf985f9e9" providerId="AD" clId="Web-{9A2B91B7-8BAE-499F-BA14-606CB5DBB1F2}" dt="2020-04-22T08:36:40.410" v="290" actId="20577"/>
        <pc:sldMkLst>
          <pc:docMk/>
          <pc:sldMk cId="1194401005" sldId="268"/>
        </pc:sldMkLst>
        <pc:spChg chg="mod">
          <ac:chgData name="Amy Peace" userId="S::amy.peace@leicester.gov.uk::caef7dc3-0d83-4f8b-849b-f17cf985f9e9" providerId="AD" clId="Web-{9A2B91B7-8BAE-499F-BA14-606CB5DBB1F2}" dt="2020-04-22T08:24:44.357" v="54" actId="1076"/>
          <ac:spMkLst>
            <pc:docMk/>
            <pc:sldMk cId="1194401005" sldId="268"/>
            <ac:spMk id="2" creationId="{40593A33-B128-4B1B-BB07-5319EF77FEBF}"/>
          </ac:spMkLst>
        </pc:spChg>
        <pc:spChg chg="mod">
          <ac:chgData name="Amy Peace" userId="S::amy.peace@leicester.gov.uk::caef7dc3-0d83-4f8b-849b-f17cf985f9e9" providerId="AD" clId="Web-{9A2B91B7-8BAE-499F-BA14-606CB5DBB1F2}" dt="2020-04-22T08:36:40.410" v="290" actId="20577"/>
          <ac:spMkLst>
            <pc:docMk/>
            <pc:sldMk cId="1194401005" sldId="268"/>
            <ac:spMk id="5" creationId="{1D41CC32-4FC0-4067-89B3-C005944CB3F0}"/>
          </ac:spMkLst>
        </pc:spChg>
      </pc:sldChg>
      <pc:sldChg chg="modSp">
        <pc:chgData name="Amy Peace" userId="S::amy.peace@leicester.gov.uk::caef7dc3-0d83-4f8b-849b-f17cf985f9e9" providerId="AD" clId="Web-{9A2B91B7-8BAE-499F-BA14-606CB5DBB1F2}" dt="2020-04-22T08:36:59.082" v="296" actId="20577"/>
        <pc:sldMkLst>
          <pc:docMk/>
          <pc:sldMk cId="1343891671" sldId="270"/>
        </pc:sldMkLst>
        <pc:spChg chg="mod">
          <ac:chgData name="Amy Peace" userId="S::amy.peace@leicester.gov.uk::caef7dc3-0d83-4f8b-849b-f17cf985f9e9" providerId="AD" clId="Web-{9A2B91B7-8BAE-499F-BA14-606CB5DBB1F2}" dt="2020-04-22T08:36:59.082" v="296" actId="20577"/>
          <ac:spMkLst>
            <pc:docMk/>
            <pc:sldMk cId="1343891671" sldId="270"/>
            <ac:spMk id="7" creationId="{F5CAAC79-4993-4493-AA2A-3D220DA339F4}"/>
          </ac:spMkLst>
        </pc:spChg>
        <pc:spChg chg="mod">
          <ac:chgData name="Amy Peace" userId="S::amy.peace@leicester.gov.uk::caef7dc3-0d83-4f8b-849b-f17cf985f9e9" providerId="AD" clId="Web-{9A2B91B7-8BAE-499F-BA14-606CB5DBB1F2}" dt="2020-04-22T08:24:56.263" v="55" actId="1076"/>
          <ac:spMkLst>
            <pc:docMk/>
            <pc:sldMk cId="1343891671" sldId="270"/>
            <ac:spMk id="8" creationId="{7F4810C4-D956-4CBB-92F6-8E0AD02400FF}"/>
          </ac:spMkLst>
        </pc:spChg>
      </pc:sldChg>
      <pc:sldChg chg="modSp">
        <pc:chgData name="Amy Peace" userId="S::amy.peace@leicester.gov.uk::caef7dc3-0d83-4f8b-849b-f17cf985f9e9" providerId="AD" clId="Web-{9A2B91B7-8BAE-499F-BA14-606CB5DBB1F2}" dt="2020-04-22T08:25:28.529" v="77" actId="20577"/>
        <pc:sldMkLst>
          <pc:docMk/>
          <pc:sldMk cId="3510273" sldId="271"/>
        </pc:sldMkLst>
        <pc:spChg chg="mod">
          <ac:chgData name="Amy Peace" userId="S::amy.peace@leicester.gov.uk::caef7dc3-0d83-4f8b-849b-f17cf985f9e9" providerId="AD" clId="Web-{9A2B91B7-8BAE-499F-BA14-606CB5DBB1F2}" dt="2020-04-22T08:25:28.529" v="77" actId="20577"/>
          <ac:spMkLst>
            <pc:docMk/>
            <pc:sldMk cId="3510273" sldId="271"/>
            <ac:spMk id="5" creationId="{CD1CB4FD-8519-4A2D-A396-48C39F18FCE3}"/>
          </ac:spMkLst>
        </pc:spChg>
      </pc:sldChg>
      <pc:sldChg chg="modSp">
        <pc:chgData name="Amy Peace" userId="S::amy.peace@leicester.gov.uk::caef7dc3-0d83-4f8b-849b-f17cf985f9e9" providerId="AD" clId="Web-{9A2B91B7-8BAE-499F-BA14-606CB5DBB1F2}" dt="2020-04-22T08:25:49.717" v="95" actId="20577"/>
        <pc:sldMkLst>
          <pc:docMk/>
          <pc:sldMk cId="2684696855" sldId="273"/>
        </pc:sldMkLst>
        <pc:spChg chg="mod">
          <ac:chgData name="Amy Peace" userId="S::amy.peace@leicester.gov.uk::caef7dc3-0d83-4f8b-849b-f17cf985f9e9" providerId="AD" clId="Web-{9A2B91B7-8BAE-499F-BA14-606CB5DBB1F2}" dt="2020-04-22T08:25:49.717" v="95" actId="20577"/>
          <ac:spMkLst>
            <pc:docMk/>
            <pc:sldMk cId="2684696855" sldId="273"/>
            <ac:spMk id="11" creationId="{F6434150-A541-4A4D-939B-570C8EF19B95}"/>
          </ac:spMkLst>
        </pc:spChg>
      </pc:sldChg>
      <pc:sldChg chg="modSp">
        <pc:chgData name="Amy Peace" userId="S::amy.peace@leicester.gov.uk::caef7dc3-0d83-4f8b-849b-f17cf985f9e9" providerId="AD" clId="Web-{9A2B91B7-8BAE-499F-BA14-606CB5DBB1F2}" dt="2020-04-22T08:26:09.389" v="109"/>
        <pc:sldMkLst>
          <pc:docMk/>
          <pc:sldMk cId="421981516" sldId="274"/>
        </pc:sldMkLst>
        <pc:spChg chg="mod">
          <ac:chgData name="Amy Peace" userId="S::amy.peace@leicester.gov.uk::caef7dc3-0d83-4f8b-849b-f17cf985f9e9" providerId="AD" clId="Web-{9A2B91B7-8BAE-499F-BA14-606CB5DBB1F2}" dt="2020-04-22T08:26:05.342" v="107" actId="20577"/>
          <ac:spMkLst>
            <pc:docMk/>
            <pc:sldMk cId="421981516" sldId="274"/>
            <ac:spMk id="5" creationId="{BA5643E9-6218-40B5-89F6-4BDC0C88119F}"/>
          </ac:spMkLst>
        </pc:spChg>
        <pc:spChg chg="mod">
          <ac:chgData name="Amy Peace" userId="S::amy.peace@leicester.gov.uk::caef7dc3-0d83-4f8b-849b-f17cf985f9e9" providerId="AD" clId="Web-{9A2B91B7-8BAE-499F-BA14-606CB5DBB1F2}" dt="2020-04-22T08:26:09.389" v="109"/>
          <ac:spMkLst>
            <pc:docMk/>
            <pc:sldMk cId="421981516" sldId="274"/>
            <ac:spMk id="17" creationId="{A3A511E8-2DA4-4DBB-9E70-A70C04262594}"/>
          </ac:spMkLst>
        </pc:spChg>
      </pc:sldChg>
      <pc:sldChg chg="modSp">
        <pc:chgData name="Amy Peace" userId="S::amy.peace@leicester.gov.uk::caef7dc3-0d83-4f8b-849b-f17cf985f9e9" providerId="AD" clId="Web-{9A2B91B7-8BAE-499F-BA14-606CB5DBB1F2}" dt="2020-04-22T08:26:25.936" v="114" actId="20577"/>
        <pc:sldMkLst>
          <pc:docMk/>
          <pc:sldMk cId="304270638" sldId="275"/>
        </pc:sldMkLst>
        <pc:spChg chg="mod">
          <ac:chgData name="Amy Peace" userId="S::amy.peace@leicester.gov.uk::caef7dc3-0d83-4f8b-849b-f17cf985f9e9" providerId="AD" clId="Web-{9A2B91B7-8BAE-499F-BA14-606CB5DBB1F2}" dt="2020-04-22T08:26:25.936" v="114" actId="20577"/>
          <ac:spMkLst>
            <pc:docMk/>
            <pc:sldMk cId="304270638" sldId="275"/>
            <ac:spMk id="9" creationId="{F6333922-2140-4CFB-998D-3F40BAC0AB9E}"/>
          </ac:spMkLst>
        </pc:spChg>
      </pc:sldChg>
      <pc:sldChg chg="modSp">
        <pc:chgData name="Amy Peace" userId="S::amy.peace@leicester.gov.uk::caef7dc3-0d83-4f8b-849b-f17cf985f9e9" providerId="AD" clId="Web-{9A2B91B7-8BAE-499F-BA14-606CB5DBB1F2}" dt="2020-04-22T08:32:58.768" v="236" actId="1076"/>
        <pc:sldMkLst>
          <pc:docMk/>
          <pc:sldMk cId="541870188" sldId="276"/>
        </pc:sldMkLst>
        <pc:spChg chg="mod">
          <ac:chgData name="Amy Peace" userId="S::amy.peace@leicester.gov.uk::caef7dc3-0d83-4f8b-849b-f17cf985f9e9" providerId="AD" clId="Web-{9A2B91B7-8BAE-499F-BA14-606CB5DBB1F2}" dt="2020-04-22T08:13:24.382" v="8" actId="20577"/>
          <ac:spMkLst>
            <pc:docMk/>
            <pc:sldMk cId="541870188" sldId="276"/>
            <ac:spMk id="10" creationId="{39B1C2BA-454D-4386-ADDD-1747816825F5}"/>
          </ac:spMkLst>
        </pc:spChg>
        <pc:picChg chg="mod">
          <ac:chgData name="Amy Peace" userId="S::amy.peace@leicester.gov.uk::caef7dc3-0d83-4f8b-849b-f17cf985f9e9" providerId="AD" clId="Web-{9A2B91B7-8BAE-499F-BA14-606CB5DBB1F2}" dt="2020-04-22T08:32:54.955" v="235" actId="1076"/>
          <ac:picMkLst>
            <pc:docMk/>
            <pc:sldMk cId="541870188" sldId="276"/>
            <ac:picMk id="4" creationId="{ABFB1576-E15C-440D-B456-335F1112B2CD}"/>
          </ac:picMkLst>
        </pc:picChg>
        <pc:picChg chg="mod">
          <ac:chgData name="Amy Peace" userId="S::amy.peace@leicester.gov.uk::caef7dc3-0d83-4f8b-849b-f17cf985f9e9" providerId="AD" clId="Web-{9A2B91B7-8BAE-499F-BA14-606CB5DBB1F2}" dt="2020-04-22T08:32:58.768" v="236" actId="1076"/>
          <ac:picMkLst>
            <pc:docMk/>
            <pc:sldMk cId="541870188" sldId="276"/>
            <ac:picMk id="7" creationId="{19650E17-6255-4D5D-856C-54F2B2E447D0}"/>
          </ac:picMkLst>
        </pc:picChg>
      </pc:sldChg>
      <pc:sldChg chg="addSp delSp modSp">
        <pc:chgData name="Amy Peace" userId="S::amy.peace@leicester.gov.uk::caef7dc3-0d83-4f8b-849b-f17cf985f9e9" providerId="AD" clId="Web-{9A2B91B7-8BAE-499F-BA14-606CB5DBB1F2}" dt="2020-04-22T08:15:04.367" v="31" actId="20577"/>
        <pc:sldMkLst>
          <pc:docMk/>
          <pc:sldMk cId="889516551" sldId="277"/>
        </pc:sldMkLst>
        <pc:spChg chg="add del mod">
          <ac:chgData name="Amy Peace" userId="S::amy.peace@leicester.gov.uk::caef7dc3-0d83-4f8b-849b-f17cf985f9e9" providerId="AD" clId="Web-{9A2B91B7-8BAE-499F-BA14-606CB5DBB1F2}" dt="2020-04-22T08:15:04.367" v="31" actId="20577"/>
          <ac:spMkLst>
            <pc:docMk/>
            <pc:sldMk cId="889516551" sldId="277"/>
            <ac:spMk id="2" creationId="{F65EB969-171C-4B85-9B40-5315EA9A166F}"/>
          </ac:spMkLst>
        </pc:spChg>
        <pc:spChg chg="add del mod">
          <ac:chgData name="Amy Peace" userId="S::amy.peace@leicester.gov.uk::caef7dc3-0d83-4f8b-849b-f17cf985f9e9" providerId="AD" clId="Web-{9A2B91B7-8BAE-499F-BA14-606CB5DBB1F2}" dt="2020-04-22T08:15:00.289" v="27"/>
          <ac:spMkLst>
            <pc:docMk/>
            <pc:sldMk cId="889516551" sldId="277"/>
            <ac:spMk id="4" creationId="{B09DC7F0-0949-473E-8C84-40E0C4DD3D93}"/>
          </ac:spMkLst>
        </pc:spChg>
        <pc:spChg chg="del mod">
          <ac:chgData name="Amy Peace" userId="S::amy.peace@leicester.gov.uk::caef7dc3-0d83-4f8b-849b-f17cf985f9e9" providerId="AD" clId="Web-{9A2B91B7-8BAE-499F-BA14-606CB5DBB1F2}" dt="2020-04-22T08:14:02.773" v="18"/>
          <ac:spMkLst>
            <pc:docMk/>
            <pc:sldMk cId="889516551" sldId="277"/>
            <ac:spMk id="8" creationId="{A1114E8D-A066-4C3F-99A2-C38D827ED261}"/>
          </ac:spMkLst>
        </pc:spChg>
      </pc:sldChg>
      <pc:sldChg chg="modSp">
        <pc:chgData name="Amy Peace" userId="S::amy.peace@leicester.gov.uk::caef7dc3-0d83-4f8b-849b-f17cf985f9e9" providerId="AD" clId="Web-{9A2B91B7-8BAE-499F-BA14-606CB5DBB1F2}" dt="2020-04-22T08:33:48.002" v="241" actId="1076"/>
        <pc:sldMkLst>
          <pc:docMk/>
          <pc:sldMk cId="2684760943" sldId="278"/>
        </pc:sldMkLst>
        <pc:spChg chg="mod">
          <ac:chgData name="Amy Peace" userId="S::amy.peace@leicester.gov.uk::caef7dc3-0d83-4f8b-849b-f17cf985f9e9" providerId="AD" clId="Web-{9A2B91B7-8BAE-499F-BA14-606CB5DBB1F2}" dt="2020-04-22T08:32:24.971" v="233" actId="20577"/>
          <ac:spMkLst>
            <pc:docMk/>
            <pc:sldMk cId="2684760943" sldId="278"/>
            <ac:spMk id="3" creationId="{6DD866C9-3CB0-457E-A746-8E627B5A038C}"/>
          </ac:spMkLst>
        </pc:spChg>
        <pc:picChg chg="mod">
          <ac:chgData name="Amy Peace" userId="S::amy.peace@leicester.gov.uk::caef7dc3-0d83-4f8b-849b-f17cf985f9e9" providerId="AD" clId="Web-{9A2B91B7-8BAE-499F-BA14-606CB5DBB1F2}" dt="2020-04-22T08:33:48.002" v="241" actId="1076"/>
          <ac:picMkLst>
            <pc:docMk/>
            <pc:sldMk cId="2684760943" sldId="278"/>
            <ac:picMk id="5" creationId="{D01A1AF8-1A3D-477F-9ABE-A04BAF0B8B78}"/>
          </ac:picMkLst>
        </pc:picChg>
        <pc:picChg chg="mod">
          <ac:chgData name="Amy Peace" userId="S::amy.peace@leicester.gov.uk::caef7dc3-0d83-4f8b-849b-f17cf985f9e9" providerId="AD" clId="Web-{9A2B91B7-8BAE-499F-BA14-606CB5DBB1F2}" dt="2020-04-22T08:33:43.784" v="240" actId="1076"/>
          <ac:picMkLst>
            <pc:docMk/>
            <pc:sldMk cId="2684760943" sldId="278"/>
            <ac:picMk id="8" creationId="{CBE6596B-1040-4E5D-BF1A-2D8131EDF0CC}"/>
          </ac:picMkLst>
        </pc:picChg>
      </pc:sldChg>
      <pc:sldChg chg="modSp">
        <pc:chgData name="Amy Peace" userId="S::amy.peace@leicester.gov.uk::caef7dc3-0d83-4f8b-849b-f17cf985f9e9" providerId="AD" clId="Web-{9A2B91B7-8BAE-499F-BA14-606CB5DBB1F2}" dt="2020-04-22T08:33:57.299" v="242" actId="14100"/>
        <pc:sldMkLst>
          <pc:docMk/>
          <pc:sldMk cId="301459619" sldId="282"/>
        </pc:sldMkLst>
        <pc:picChg chg="mod">
          <ac:chgData name="Amy Peace" userId="S::amy.peace@leicester.gov.uk::caef7dc3-0d83-4f8b-849b-f17cf985f9e9" providerId="AD" clId="Web-{9A2B91B7-8BAE-499F-BA14-606CB5DBB1F2}" dt="2020-04-22T08:33:57.299" v="242" actId="14100"/>
          <ac:picMkLst>
            <pc:docMk/>
            <pc:sldMk cId="301459619" sldId="282"/>
            <ac:picMk id="11" creationId="{40BF1ACB-B490-45C3-AE9C-3CEDEFC4B836}"/>
          </ac:picMkLst>
        </pc:picChg>
      </pc:sldChg>
      <pc:sldChg chg="modSp">
        <pc:chgData name="Amy Peace" userId="S::amy.peace@leicester.gov.uk::caef7dc3-0d83-4f8b-849b-f17cf985f9e9" providerId="AD" clId="Web-{9A2B91B7-8BAE-499F-BA14-606CB5DBB1F2}" dt="2020-04-22T08:34:34.644" v="253" actId="14100"/>
        <pc:sldMkLst>
          <pc:docMk/>
          <pc:sldMk cId="3161148571" sldId="283"/>
        </pc:sldMkLst>
        <pc:picChg chg="mod">
          <ac:chgData name="Amy Peace" userId="S::amy.peace@leicester.gov.uk::caef7dc3-0d83-4f8b-849b-f17cf985f9e9" providerId="AD" clId="Web-{9A2B91B7-8BAE-499F-BA14-606CB5DBB1F2}" dt="2020-04-22T08:34:23.706" v="249" actId="14100"/>
          <ac:picMkLst>
            <pc:docMk/>
            <pc:sldMk cId="3161148571" sldId="283"/>
            <ac:picMk id="4" creationId="{249580B6-A7FC-4FA3-A314-E9C54EB9A6D5}"/>
          </ac:picMkLst>
        </pc:picChg>
        <pc:picChg chg="mod">
          <ac:chgData name="Amy Peace" userId="S::amy.peace@leicester.gov.uk::caef7dc3-0d83-4f8b-849b-f17cf985f9e9" providerId="AD" clId="Web-{9A2B91B7-8BAE-499F-BA14-606CB5DBB1F2}" dt="2020-04-22T08:34:32.300" v="252" actId="14100"/>
          <ac:picMkLst>
            <pc:docMk/>
            <pc:sldMk cId="3161148571" sldId="283"/>
            <ac:picMk id="8" creationId="{60F1DDC6-38C7-488B-B3CA-845E2F1C45DB}"/>
          </ac:picMkLst>
        </pc:picChg>
        <pc:picChg chg="mod">
          <ac:chgData name="Amy Peace" userId="S::amy.peace@leicester.gov.uk::caef7dc3-0d83-4f8b-849b-f17cf985f9e9" providerId="AD" clId="Web-{9A2B91B7-8BAE-499F-BA14-606CB5DBB1F2}" dt="2020-04-22T08:34:34.644" v="253" actId="14100"/>
          <ac:picMkLst>
            <pc:docMk/>
            <pc:sldMk cId="3161148571" sldId="283"/>
            <ac:picMk id="12" creationId="{9130E181-64BD-4BB5-8A01-10BFF00DC745}"/>
          </ac:picMkLst>
        </pc:picChg>
      </pc:sldChg>
      <pc:sldChg chg="modSp">
        <pc:chgData name="Amy Peace" userId="S::amy.peace@leicester.gov.uk::caef7dc3-0d83-4f8b-849b-f17cf985f9e9" providerId="AD" clId="Web-{9A2B91B7-8BAE-499F-BA14-606CB5DBB1F2}" dt="2020-04-22T08:35:32.441" v="278" actId="20577"/>
        <pc:sldMkLst>
          <pc:docMk/>
          <pc:sldMk cId="3666872305" sldId="284"/>
        </pc:sldMkLst>
        <pc:spChg chg="mod">
          <ac:chgData name="Amy Peace" userId="S::amy.peace@leicester.gov.uk::caef7dc3-0d83-4f8b-849b-f17cf985f9e9" providerId="AD" clId="Web-{9A2B91B7-8BAE-499F-BA14-606CB5DBB1F2}" dt="2020-04-22T08:35:32.441" v="278" actId="20577"/>
          <ac:spMkLst>
            <pc:docMk/>
            <pc:sldMk cId="3666872305" sldId="284"/>
            <ac:spMk id="3" creationId="{6DD866C9-3CB0-457E-A746-8E627B5A038C}"/>
          </ac:spMkLst>
        </pc:spChg>
        <pc:picChg chg="mod">
          <ac:chgData name="Amy Peace" userId="S::amy.peace@leicester.gov.uk::caef7dc3-0d83-4f8b-849b-f17cf985f9e9" providerId="AD" clId="Web-{9A2B91B7-8BAE-499F-BA14-606CB5DBB1F2}" dt="2020-04-22T08:34:55.941" v="259" actId="1076"/>
          <ac:picMkLst>
            <pc:docMk/>
            <pc:sldMk cId="3666872305" sldId="284"/>
            <ac:picMk id="4" creationId="{444A230C-5882-4F0B-A976-9A0ACAB344F2}"/>
          </ac:picMkLst>
        </pc:picChg>
      </pc:sldChg>
      <pc:sldChg chg="modSp">
        <pc:chgData name="Amy Peace" userId="S::amy.peace@leicester.gov.uk::caef7dc3-0d83-4f8b-849b-f17cf985f9e9" providerId="AD" clId="Web-{9A2B91B7-8BAE-499F-BA14-606CB5DBB1F2}" dt="2020-04-22T08:21:15.777" v="36" actId="20577"/>
        <pc:sldMkLst>
          <pc:docMk/>
          <pc:sldMk cId="1872542749" sldId="287"/>
        </pc:sldMkLst>
        <pc:spChg chg="mod">
          <ac:chgData name="Amy Peace" userId="S::amy.peace@leicester.gov.uk::caef7dc3-0d83-4f8b-849b-f17cf985f9e9" providerId="AD" clId="Web-{9A2B91B7-8BAE-499F-BA14-606CB5DBB1F2}" dt="2020-04-22T08:21:15.777" v="36" actId="20577"/>
          <ac:spMkLst>
            <pc:docMk/>
            <pc:sldMk cId="1872542749" sldId="287"/>
            <ac:spMk id="12" creationId="{216AC0B8-B2D6-4E4E-951F-0D10B9A2873D}"/>
          </ac:spMkLst>
        </pc:spChg>
      </pc:sldChg>
      <pc:sldChg chg="modSp">
        <pc:chgData name="Amy Peace" userId="S::amy.peace@leicester.gov.uk::caef7dc3-0d83-4f8b-849b-f17cf985f9e9" providerId="AD" clId="Web-{9A2B91B7-8BAE-499F-BA14-606CB5DBB1F2}" dt="2020-04-22T08:36:05.988" v="281" actId="1076"/>
        <pc:sldMkLst>
          <pc:docMk/>
          <pc:sldMk cId="4065706349" sldId="289"/>
        </pc:sldMkLst>
        <pc:picChg chg="mod">
          <ac:chgData name="Amy Peace" userId="S::amy.peace@leicester.gov.uk::caef7dc3-0d83-4f8b-849b-f17cf985f9e9" providerId="AD" clId="Web-{9A2B91B7-8BAE-499F-BA14-606CB5DBB1F2}" dt="2020-04-22T08:36:05.988" v="281" actId="1076"/>
          <ac:picMkLst>
            <pc:docMk/>
            <pc:sldMk cId="4065706349" sldId="289"/>
            <ac:picMk id="3" creationId="{E154D21C-D5CD-463D-A6EE-45A42803C54F}"/>
          </ac:picMkLst>
        </pc:picChg>
      </pc:sldChg>
      <pc:sldChg chg="modSp">
        <pc:chgData name="Amy Peace" userId="S::amy.peace@leicester.gov.uk::caef7dc3-0d83-4f8b-849b-f17cf985f9e9" providerId="AD" clId="Web-{9A2B91B7-8BAE-499F-BA14-606CB5DBB1F2}" dt="2020-04-22T08:35:58.488" v="280" actId="1076"/>
        <pc:sldMkLst>
          <pc:docMk/>
          <pc:sldMk cId="3775226229" sldId="290"/>
        </pc:sldMkLst>
        <pc:picChg chg="mod">
          <ac:chgData name="Amy Peace" userId="S::amy.peace@leicester.gov.uk::caef7dc3-0d83-4f8b-849b-f17cf985f9e9" providerId="AD" clId="Web-{9A2B91B7-8BAE-499F-BA14-606CB5DBB1F2}" dt="2020-04-22T08:35:58.488" v="280" actId="1076"/>
          <ac:picMkLst>
            <pc:docMk/>
            <pc:sldMk cId="3775226229" sldId="290"/>
            <ac:picMk id="3" creationId="{46CC8C0E-3DA4-437B-90DB-2D0CAF76B084}"/>
          </ac:picMkLst>
        </pc:picChg>
      </pc:sldChg>
      <pc:sldChg chg="modSp">
        <pc:chgData name="Amy Peace" userId="S::amy.peace@leicester.gov.uk::caef7dc3-0d83-4f8b-849b-f17cf985f9e9" providerId="AD" clId="Web-{9A2B91B7-8BAE-499F-BA14-606CB5DBB1F2}" dt="2020-04-22T08:26:49.124" v="125" actId="20577"/>
        <pc:sldMkLst>
          <pc:docMk/>
          <pc:sldMk cId="2662995030" sldId="292"/>
        </pc:sldMkLst>
        <pc:spChg chg="mod">
          <ac:chgData name="Amy Peace" userId="S::amy.peace@leicester.gov.uk::caef7dc3-0d83-4f8b-849b-f17cf985f9e9" providerId="AD" clId="Web-{9A2B91B7-8BAE-499F-BA14-606CB5DBB1F2}" dt="2020-04-22T08:26:33.202" v="118" actId="20577"/>
          <ac:spMkLst>
            <pc:docMk/>
            <pc:sldMk cId="2662995030" sldId="292"/>
            <ac:spMk id="10" creationId="{875E0B7B-CFB6-4918-8426-32C4032BAC9B}"/>
          </ac:spMkLst>
        </pc:spChg>
        <pc:spChg chg="mod">
          <ac:chgData name="Amy Peace" userId="S::amy.peace@leicester.gov.uk::caef7dc3-0d83-4f8b-849b-f17cf985f9e9" providerId="AD" clId="Web-{9A2B91B7-8BAE-499F-BA14-606CB5DBB1F2}" dt="2020-04-22T08:26:49.124" v="125" actId="20577"/>
          <ac:spMkLst>
            <pc:docMk/>
            <pc:sldMk cId="2662995030" sldId="292"/>
            <ac:spMk id="11" creationId="{A6E1DFFA-44C5-49AD-903B-8D38BE3C48A7}"/>
          </ac:spMkLst>
        </pc:spChg>
      </pc:sldChg>
      <pc:sldChg chg="modSp">
        <pc:chgData name="Amy Peace" userId="S::amy.peace@leicester.gov.uk::caef7dc3-0d83-4f8b-849b-f17cf985f9e9" providerId="AD" clId="Web-{9A2B91B7-8BAE-499F-BA14-606CB5DBB1F2}" dt="2020-04-22T08:27:30.702" v="132" actId="20577"/>
        <pc:sldMkLst>
          <pc:docMk/>
          <pc:sldMk cId="1265127301" sldId="294"/>
        </pc:sldMkLst>
        <pc:spChg chg="mod">
          <ac:chgData name="Amy Peace" userId="S::amy.peace@leicester.gov.uk::caef7dc3-0d83-4f8b-849b-f17cf985f9e9" providerId="AD" clId="Web-{9A2B91B7-8BAE-499F-BA14-606CB5DBB1F2}" dt="2020-04-22T08:27:30.702" v="132" actId="20577"/>
          <ac:spMkLst>
            <pc:docMk/>
            <pc:sldMk cId="1265127301" sldId="294"/>
            <ac:spMk id="9" creationId="{3F703078-1206-433E-B022-AB01DC301B41}"/>
          </ac:spMkLst>
        </pc:spChg>
      </pc:sldChg>
      <pc:sldChg chg="modSp">
        <pc:chgData name="Amy Peace" userId="S::amy.peace@leicester.gov.uk::caef7dc3-0d83-4f8b-849b-f17cf985f9e9" providerId="AD" clId="Web-{9A2B91B7-8BAE-499F-BA14-606CB5DBB1F2}" dt="2020-04-22T08:28:27.906" v="177" actId="20577"/>
        <pc:sldMkLst>
          <pc:docMk/>
          <pc:sldMk cId="2803720957" sldId="295"/>
        </pc:sldMkLst>
        <pc:spChg chg="mod">
          <ac:chgData name="Amy Peace" userId="S::amy.peace@leicester.gov.uk::caef7dc3-0d83-4f8b-849b-f17cf985f9e9" providerId="AD" clId="Web-{9A2B91B7-8BAE-499F-BA14-606CB5DBB1F2}" dt="2020-04-22T08:28:27.906" v="177" actId="20577"/>
          <ac:spMkLst>
            <pc:docMk/>
            <pc:sldMk cId="2803720957" sldId="295"/>
            <ac:spMk id="4" creationId="{3EFABCE1-337B-4762-B89C-C5A4DA9B0EF2}"/>
          </ac:spMkLst>
        </pc:spChg>
      </pc:sldChg>
      <pc:sldChg chg="modSp">
        <pc:chgData name="Amy Peace" userId="S::amy.peace@leicester.gov.uk::caef7dc3-0d83-4f8b-849b-f17cf985f9e9" providerId="AD" clId="Web-{9A2B91B7-8BAE-499F-BA14-606CB5DBB1F2}" dt="2020-04-22T08:28:04.031" v="168" actId="20577"/>
        <pc:sldMkLst>
          <pc:docMk/>
          <pc:sldMk cId="609242336" sldId="296"/>
        </pc:sldMkLst>
        <pc:spChg chg="mod">
          <ac:chgData name="Amy Peace" userId="S::amy.peace@leicester.gov.uk::caef7dc3-0d83-4f8b-849b-f17cf985f9e9" providerId="AD" clId="Web-{9A2B91B7-8BAE-499F-BA14-606CB5DBB1F2}" dt="2020-04-22T08:28:04.031" v="168" actId="20577"/>
          <ac:spMkLst>
            <pc:docMk/>
            <pc:sldMk cId="609242336" sldId="296"/>
            <ac:spMk id="8" creationId="{37EC4373-242E-4F6D-84C9-36DB1E4152A1}"/>
          </ac:spMkLst>
        </pc:spChg>
      </pc:sldChg>
      <pc:sldChg chg="modSp">
        <pc:chgData name="Amy Peace" userId="S::amy.peace@leicester.gov.uk::caef7dc3-0d83-4f8b-849b-f17cf985f9e9" providerId="AD" clId="Web-{9A2B91B7-8BAE-499F-BA14-606CB5DBB1F2}" dt="2020-04-22T08:28:45.890" v="190"/>
        <pc:sldMkLst>
          <pc:docMk/>
          <pc:sldMk cId="2755039134" sldId="297"/>
        </pc:sldMkLst>
        <pc:spChg chg="mod">
          <ac:chgData name="Amy Peace" userId="S::amy.peace@leicester.gov.uk::caef7dc3-0d83-4f8b-849b-f17cf985f9e9" providerId="AD" clId="Web-{9A2B91B7-8BAE-499F-BA14-606CB5DBB1F2}" dt="2020-04-22T08:28:44.687" v="188" actId="20577"/>
          <ac:spMkLst>
            <pc:docMk/>
            <pc:sldMk cId="2755039134" sldId="297"/>
            <ac:spMk id="5" creationId="{BA5643E9-6218-40B5-89F6-4BDC0C88119F}"/>
          </ac:spMkLst>
        </pc:spChg>
        <pc:spChg chg="mod">
          <ac:chgData name="Amy Peace" userId="S::amy.peace@leicester.gov.uk::caef7dc3-0d83-4f8b-849b-f17cf985f9e9" providerId="AD" clId="Web-{9A2B91B7-8BAE-499F-BA14-606CB5DBB1F2}" dt="2020-04-22T08:28:45.890" v="190"/>
          <ac:spMkLst>
            <pc:docMk/>
            <pc:sldMk cId="2755039134" sldId="297"/>
            <ac:spMk id="17" creationId="{A3A511E8-2DA4-4DBB-9E70-A70C04262594}"/>
          </ac:spMkLst>
        </pc:spChg>
        <pc:picChg chg="mod">
          <ac:chgData name="Amy Peace" userId="S::amy.peace@leicester.gov.uk::caef7dc3-0d83-4f8b-849b-f17cf985f9e9" providerId="AD" clId="Web-{9A2B91B7-8BAE-499F-BA14-606CB5DBB1F2}" dt="2020-04-22T08:28:32.203" v="179" actId="14100"/>
          <ac:picMkLst>
            <pc:docMk/>
            <pc:sldMk cId="2755039134" sldId="297"/>
            <ac:picMk id="4" creationId="{21433C55-BB7E-4DDF-B66A-49AF9EB5A88F}"/>
          </ac:picMkLst>
        </pc:picChg>
      </pc:sldChg>
      <pc:sldChg chg="modSp">
        <pc:chgData name="Amy Peace" userId="S::amy.peace@leicester.gov.uk::caef7dc3-0d83-4f8b-849b-f17cf985f9e9" providerId="AD" clId="Web-{9A2B91B7-8BAE-499F-BA14-606CB5DBB1F2}" dt="2020-04-22T08:27:39.312" v="138" actId="20577"/>
        <pc:sldMkLst>
          <pc:docMk/>
          <pc:sldMk cId="3654077476" sldId="298"/>
        </pc:sldMkLst>
        <pc:spChg chg="mod">
          <ac:chgData name="Amy Peace" userId="S::amy.peace@leicester.gov.uk::caef7dc3-0d83-4f8b-849b-f17cf985f9e9" providerId="AD" clId="Web-{9A2B91B7-8BAE-499F-BA14-606CB5DBB1F2}" dt="2020-04-22T08:27:39.312" v="138" actId="20577"/>
          <ac:spMkLst>
            <pc:docMk/>
            <pc:sldMk cId="3654077476" sldId="298"/>
            <ac:spMk id="14" creationId="{A8B06877-2000-4ADC-914B-29BD3C9EF61C}"/>
          </ac:spMkLst>
        </pc:spChg>
      </pc:sldChg>
      <pc:sldChg chg="modSp">
        <pc:chgData name="Amy Peace" userId="S::amy.peace@leicester.gov.uk::caef7dc3-0d83-4f8b-849b-f17cf985f9e9" providerId="AD" clId="Web-{9A2B91B7-8BAE-499F-BA14-606CB5DBB1F2}" dt="2020-04-22T08:30:59.423" v="209" actId="1076"/>
        <pc:sldMkLst>
          <pc:docMk/>
          <pc:sldMk cId="2616504193" sldId="300"/>
        </pc:sldMkLst>
        <pc:picChg chg="mod">
          <ac:chgData name="Amy Peace" userId="S::amy.peace@leicester.gov.uk::caef7dc3-0d83-4f8b-849b-f17cf985f9e9" providerId="AD" clId="Web-{9A2B91B7-8BAE-499F-BA14-606CB5DBB1F2}" dt="2020-04-22T08:30:59.423" v="209" actId="1076"/>
          <ac:picMkLst>
            <pc:docMk/>
            <pc:sldMk cId="2616504193" sldId="300"/>
            <ac:picMk id="6" creationId="{61EC37B2-6F2E-4400-AA99-BD79813A0256}"/>
          </ac:picMkLst>
        </pc:picChg>
        <pc:picChg chg="mod">
          <ac:chgData name="Amy Peace" userId="S::amy.peace@leicester.gov.uk::caef7dc3-0d83-4f8b-849b-f17cf985f9e9" providerId="AD" clId="Web-{9A2B91B7-8BAE-499F-BA14-606CB5DBB1F2}" dt="2020-04-22T08:30:54.204" v="208" actId="14100"/>
          <ac:picMkLst>
            <pc:docMk/>
            <pc:sldMk cId="2616504193" sldId="300"/>
            <ac:picMk id="10" creationId="{EC91DB58-DA43-456E-996C-B67AC195FECB}"/>
          </ac:picMkLst>
        </pc:picChg>
        <pc:picChg chg="mod">
          <ac:chgData name="Amy Peace" userId="S::amy.peace@leicester.gov.uk::caef7dc3-0d83-4f8b-849b-f17cf985f9e9" providerId="AD" clId="Web-{9A2B91B7-8BAE-499F-BA14-606CB5DBB1F2}" dt="2020-04-22T08:30:41.485" v="205" actId="1076"/>
          <ac:picMkLst>
            <pc:docMk/>
            <pc:sldMk cId="2616504193" sldId="300"/>
            <ac:picMk id="14" creationId="{75C64A53-2859-4539-9BCA-735521EA3F46}"/>
          </ac:picMkLst>
        </pc:picChg>
        <pc:picChg chg="mod">
          <ac:chgData name="Amy Peace" userId="S::amy.peace@leicester.gov.uk::caef7dc3-0d83-4f8b-849b-f17cf985f9e9" providerId="AD" clId="Web-{9A2B91B7-8BAE-499F-BA14-606CB5DBB1F2}" dt="2020-04-22T08:30:35.032" v="204" actId="1076"/>
          <ac:picMkLst>
            <pc:docMk/>
            <pc:sldMk cId="2616504193" sldId="300"/>
            <ac:picMk id="18" creationId="{0E7237D7-AF1D-4E46-801F-FB3AA9780B38}"/>
          </ac:picMkLst>
        </pc:picChg>
      </pc:sldChg>
      <pc:sldChg chg="modSp">
        <pc:chgData name="Amy Peace" userId="S::amy.peace@leicester.gov.uk::caef7dc3-0d83-4f8b-849b-f17cf985f9e9" providerId="AD" clId="Web-{9A2B91B7-8BAE-499F-BA14-606CB5DBB1F2}" dt="2020-04-22T08:30:22.376" v="202" actId="20577"/>
        <pc:sldMkLst>
          <pc:docMk/>
          <pc:sldMk cId="420954490" sldId="304"/>
        </pc:sldMkLst>
        <pc:spChg chg="mod">
          <ac:chgData name="Amy Peace" userId="S::amy.peace@leicester.gov.uk::caef7dc3-0d83-4f8b-849b-f17cf985f9e9" providerId="AD" clId="Web-{9A2B91B7-8BAE-499F-BA14-606CB5DBB1F2}" dt="2020-04-22T08:30:08.313" v="195" actId="20577"/>
          <ac:spMkLst>
            <pc:docMk/>
            <pc:sldMk cId="420954490" sldId="304"/>
            <ac:spMk id="2" creationId="{F73A25A7-5373-4AAA-B3A1-E85CF17BF0AE}"/>
          </ac:spMkLst>
        </pc:spChg>
        <pc:spChg chg="mod">
          <ac:chgData name="Amy Peace" userId="S::amy.peace@leicester.gov.uk::caef7dc3-0d83-4f8b-849b-f17cf985f9e9" providerId="AD" clId="Web-{9A2B91B7-8BAE-499F-BA14-606CB5DBB1F2}" dt="2020-04-22T08:30:22.376" v="202" actId="20577"/>
          <ac:spMkLst>
            <pc:docMk/>
            <pc:sldMk cId="420954490" sldId="304"/>
            <ac:spMk id="3" creationId="{BB4ADB73-6CC2-461E-82D4-76E076F9F6BF}"/>
          </ac:spMkLst>
        </pc:spChg>
      </pc:sldChg>
    </pc:docChg>
  </pc:docChgLst>
  <pc:docChgLst>
    <pc:chgData name="Lee Jowett" userId="S::lee.jowett@leicester.gov.uk::b4c18200-571b-4fac-968d-92e9fa7f3d31" providerId="AD" clId="Web-{7D0F9ED6-31E1-D24B-F17F-2E8E4FBE3AC1}"/>
    <pc:docChg chg="addSld delSld modSld">
      <pc:chgData name="Lee Jowett" userId="S::lee.jowett@leicester.gov.uk::b4c18200-571b-4fac-968d-92e9fa7f3d31" providerId="AD" clId="Web-{7D0F9ED6-31E1-D24B-F17F-2E8E4FBE3AC1}" dt="2020-04-20T16:51:58.924" v="1031"/>
      <pc:docMkLst>
        <pc:docMk/>
      </pc:docMkLst>
      <pc:sldChg chg="modSp">
        <pc:chgData name="Lee Jowett" userId="S::lee.jowett@leicester.gov.uk::b4c18200-571b-4fac-968d-92e9fa7f3d31" providerId="AD" clId="Web-{7D0F9ED6-31E1-D24B-F17F-2E8E4FBE3AC1}" dt="2020-04-20T16:13:34.100" v="12" actId="1076"/>
        <pc:sldMkLst>
          <pc:docMk/>
          <pc:sldMk cId="899484424" sldId="256"/>
        </pc:sldMkLst>
        <pc:spChg chg="mod">
          <ac:chgData name="Lee Jowett" userId="S::lee.jowett@leicester.gov.uk::b4c18200-571b-4fac-968d-92e9fa7f3d31" providerId="AD" clId="Web-{7D0F9ED6-31E1-D24B-F17F-2E8E4FBE3AC1}" dt="2020-04-20T16:13:34.100" v="12" actId="1076"/>
          <ac:spMkLst>
            <pc:docMk/>
            <pc:sldMk cId="899484424" sldId="256"/>
            <ac:spMk id="3" creationId="{3DCFFD74-8732-46D0-A805-FC99D462827D}"/>
          </ac:spMkLst>
        </pc:spChg>
      </pc:sldChg>
      <pc:sldChg chg="modSp">
        <pc:chgData name="Lee Jowett" userId="S::lee.jowett@leicester.gov.uk::b4c18200-571b-4fac-968d-92e9fa7f3d31" providerId="AD" clId="Web-{7D0F9ED6-31E1-D24B-F17F-2E8E4FBE3AC1}" dt="2020-04-20T16:13:20.131" v="10" actId="1076"/>
        <pc:sldMkLst>
          <pc:docMk/>
          <pc:sldMk cId="106024778" sldId="257"/>
        </pc:sldMkLst>
        <pc:spChg chg="mod">
          <ac:chgData name="Lee Jowett" userId="S::lee.jowett@leicester.gov.uk::b4c18200-571b-4fac-968d-92e9fa7f3d31" providerId="AD" clId="Web-{7D0F9ED6-31E1-D24B-F17F-2E8E4FBE3AC1}" dt="2020-04-20T16:13:20.131" v="10" actId="1076"/>
          <ac:spMkLst>
            <pc:docMk/>
            <pc:sldMk cId="106024778" sldId="257"/>
            <ac:spMk id="2" creationId="{45568680-1F6E-4073-8B45-306811ED2065}"/>
          </ac:spMkLst>
        </pc:spChg>
        <pc:spChg chg="mod">
          <ac:chgData name="Lee Jowett" userId="S::lee.jowett@leicester.gov.uk::b4c18200-571b-4fac-968d-92e9fa7f3d31" providerId="AD" clId="Web-{7D0F9ED6-31E1-D24B-F17F-2E8E4FBE3AC1}" dt="2020-04-20T16:13:10.241" v="3" actId="20577"/>
          <ac:spMkLst>
            <pc:docMk/>
            <pc:sldMk cId="106024778" sldId="257"/>
            <ac:spMk id="3" creationId="{DD2D824A-FFCF-4A60-8009-B0A78D08C93B}"/>
          </ac:spMkLst>
        </pc:spChg>
      </pc:sldChg>
      <pc:sldChg chg="addSp modSp mod setBg">
        <pc:chgData name="Lee Jowett" userId="S::lee.jowett@leicester.gov.uk::b4c18200-571b-4fac-968d-92e9fa7f3d31" providerId="AD" clId="Web-{7D0F9ED6-31E1-D24B-F17F-2E8E4FBE3AC1}" dt="2020-04-20T16:29:42.480" v="220" actId="1076"/>
        <pc:sldMkLst>
          <pc:docMk/>
          <pc:sldMk cId="3946519191" sldId="258"/>
        </pc:sldMkLst>
        <pc:spChg chg="mod">
          <ac:chgData name="Lee Jowett" userId="S::lee.jowett@leicester.gov.uk::b4c18200-571b-4fac-968d-92e9fa7f3d31" providerId="AD" clId="Web-{7D0F9ED6-31E1-D24B-F17F-2E8E4FBE3AC1}" dt="2020-04-20T16:29:42.480" v="220" actId="1076"/>
          <ac:spMkLst>
            <pc:docMk/>
            <pc:sldMk cId="3946519191" sldId="258"/>
            <ac:spMk id="2" creationId="{A86AD6C6-96D9-4325-8A7D-4318B778DDFC}"/>
          </ac:spMkLst>
        </pc:spChg>
        <pc:spChg chg="mod">
          <ac:chgData name="Lee Jowett" userId="S::lee.jowett@leicester.gov.uk::b4c18200-571b-4fac-968d-92e9fa7f3d31" providerId="AD" clId="Web-{7D0F9ED6-31E1-D24B-F17F-2E8E4FBE3AC1}" dt="2020-04-20T16:29:40.574" v="219" actId="1076"/>
          <ac:spMkLst>
            <pc:docMk/>
            <pc:sldMk cId="3946519191" sldId="258"/>
            <ac:spMk id="3" creationId="{E50CFA65-FAB1-4529-8EAE-5B9043C09908}"/>
          </ac:spMkLst>
        </pc:spChg>
        <pc:spChg chg="add">
          <ac:chgData name="Lee Jowett" userId="S::lee.jowett@leicester.gov.uk::b4c18200-571b-4fac-968d-92e9fa7f3d31" providerId="AD" clId="Web-{7D0F9ED6-31E1-D24B-F17F-2E8E4FBE3AC1}" dt="2020-04-20T16:15:41.648" v="20"/>
          <ac:spMkLst>
            <pc:docMk/>
            <pc:sldMk cId="3946519191" sldId="258"/>
            <ac:spMk id="8" creationId="{3B854194-185D-494D-905C-7C7CB2E30F6E}"/>
          </ac:spMkLst>
        </pc:spChg>
        <pc:spChg chg="add">
          <ac:chgData name="Lee Jowett" userId="S::lee.jowett@leicester.gov.uk::b4c18200-571b-4fac-968d-92e9fa7f3d31" providerId="AD" clId="Web-{7D0F9ED6-31E1-D24B-F17F-2E8E4FBE3AC1}" dt="2020-04-20T16:15:41.648" v="20"/>
          <ac:spMkLst>
            <pc:docMk/>
            <pc:sldMk cId="3946519191" sldId="258"/>
            <ac:spMk id="10" creationId="{B4F5FA0D-0104-4987-8241-EFF7C85B88DE}"/>
          </ac:spMkLst>
        </pc:spChg>
        <pc:picChg chg="add">
          <ac:chgData name="Lee Jowett" userId="S::lee.jowett@leicester.gov.uk::b4c18200-571b-4fac-968d-92e9fa7f3d31" providerId="AD" clId="Web-{7D0F9ED6-31E1-D24B-F17F-2E8E4FBE3AC1}" dt="2020-04-20T16:15:41.648" v="20"/>
          <ac:picMkLst>
            <pc:docMk/>
            <pc:sldMk cId="3946519191" sldId="258"/>
            <ac:picMk id="12" creationId="{2897127E-6CEF-446C-BE87-93B7C46E49D1}"/>
          </ac:picMkLst>
        </pc:picChg>
      </pc:sldChg>
      <pc:sldChg chg="addSp delSp modSp mod setBg">
        <pc:chgData name="Lee Jowett" userId="S::lee.jowett@leicester.gov.uk::b4c18200-571b-4fac-968d-92e9fa7f3d31" providerId="AD" clId="Web-{7D0F9ED6-31E1-D24B-F17F-2E8E4FBE3AC1}" dt="2020-04-20T16:51:58.924" v="1031"/>
        <pc:sldMkLst>
          <pc:docMk/>
          <pc:sldMk cId="3396303939" sldId="259"/>
        </pc:sldMkLst>
        <pc:spChg chg="mod">
          <ac:chgData name="Lee Jowett" userId="S::lee.jowett@leicester.gov.uk::b4c18200-571b-4fac-968d-92e9fa7f3d31" providerId="AD" clId="Web-{7D0F9ED6-31E1-D24B-F17F-2E8E4FBE3AC1}" dt="2020-04-20T16:51:49.283" v="1030" actId="1076"/>
          <ac:spMkLst>
            <pc:docMk/>
            <pc:sldMk cId="3396303939" sldId="259"/>
            <ac:spMk id="2" creationId="{475938B7-4D54-4161-8B87-74ACA753FA41}"/>
          </ac:spMkLst>
        </pc:spChg>
        <pc:spChg chg="del mod">
          <ac:chgData name="Lee Jowett" userId="S::lee.jowett@leicester.gov.uk::b4c18200-571b-4fac-968d-92e9fa7f3d31" providerId="AD" clId="Web-{7D0F9ED6-31E1-D24B-F17F-2E8E4FBE3AC1}" dt="2020-04-20T16:41:10.858" v="233"/>
          <ac:spMkLst>
            <pc:docMk/>
            <pc:sldMk cId="3396303939" sldId="259"/>
            <ac:spMk id="3" creationId="{EE5096D3-D576-4514-8071-47E71EC15DB9}"/>
          </ac:spMkLst>
        </pc:spChg>
        <pc:spChg chg="add mod ord">
          <ac:chgData name="Lee Jowett" userId="S::lee.jowett@leicester.gov.uk::b4c18200-571b-4fac-968d-92e9fa7f3d31" providerId="AD" clId="Web-{7D0F9ED6-31E1-D24B-F17F-2E8E4FBE3AC1}" dt="2020-04-20T16:51:44.439" v="1029" actId="1076"/>
          <ac:spMkLst>
            <pc:docMk/>
            <pc:sldMk cId="3396303939" sldId="259"/>
            <ac:spMk id="6" creationId="{D99557EC-A6A0-4C65-B098-DF467F90BBA5}"/>
          </ac:spMkLst>
        </pc:spChg>
        <pc:spChg chg="add">
          <ac:chgData name="Lee Jowett" userId="S::lee.jowett@leicester.gov.uk::b4c18200-571b-4fac-968d-92e9fa7f3d31" providerId="AD" clId="Web-{7D0F9ED6-31E1-D24B-F17F-2E8E4FBE3AC1}" dt="2020-04-20T16:50:05.032" v="1012"/>
          <ac:spMkLst>
            <pc:docMk/>
            <pc:sldMk cId="3396303939" sldId="259"/>
            <ac:spMk id="16" creationId="{AFA67CD3-AB4E-4A7A-BEB8-53C445D8C44E}"/>
          </ac:spMkLst>
        </pc:spChg>
        <pc:spChg chg="add">
          <ac:chgData name="Lee Jowett" userId="S::lee.jowett@leicester.gov.uk::b4c18200-571b-4fac-968d-92e9fa7f3d31" providerId="AD" clId="Web-{7D0F9ED6-31E1-D24B-F17F-2E8E4FBE3AC1}" dt="2020-04-20T16:50:05.032" v="1012"/>
          <ac:spMkLst>
            <pc:docMk/>
            <pc:sldMk cId="3396303939" sldId="259"/>
            <ac:spMk id="20" creationId="{339C8D78-A644-462F-B674-F440635E5353}"/>
          </ac:spMkLst>
        </pc:spChg>
        <pc:picChg chg="add mod ord">
          <ac:chgData name="Lee Jowett" userId="S::lee.jowett@leicester.gov.uk::b4c18200-571b-4fac-968d-92e9fa7f3d31" providerId="AD" clId="Web-{7D0F9ED6-31E1-D24B-F17F-2E8E4FBE3AC1}" dt="2020-04-20T16:51:58.924" v="1031"/>
          <ac:picMkLst>
            <pc:docMk/>
            <pc:sldMk cId="3396303939" sldId="259"/>
            <ac:picMk id="4" creationId="{1ED86B2C-7EFC-4173-AEB9-7D0413C9D01A}"/>
          </ac:picMkLst>
        </pc:picChg>
        <pc:picChg chg="add">
          <ac:chgData name="Lee Jowett" userId="S::lee.jowett@leicester.gov.uk::b4c18200-571b-4fac-968d-92e9fa7f3d31" providerId="AD" clId="Web-{7D0F9ED6-31E1-D24B-F17F-2E8E4FBE3AC1}" dt="2020-04-20T16:50:05.032" v="1012"/>
          <ac:picMkLst>
            <pc:docMk/>
            <pc:sldMk cId="3396303939" sldId="259"/>
            <ac:picMk id="18" creationId="{07CF545F-9C2E-4446-97CD-AD92990C2B68}"/>
          </ac:picMkLst>
        </pc:picChg>
        <pc:cxnChg chg="add del">
          <ac:chgData name="Lee Jowett" userId="S::lee.jowett@leicester.gov.uk::b4c18200-571b-4fac-968d-92e9fa7f3d31" providerId="AD" clId="Web-{7D0F9ED6-31E1-D24B-F17F-2E8E4FBE3AC1}" dt="2020-04-20T16:50:05.032" v="1012"/>
          <ac:cxnSpMkLst>
            <pc:docMk/>
            <pc:sldMk cId="3396303939" sldId="259"/>
            <ac:cxnSpMk id="11" creationId="{A7F400EE-A8A5-48AF-B4D6-291B52C6F0B0}"/>
          </ac:cxnSpMkLst>
        </pc:cxnChg>
      </pc:sldChg>
      <pc:sldChg chg="modSp">
        <pc:chgData name="Lee Jowett" userId="S::lee.jowett@leicester.gov.uk::b4c18200-571b-4fac-968d-92e9fa7f3d31" providerId="AD" clId="Web-{7D0F9ED6-31E1-D24B-F17F-2E8E4FBE3AC1}" dt="2020-04-20T16:19:05.664" v="111" actId="20577"/>
        <pc:sldMkLst>
          <pc:docMk/>
          <pc:sldMk cId="3743779763" sldId="261"/>
        </pc:sldMkLst>
        <pc:spChg chg="mod">
          <ac:chgData name="Lee Jowett" userId="S::lee.jowett@leicester.gov.uk::b4c18200-571b-4fac-968d-92e9fa7f3d31" providerId="AD" clId="Web-{7D0F9ED6-31E1-D24B-F17F-2E8E4FBE3AC1}" dt="2020-04-20T16:19:05.664" v="111" actId="20577"/>
          <ac:spMkLst>
            <pc:docMk/>
            <pc:sldMk cId="3743779763" sldId="261"/>
            <ac:spMk id="3" creationId="{E0B61B41-2B95-4E86-BBBC-34AE00F5AECA}"/>
          </ac:spMkLst>
        </pc:spChg>
      </pc:sldChg>
      <pc:sldChg chg="modSp">
        <pc:chgData name="Lee Jowett" userId="S::lee.jowett@leicester.gov.uk::b4c18200-571b-4fac-968d-92e9fa7f3d31" providerId="AD" clId="Web-{7D0F9ED6-31E1-D24B-F17F-2E8E4FBE3AC1}" dt="2020-04-20T16:17:32.898" v="28" actId="20577"/>
        <pc:sldMkLst>
          <pc:docMk/>
          <pc:sldMk cId="1362260283" sldId="262"/>
        </pc:sldMkLst>
        <pc:spChg chg="mod">
          <ac:chgData name="Lee Jowett" userId="S::lee.jowett@leicester.gov.uk::b4c18200-571b-4fac-968d-92e9fa7f3d31" providerId="AD" clId="Web-{7D0F9ED6-31E1-D24B-F17F-2E8E4FBE3AC1}" dt="2020-04-20T16:17:32.898" v="28" actId="20577"/>
          <ac:spMkLst>
            <pc:docMk/>
            <pc:sldMk cId="1362260283" sldId="262"/>
            <ac:spMk id="3" creationId="{24E98E51-A193-4087-9499-CF2F2B23E83F}"/>
          </ac:spMkLst>
        </pc:spChg>
      </pc:sldChg>
      <pc:sldChg chg="modSp">
        <pc:chgData name="Lee Jowett" userId="S::lee.jowett@leicester.gov.uk::b4c18200-571b-4fac-968d-92e9fa7f3d31" providerId="AD" clId="Web-{7D0F9ED6-31E1-D24B-F17F-2E8E4FBE3AC1}" dt="2020-04-20T16:19:39.368" v="216" actId="20577"/>
        <pc:sldMkLst>
          <pc:docMk/>
          <pc:sldMk cId="3712251468" sldId="264"/>
        </pc:sldMkLst>
        <pc:spChg chg="mod">
          <ac:chgData name="Lee Jowett" userId="S::lee.jowett@leicester.gov.uk::b4c18200-571b-4fac-968d-92e9fa7f3d31" providerId="AD" clId="Web-{7D0F9ED6-31E1-D24B-F17F-2E8E4FBE3AC1}" dt="2020-04-20T16:19:39.368" v="216" actId="20577"/>
          <ac:spMkLst>
            <pc:docMk/>
            <pc:sldMk cId="3712251468" sldId="264"/>
            <ac:spMk id="3" creationId="{BB4ADB73-6CC2-461E-82D4-76E076F9F6BF}"/>
          </ac:spMkLst>
        </pc:spChg>
      </pc:sldChg>
      <pc:sldChg chg="modSp new">
        <pc:chgData name="Lee Jowett" userId="S::lee.jowett@leicester.gov.uk::b4c18200-571b-4fac-968d-92e9fa7f3d31" providerId="AD" clId="Web-{7D0F9ED6-31E1-D24B-F17F-2E8E4FBE3AC1}" dt="2020-04-20T16:19:26.789" v="187" actId="20577"/>
        <pc:sldMkLst>
          <pc:docMk/>
          <pc:sldMk cId="2769446588" sldId="265"/>
        </pc:sldMkLst>
        <pc:spChg chg="mod">
          <ac:chgData name="Lee Jowett" userId="S::lee.jowett@leicester.gov.uk::b4c18200-571b-4fac-968d-92e9fa7f3d31" providerId="AD" clId="Web-{7D0F9ED6-31E1-D24B-F17F-2E8E4FBE3AC1}" dt="2020-04-20T16:19:19.321" v="154" actId="20577"/>
          <ac:spMkLst>
            <pc:docMk/>
            <pc:sldMk cId="2769446588" sldId="265"/>
            <ac:spMk id="2" creationId="{76E5F1F4-95B7-4DF2-A4AA-FC873FE6D292}"/>
          </ac:spMkLst>
        </pc:spChg>
        <pc:spChg chg="mod">
          <ac:chgData name="Lee Jowett" userId="S::lee.jowett@leicester.gov.uk::b4c18200-571b-4fac-968d-92e9fa7f3d31" providerId="AD" clId="Web-{7D0F9ED6-31E1-D24B-F17F-2E8E4FBE3AC1}" dt="2020-04-20T16:19:26.789" v="187" actId="20577"/>
          <ac:spMkLst>
            <pc:docMk/>
            <pc:sldMk cId="2769446588" sldId="265"/>
            <ac:spMk id="3" creationId="{EBAEE696-73C5-4007-AD4C-08261895CB66}"/>
          </ac:spMkLst>
        </pc:spChg>
      </pc:sldChg>
      <pc:sldChg chg="add del replId">
        <pc:chgData name="Lee Jowett" userId="S::lee.jowett@leicester.gov.uk::b4c18200-571b-4fac-968d-92e9fa7f3d31" providerId="AD" clId="Web-{7D0F9ED6-31E1-D24B-F17F-2E8E4FBE3AC1}" dt="2020-04-20T16:15:23.741" v="19"/>
        <pc:sldMkLst>
          <pc:docMk/>
          <pc:sldMk cId="3981240410" sldId="265"/>
        </pc:sldMkLst>
      </pc:sldChg>
    </pc:docChg>
  </pc:docChgLst>
  <pc:docChgLst>
    <pc:chgData name="Amy Peace" userId="S::amy.peace@leicester.gov.uk::caef7dc3-0d83-4f8b-849b-f17cf985f9e9" providerId="AD" clId="Web-{FD85E141-2C27-47E0-BC96-97D770EA4DD6}"/>
    <pc:docChg chg="modSld">
      <pc:chgData name="Amy Peace" userId="S::amy.peace@leicester.gov.uk::caef7dc3-0d83-4f8b-849b-f17cf985f9e9" providerId="AD" clId="Web-{FD85E141-2C27-47E0-BC96-97D770EA4DD6}" dt="2020-04-22T10:25:09.112" v="6" actId="20577"/>
      <pc:docMkLst>
        <pc:docMk/>
      </pc:docMkLst>
      <pc:sldChg chg="modSp">
        <pc:chgData name="Amy Peace" userId="S::amy.peace@leicester.gov.uk::caef7dc3-0d83-4f8b-849b-f17cf985f9e9" providerId="AD" clId="Web-{FD85E141-2C27-47E0-BC96-97D770EA4DD6}" dt="2020-04-22T10:25:09.112" v="5" actId="20577"/>
        <pc:sldMkLst>
          <pc:docMk/>
          <pc:sldMk cId="3654077476" sldId="298"/>
        </pc:sldMkLst>
        <pc:spChg chg="mod">
          <ac:chgData name="Amy Peace" userId="S::amy.peace@leicester.gov.uk::caef7dc3-0d83-4f8b-849b-f17cf985f9e9" providerId="AD" clId="Web-{FD85E141-2C27-47E0-BC96-97D770EA4DD6}" dt="2020-04-22T10:25:09.112" v="5" actId="20577"/>
          <ac:spMkLst>
            <pc:docMk/>
            <pc:sldMk cId="3654077476" sldId="298"/>
            <ac:spMk id="2" creationId="{7A6A0035-45AE-4AC5-BF3B-C0E485A2204D}"/>
          </ac:spMkLst>
        </pc:spChg>
        <pc:spChg chg="mod">
          <ac:chgData name="Amy Peace" userId="S::amy.peace@leicester.gov.uk::caef7dc3-0d83-4f8b-849b-f17cf985f9e9" providerId="AD" clId="Web-{FD85E141-2C27-47E0-BC96-97D770EA4DD6}" dt="2020-04-22T10:24:53.674" v="0" actId="20577"/>
          <ac:spMkLst>
            <pc:docMk/>
            <pc:sldMk cId="3654077476" sldId="298"/>
            <ac:spMk id="11" creationId="{78A40AA2-F522-46FA-AA60-AF66AF24F6AE}"/>
          </ac:spMkLst>
        </pc:spChg>
      </pc:sldChg>
    </pc:docChg>
  </pc:docChgLst>
  <pc:docChgLst>
    <pc:chgData name="Amy Peace" userId="S::amy.peace@leicester.gov.uk::caef7dc3-0d83-4f8b-849b-f17cf985f9e9" providerId="AD" clId="Web-{4C6164A6-F4BA-485F-8222-835C67DAE5A5}"/>
    <pc:docChg chg="addSld modSld sldOrd">
      <pc:chgData name="Amy Peace" userId="S::amy.peace@leicester.gov.uk::caef7dc3-0d83-4f8b-849b-f17cf985f9e9" providerId="AD" clId="Web-{4C6164A6-F4BA-485F-8222-835C67DAE5A5}" dt="2020-04-29T08:29:10.606" v="287"/>
      <pc:docMkLst>
        <pc:docMk/>
      </pc:docMkLst>
      <pc:sldChg chg="modSp">
        <pc:chgData name="Amy Peace" userId="S::amy.peace@leicester.gov.uk::caef7dc3-0d83-4f8b-849b-f17cf985f9e9" providerId="AD" clId="Web-{4C6164A6-F4BA-485F-8222-835C67DAE5A5}" dt="2020-04-29T08:09:49.538" v="2" actId="1076"/>
        <pc:sldMkLst>
          <pc:docMk/>
          <pc:sldMk cId="304270638" sldId="275"/>
        </pc:sldMkLst>
        <pc:spChg chg="mod">
          <ac:chgData name="Amy Peace" userId="S::amy.peace@leicester.gov.uk::caef7dc3-0d83-4f8b-849b-f17cf985f9e9" providerId="AD" clId="Web-{4C6164A6-F4BA-485F-8222-835C67DAE5A5}" dt="2020-04-29T08:09:34.959" v="0" actId="1076"/>
          <ac:spMkLst>
            <pc:docMk/>
            <pc:sldMk cId="304270638" sldId="275"/>
            <ac:spMk id="5" creationId="{00000000-0000-0000-0000-000000000000}"/>
          </ac:spMkLst>
        </pc:spChg>
        <pc:spChg chg="mod">
          <ac:chgData name="Amy Peace" userId="S::amy.peace@leicester.gov.uk::caef7dc3-0d83-4f8b-849b-f17cf985f9e9" providerId="AD" clId="Web-{4C6164A6-F4BA-485F-8222-835C67DAE5A5}" dt="2020-04-29T08:09:43.725" v="1" actId="1076"/>
          <ac:spMkLst>
            <pc:docMk/>
            <pc:sldMk cId="304270638" sldId="275"/>
            <ac:spMk id="6" creationId="{7D6D7C64-3930-4472-AB2B-CF5D22681AC0}"/>
          </ac:spMkLst>
        </pc:spChg>
        <pc:picChg chg="mod">
          <ac:chgData name="Amy Peace" userId="S::amy.peace@leicester.gov.uk::caef7dc3-0d83-4f8b-849b-f17cf985f9e9" providerId="AD" clId="Web-{4C6164A6-F4BA-485F-8222-835C67DAE5A5}" dt="2020-04-29T08:09:49.538" v="2" actId="1076"/>
          <ac:picMkLst>
            <pc:docMk/>
            <pc:sldMk cId="304270638" sldId="275"/>
            <ac:picMk id="2051" creationId="{00000000-0000-0000-0000-000000000000}"/>
          </ac:picMkLst>
        </pc:picChg>
      </pc:sldChg>
      <pc:sldChg chg="modSp">
        <pc:chgData name="Amy Peace" userId="S::amy.peace@leicester.gov.uk::caef7dc3-0d83-4f8b-849b-f17cf985f9e9" providerId="AD" clId="Web-{4C6164A6-F4BA-485F-8222-835C67DAE5A5}" dt="2020-04-29T08:24:49.886" v="248"/>
        <pc:sldMkLst>
          <pc:docMk/>
          <pc:sldMk cId="889516551" sldId="277"/>
        </pc:sldMkLst>
        <pc:spChg chg="mod modVis">
          <ac:chgData name="Amy Peace" userId="S::amy.peace@leicester.gov.uk::caef7dc3-0d83-4f8b-849b-f17cf985f9e9" providerId="AD" clId="Web-{4C6164A6-F4BA-485F-8222-835C67DAE5A5}" dt="2020-04-29T08:24:41.073" v="246"/>
          <ac:spMkLst>
            <pc:docMk/>
            <pc:sldMk cId="889516551" sldId="277"/>
            <ac:spMk id="2" creationId="{F65EB969-171C-4B85-9B40-5315EA9A166F}"/>
          </ac:spMkLst>
        </pc:spChg>
        <pc:spChg chg="mod modVis">
          <ac:chgData name="Amy Peace" userId="S::amy.peace@leicester.gov.uk::caef7dc3-0d83-4f8b-849b-f17cf985f9e9" providerId="AD" clId="Web-{4C6164A6-F4BA-485F-8222-835C67DAE5A5}" dt="2020-04-29T08:24:49.886" v="248"/>
          <ac:spMkLst>
            <pc:docMk/>
            <pc:sldMk cId="889516551" sldId="277"/>
            <ac:spMk id="21" creationId="{57A57FCF-0A65-421F-94E4-20B97DB33EC5}"/>
          </ac:spMkLst>
        </pc:spChg>
      </pc:sldChg>
      <pc:sldChg chg="modSp">
        <pc:chgData name="Amy Peace" userId="S::amy.peace@leicester.gov.uk::caef7dc3-0d83-4f8b-849b-f17cf985f9e9" providerId="AD" clId="Web-{4C6164A6-F4BA-485F-8222-835C67DAE5A5}" dt="2020-04-29T08:19:41.572" v="60"/>
        <pc:sldMkLst>
          <pc:docMk/>
          <pc:sldMk cId="2778773258" sldId="307"/>
        </pc:sldMkLst>
        <pc:picChg chg="mod">
          <ac:chgData name="Amy Peace" userId="S::amy.peace@leicester.gov.uk::caef7dc3-0d83-4f8b-849b-f17cf985f9e9" providerId="AD" clId="Web-{4C6164A6-F4BA-485F-8222-835C67DAE5A5}" dt="2020-04-29T08:19:41.572" v="60"/>
          <ac:picMkLst>
            <pc:docMk/>
            <pc:sldMk cId="2778773258" sldId="307"/>
            <ac:picMk id="1026" creationId="{56078F24-4CC9-4720-81B9-19F8A1628C00}"/>
          </ac:picMkLst>
        </pc:picChg>
      </pc:sldChg>
      <pc:sldChg chg="modSp">
        <pc:chgData name="Amy Peace" userId="S::amy.peace@leicester.gov.uk::caef7dc3-0d83-4f8b-849b-f17cf985f9e9" providerId="AD" clId="Web-{4C6164A6-F4BA-485F-8222-835C67DAE5A5}" dt="2020-04-29T08:19:57.634" v="61"/>
        <pc:sldMkLst>
          <pc:docMk/>
          <pc:sldMk cId="2286537816" sldId="312"/>
        </pc:sldMkLst>
        <pc:picChg chg="mod">
          <ac:chgData name="Amy Peace" userId="S::amy.peace@leicester.gov.uk::caef7dc3-0d83-4f8b-849b-f17cf985f9e9" providerId="AD" clId="Web-{4C6164A6-F4BA-485F-8222-835C67DAE5A5}" dt="2020-04-29T08:19:57.634" v="61"/>
          <ac:picMkLst>
            <pc:docMk/>
            <pc:sldMk cId="2286537816" sldId="312"/>
            <ac:picMk id="6" creationId="{54A2DC5F-E55F-45CB-A623-AE996049102F}"/>
          </ac:picMkLst>
        </pc:picChg>
      </pc:sldChg>
      <pc:sldChg chg="modSp">
        <pc:chgData name="Amy Peace" userId="S::amy.peace@leicester.gov.uk::caef7dc3-0d83-4f8b-849b-f17cf985f9e9" providerId="AD" clId="Web-{4C6164A6-F4BA-485F-8222-835C67DAE5A5}" dt="2020-04-29T08:14:17.320" v="21"/>
        <pc:sldMkLst>
          <pc:docMk/>
          <pc:sldMk cId="2927734426" sldId="313"/>
        </pc:sldMkLst>
        <pc:picChg chg="mod">
          <ac:chgData name="Amy Peace" userId="S::amy.peace@leicester.gov.uk::caef7dc3-0d83-4f8b-849b-f17cf985f9e9" providerId="AD" clId="Web-{4C6164A6-F4BA-485F-8222-835C67DAE5A5}" dt="2020-04-29T08:14:00.914" v="19"/>
          <ac:picMkLst>
            <pc:docMk/>
            <pc:sldMk cId="2927734426" sldId="313"/>
            <ac:picMk id="6" creationId="{F8A35BAA-C70D-468A-8853-6861C443E7A5}"/>
          </ac:picMkLst>
        </pc:picChg>
        <pc:picChg chg="mod">
          <ac:chgData name="Amy Peace" userId="S::amy.peace@leicester.gov.uk::caef7dc3-0d83-4f8b-849b-f17cf985f9e9" providerId="AD" clId="Web-{4C6164A6-F4BA-485F-8222-835C67DAE5A5}" dt="2020-04-29T08:14:10.195" v="20"/>
          <ac:picMkLst>
            <pc:docMk/>
            <pc:sldMk cId="2927734426" sldId="313"/>
            <ac:picMk id="8" creationId="{8A5F9BB5-17BF-470C-A889-74ADC245E695}"/>
          </ac:picMkLst>
        </pc:picChg>
        <pc:picChg chg="mod">
          <ac:chgData name="Amy Peace" userId="S::amy.peace@leicester.gov.uk::caef7dc3-0d83-4f8b-849b-f17cf985f9e9" providerId="AD" clId="Web-{4C6164A6-F4BA-485F-8222-835C67DAE5A5}" dt="2020-04-29T08:14:17.320" v="21"/>
          <ac:picMkLst>
            <pc:docMk/>
            <pc:sldMk cId="2927734426" sldId="313"/>
            <ac:picMk id="10" creationId="{43F24F2F-4232-4127-A4F4-B166EE5FE168}"/>
          </ac:picMkLst>
        </pc:picChg>
      </pc:sldChg>
      <pc:sldChg chg="modSp">
        <pc:chgData name="Amy Peace" userId="S::amy.peace@leicester.gov.uk::caef7dc3-0d83-4f8b-849b-f17cf985f9e9" providerId="AD" clId="Web-{4C6164A6-F4BA-485F-8222-835C67DAE5A5}" dt="2020-04-29T08:22:39.401" v="121" actId="1076"/>
        <pc:sldMkLst>
          <pc:docMk/>
          <pc:sldMk cId="2014712660" sldId="314"/>
        </pc:sldMkLst>
        <pc:spChg chg="mod">
          <ac:chgData name="Amy Peace" userId="S::amy.peace@leicester.gov.uk::caef7dc3-0d83-4f8b-849b-f17cf985f9e9" providerId="AD" clId="Web-{4C6164A6-F4BA-485F-8222-835C67DAE5A5}" dt="2020-04-29T08:22:36.385" v="119" actId="20577"/>
          <ac:spMkLst>
            <pc:docMk/>
            <pc:sldMk cId="2014712660" sldId="314"/>
            <ac:spMk id="2" creationId="{A885D1A1-C54C-4A55-9FDD-E803A32B72A9}"/>
          </ac:spMkLst>
        </pc:spChg>
        <pc:picChg chg="mod">
          <ac:chgData name="Amy Peace" userId="S::amy.peace@leicester.gov.uk::caef7dc3-0d83-4f8b-849b-f17cf985f9e9" providerId="AD" clId="Web-{4C6164A6-F4BA-485F-8222-835C67DAE5A5}" dt="2020-04-29T08:22:39.401" v="121" actId="1076"/>
          <ac:picMkLst>
            <pc:docMk/>
            <pc:sldMk cId="2014712660" sldId="314"/>
            <ac:picMk id="4" creationId="{0E71499A-9FC7-472B-865E-B85CC61A455C}"/>
          </ac:picMkLst>
        </pc:picChg>
      </pc:sldChg>
      <pc:sldChg chg="modSp">
        <pc:chgData name="Amy Peace" userId="S::amy.peace@leicester.gov.uk::caef7dc3-0d83-4f8b-849b-f17cf985f9e9" providerId="AD" clId="Web-{4C6164A6-F4BA-485F-8222-835C67DAE5A5}" dt="2020-04-29T08:09:59.272" v="3" actId="1076"/>
        <pc:sldMkLst>
          <pc:docMk/>
          <pc:sldMk cId="604241530" sldId="316"/>
        </pc:sldMkLst>
        <pc:picChg chg="mod">
          <ac:chgData name="Amy Peace" userId="S::amy.peace@leicester.gov.uk::caef7dc3-0d83-4f8b-849b-f17cf985f9e9" providerId="AD" clId="Web-{4C6164A6-F4BA-485F-8222-835C67DAE5A5}" dt="2020-04-29T08:09:59.272" v="3" actId="1076"/>
          <ac:picMkLst>
            <pc:docMk/>
            <pc:sldMk cId="604241530" sldId="316"/>
            <ac:picMk id="8" creationId="{00000000-0000-0000-0000-000000000000}"/>
          </ac:picMkLst>
        </pc:picChg>
      </pc:sldChg>
      <pc:sldChg chg="modSp">
        <pc:chgData name="Amy Peace" userId="S::amy.peace@leicester.gov.uk::caef7dc3-0d83-4f8b-849b-f17cf985f9e9" providerId="AD" clId="Web-{4C6164A6-F4BA-485F-8222-835C67DAE5A5}" dt="2020-04-29T08:14:40.883" v="24"/>
        <pc:sldMkLst>
          <pc:docMk/>
          <pc:sldMk cId="368716871" sldId="318"/>
        </pc:sldMkLst>
        <pc:picChg chg="mod">
          <ac:chgData name="Amy Peace" userId="S::amy.peace@leicester.gov.uk::caef7dc3-0d83-4f8b-849b-f17cf985f9e9" providerId="AD" clId="Web-{4C6164A6-F4BA-485F-8222-835C67DAE5A5}" dt="2020-04-29T08:14:40.883" v="24"/>
          <ac:picMkLst>
            <pc:docMk/>
            <pc:sldMk cId="368716871" sldId="318"/>
            <ac:picMk id="6" creationId="{127DC256-88CC-4327-94D4-B8821D932896}"/>
          </ac:picMkLst>
        </pc:picChg>
        <pc:picChg chg="mod">
          <ac:chgData name="Amy Peace" userId="S::amy.peace@leicester.gov.uk::caef7dc3-0d83-4f8b-849b-f17cf985f9e9" providerId="AD" clId="Web-{4C6164A6-F4BA-485F-8222-835C67DAE5A5}" dt="2020-04-29T08:14:30.336" v="23"/>
          <ac:picMkLst>
            <pc:docMk/>
            <pc:sldMk cId="368716871" sldId="318"/>
            <ac:picMk id="8" creationId="{63E14FA1-5754-47C7-8912-2F4C00E85018}"/>
          </ac:picMkLst>
        </pc:picChg>
        <pc:picChg chg="mod">
          <ac:chgData name="Amy Peace" userId="S::amy.peace@leicester.gov.uk::caef7dc3-0d83-4f8b-849b-f17cf985f9e9" providerId="AD" clId="Web-{4C6164A6-F4BA-485F-8222-835C67DAE5A5}" dt="2020-04-29T08:14:25.289" v="22"/>
          <ac:picMkLst>
            <pc:docMk/>
            <pc:sldMk cId="368716871" sldId="318"/>
            <ac:picMk id="12" creationId="{5637FFA0-A143-4A7D-8DC2-902BCF2C3287}"/>
          </ac:picMkLst>
        </pc:picChg>
      </pc:sldChg>
      <pc:sldChg chg="modSp">
        <pc:chgData name="Amy Peace" userId="S::amy.peace@leicester.gov.uk::caef7dc3-0d83-4f8b-849b-f17cf985f9e9" providerId="AD" clId="Web-{4C6164A6-F4BA-485F-8222-835C67DAE5A5}" dt="2020-04-29T08:28:34.996" v="286" actId="1076"/>
        <pc:sldMkLst>
          <pc:docMk/>
          <pc:sldMk cId="1991407205" sldId="319"/>
        </pc:sldMkLst>
        <pc:spChg chg="mod">
          <ac:chgData name="Amy Peace" userId="S::amy.peace@leicester.gov.uk::caef7dc3-0d83-4f8b-849b-f17cf985f9e9" providerId="AD" clId="Web-{4C6164A6-F4BA-485F-8222-835C67DAE5A5}" dt="2020-04-29T08:22:04.619" v="102" actId="20577"/>
          <ac:spMkLst>
            <pc:docMk/>
            <pc:sldMk cId="1991407205" sldId="319"/>
            <ac:spMk id="2" creationId="{F8F1184D-5F00-44D6-8346-AB9BC4C7497C}"/>
          </ac:spMkLst>
        </pc:spChg>
        <pc:spChg chg="mod">
          <ac:chgData name="Amy Peace" userId="S::amy.peace@leicester.gov.uk::caef7dc3-0d83-4f8b-849b-f17cf985f9e9" providerId="AD" clId="Web-{4C6164A6-F4BA-485F-8222-835C67DAE5A5}" dt="2020-04-29T08:28:34.996" v="286" actId="1076"/>
          <ac:spMkLst>
            <pc:docMk/>
            <pc:sldMk cId="1991407205" sldId="319"/>
            <ac:spMk id="11" creationId="{3853F6D8-95C5-4325-9FB1-6E754D9C00DB}"/>
          </ac:spMkLst>
        </pc:spChg>
        <pc:picChg chg="mod">
          <ac:chgData name="Amy Peace" userId="S::amy.peace@leicester.gov.uk::caef7dc3-0d83-4f8b-849b-f17cf985f9e9" providerId="AD" clId="Web-{4C6164A6-F4BA-485F-8222-835C67DAE5A5}" dt="2020-04-29T08:15:31.477" v="26"/>
          <ac:picMkLst>
            <pc:docMk/>
            <pc:sldMk cId="1991407205" sldId="319"/>
            <ac:picMk id="5" creationId="{61C1C9C3-BEAB-45C8-9222-D5E03F7D2ECC}"/>
          </ac:picMkLst>
        </pc:picChg>
        <pc:picChg chg="mod">
          <ac:chgData name="Amy Peace" userId="S::amy.peace@leicester.gov.uk::caef7dc3-0d83-4f8b-849b-f17cf985f9e9" providerId="AD" clId="Web-{4C6164A6-F4BA-485F-8222-835C67DAE5A5}" dt="2020-04-29T08:13:12.089" v="17"/>
          <ac:picMkLst>
            <pc:docMk/>
            <pc:sldMk cId="1991407205" sldId="319"/>
            <ac:picMk id="7" creationId="{DD7B62F0-4D94-41E3-9A1C-60A3DFDDF497}"/>
          </ac:picMkLst>
        </pc:picChg>
        <pc:picChg chg="mod">
          <ac:chgData name="Amy Peace" userId="S::amy.peace@leicester.gov.uk::caef7dc3-0d83-4f8b-849b-f17cf985f9e9" providerId="AD" clId="Web-{4C6164A6-F4BA-485F-8222-835C67DAE5A5}" dt="2020-04-29T08:22:12.979" v="105" actId="1076"/>
          <ac:picMkLst>
            <pc:docMk/>
            <pc:sldMk cId="1991407205" sldId="319"/>
            <ac:picMk id="9" creationId="{6B571104-E83C-4689-8D49-9B10D958C39A}"/>
          </ac:picMkLst>
        </pc:picChg>
      </pc:sldChg>
      <pc:sldChg chg="modSp">
        <pc:chgData name="Amy Peace" userId="S::amy.peace@leicester.gov.uk::caef7dc3-0d83-4f8b-849b-f17cf985f9e9" providerId="AD" clId="Web-{4C6164A6-F4BA-485F-8222-835C67DAE5A5}" dt="2020-04-29T08:22:51.932" v="140" actId="1076"/>
        <pc:sldMkLst>
          <pc:docMk/>
          <pc:sldMk cId="1284117393" sldId="320"/>
        </pc:sldMkLst>
        <pc:spChg chg="mod">
          <ac:chgData name="Amy Peace" userId="S::amy.peace@leicester.gov.uk::caef7dc3-0d83-4f8b-849b-f17cf985f9e9" providerId="AD" clId="Web-{4C6164A6-F4BA-485F-8222-835C67DAE5A5}" dt="2020-04-29T08:22:48.010" v="137" actId="20577"/>
          <ac:spMkLst>
            <pc:docMk/>
            <pc:sldMk cId="1284117393" sldId="320"/>
            <ac:spMk id="2" creationId="{173E54A3-9F13-4D4C-B855-BFA84335A3ED}"/>
          </ac:spMkLst>
        </pc:spChg>
        <pc:picChg chg="mod">
          <ac:chgData name="Amy Peace" userId="S::amy.peace@leicester.gov.uk::caef7dc3-0d83-4f8b-849b-f17cf985f9e9" providerId="AD" clId="Web-{4C6164A6-F4BA-485F-8222-835C67DAE5A5}" dt="2020-04-29T08:22:51.932" v="140" actId="1076"/>
          <ac:picMkLst>
            <pc:docMk/>
            <pc:sldMk cId="1284117393" sldId="320"/>
            <ac:picMk id="4" creationId="{5AD354B1-B540-4656-925F-197E895E6E83}"/>
          </ac:picMkLst>
        </pc:picChg>
      </pc:sldChg>
      <pc:sldChg chg="modSp">
        <pc:chgData name="Amy Peace" userId="S::amy.peace@leicester.gov.uk::caef7dc3-0d83-4f8b-849b-f17cf985f9e9" providerId="AD" clId="Web-{4C6164A6-F4BA-485F-8222-835C67DAE5A5}" dt="2020-04-29T08:23:21.401" v="174" actId="1076"/>
        <pc:sldMkLst>
          <pc:docMk/>
          <pc:sldMk cId="3892592125" sldId="321"/>
        </pc:sldMkLst>
        <pc:spChg chg="mod">
          <ac:chgData name="Amy Peace" userId="S::amy.peace@leicester.gov.uk::caef7dc3-0d83-4f8b-849b-f17cf985f9e9" providerId="AD" clId="Web-{4C6164A6-F4BA-485F-8222-835C67DAE5A5}" dt="2020-04-29T08:23:16.416" v="171" actId="20577"/>
          <ac:spMkLst>
            <pc:docMk/>
            <pc:sldMk cId="3892592125" sldId="321"/>
            <ac:spMk id="2" creationId="{BAC54B77-A212-46E1-89D0-6C17664BA1F2}"/>
          </ac:spMkLst>
        </pc:spChg>
        <pc:picChg chg="mod">
          <ac:chgData name="Amy Peace" userId="S::amy.peace@leicester.gov.uk::caef7dc3-0d83-4f8b-849b-f17cf985f9e9" providerId="AD" clId="Web-{4C6164A6-F4BA-485F-8222-835C67DAE5A5}" dt="2020-04-29T08:23:21.401" v="174" actId="1076"/>
          <ac:picMkLst>
            <pc:docMk/>
            <pc:sldMk cId="3892592125" sldId="321"/>
            <ac:picMk id="4" creationId="{8AAEA702-9651-4365-9FAB-7101FFA30CAA}"/>
          </ac:picMkLst>
        </pc:picChg>
      </pc:sldChg>
      <pc:sldChg chg="modSp">
        <pc:chgData name="Amy Peace" userId="S::amy.peace@leicester.gov.uk::caef7dc3-0d83-4f8b-849b-f17cf985f9e9" providerId="AD" clId="Web-{4C6164A6-F4BA-485F-8222-835C67DAE5A5}" dt="2020-04-29T08:23:48.104" v="200" actId="1076"/>
        <pc:sldMkLst>
          <pc:docMk/>
          <pc:sldMk cId="4270237956" sldId="322"/>
        </pc:sldMkLst>
        <pc:spChg chg="mod">
          <ac:chgData name="Amy Peace" userId="S::amy.peace@leicester.gov.uk::caef7dc3-0d83-4f8b-849b-f17cf985f9e9" providerId="AD" clId="Web-{4C6164A6-F4BA-485F-8222-835C67DAE5A5}" dt="2020-04-29T08:23:43.057" v="197" actId="20577"/>
          <ac:spMkLst>
            <pc:docMk/>
            <pc:sldMk cId="4270237956" sldId="322"/>
            <ac:spMk id="2" creationId="{9D784D75-4C23-43CF-9FB7-3FDEAA3D5EC9}"/>
          </ac:spMkLst>
        </pc:spChg>
        <pc:picChg chg="mod">
          <ac:chgData name="Amy Peace" userId="S::amy.peace@leicester.gov.uk::caef7dc3-0d83-4f8b-849b-f17cf985f9e9" providerId="AD" clId="Web-{4C6164A6-F4BA-485F-8222-835C67DAE5A5}" dt="2020-04-29T08:23:48.104" v="200" actId="1076"/>
          <ac:picMkLst>
            <pc:docMk/>
            <pc:sldMk cId="4270237956" sldId="322"/>
            <ac:picMk id="4" creationId="{65FEF4C3-7F6A-4FA7-ADC8-9A94C7DBC17A}"/>
          </ac:picMkLst>
        </pc:picChg>
      </pc:sldChg>
      <pc:sldChg chg="modSp ord">
        <pc:chgData name="Amy Peace" userId="S::amy.peace@leicester.gov.uk::caef7dc3-0d83-4f8b-849b-f17cf985f9e9" providerId="AD" clId="Web-{4C6164A6-F4BA-485F-8222-835C67DAE5A5}" dt="2020-04-29T08:25:28.745" v="249"/>
        <pc:sldMkLst>
          <pc:docMk/>
          <pc:sldMk cId="1937936601" sldId="323"/>
        </pc:sldMkLst>
        <pc:spChg chg="mod">
          <ac:chgData name="Amy Peace" userId="S::amy.peace@leicester.gov.uk::caef7dc3-0d83-4f8b-849b-f17cf985f9e9" providerId="AD" clId="Web-{4C6164A6-F4BA-485F-8222-835C67DAE5A5}" dt="2020-04-29T08:23:31.542" v="182" actId="20577"/>
          <ac:spMkLst>
            <pc:docMk/>
            <pc:sldMk cId="1937936601" sldId="323"/>
            <ac:spMk id="2" creationId="{5F1CFF9F-A440-4CD2-BD1A-45BFF1275B18}"/>
          </ac:spMkLst>
        </pc:spChg>
        <pc:picChg chg="mod">
          <ac:chgData name="Amy Peace" userId="S::amy.peace@leicester.gov.uk::caef7dc3-0d83-4f8b-849b-f17cf985f9e9" providerId="AD" clId="Web-{4C6164A6-F4BA-485F-8222-835C67DAE5A5}" dt="2020-04-29T08:23:34.917" v="185" actId="1076"/>
          <ac:picMkLst>
            <pc:docMk/>
            <pc:sldMk cId="1937936601" sldId="323"/>
            <ac:picMk id="4" creationId="{E7707F62-EE12-4709-B033-D501C70BF4C4}"/>
          </ac:picMkLst>
        </pc:picChg>
      </pc:sldChg>
      <pc:sldChg chg="modSp">
        <pc:chgData name="Amy Peace" userId="S::amy.peace@leicester.gov.uk::caef7dc3-0d83-4f8b-849b-f17cf985f9e9" providerId="AD" clId="Web-{4C6164A6-F4BA-485F-8222-835C67DAE5A5}" dt="2020-04-29T08:23:06.073" v="165" actId="1076"/>
        <pc:sldMkLst>
          <pc:docMk/>
          <pc:sldMk cId="1676679640" sldId="324"/>
        </pc:sldMkLst>
        <pc:spChg chg="mod">
          <ac:chgData name="Amy Peace" userId="S::amy.peace@leicester.gov.uk::caef7dc3-0d83-4f8b-849b-f17cf985f9e9" providerId="AD" clId="Web-{4C6164A6-F4BA-485F-8222-835C67DAE5A5}" dt="2020-04-29T08:23:02.807" v="162" actId="20577"/>
          <ac:spMkLst>
            <pc:docMk/>
            <pc:sldMk cId="1676679640" sldId="324"/>
            <ac:spMk id="2" creationId="{26D5BBEF-B096-4A26-B98A-F7EBD09BC9F0}"/>
          </ac:spMkLst>
        </pc:spChg>
        <pc:picChg chg="mod">
          <ac:chgData name="Amy Peace" userId="S::amy.peace@leicester.gov.uk::caef7dc3-0d83-4f8b-849b-f17cf985f9e9" providerId="AD" clId="Web-{4C6164A6-F4BA-485F-8222-835C67DAE5A5}" dt="2020-04-29T08:23:06.073" v="165" actId="1076"/>
          <ac:picMkLst>
            <pc:docMk/>
            <pc:sldMk cId="1676679640" sldId="324"/>
            <ac:picMk id="4" creationId="{8E0046F2-0CD4-4AA4-B16D-77628EEE27B7}"/>
          </ac:picMkLst>
        </pc:picChg>
      </pc:sldChg>
      <pc:sldChg chg="modSp">
        <pc:chgData name="Amy Peace" userId="S::amy.peace@leicester.gov.uk::caef7dc3-0d83-4f8b-849b-f17cf985f9e9" providerId="AD" clId="Web-{4C6164A6-F4BA-485F-8222-835C67DAE5A5}" dt="2020-04-29T08:17:25.415" v="31"/>
        <pc:sldMkLst>
          <pc:docMk/>
          <pc:sldMk cId="1926521537" sldId="325"/>
        </pc:sldMkLst>
        <pc:picChg chg="mod">
          <ac:chgData name="Amy Peace" userId="S::amy.peace@leicester.gov.uk::caef7dc3-0d83-4f8b-849b-f17cf985f9e9" providerId="AD" clId="Web-{4C6164A6-F4BA-485F-8222-835C67DAE5A5}" dt="2020-04-29T08:17:11.352" v="30"/>
          <ac:picMkLst>
            <pc:docMk/>
            <pc:sldMk cId="1926521537" sldId="325"/>
            <ac:picMk id="5" creationId="{F12DF722-F80A-4C87-BE23-29484184F5D3}"/>
          </ac:picMkLst>
        </pc:picChg>
        <pc:picChg chg="mod">
          <ac:chgData name="Amy Peace" userId="S::amy.peace@leicester.gov.uk::caef7dc3-0d83-4f8b-849b-f17cf985f9e9" providerId="AD" clId="Web-{4C6164A6-F4BA-485F-8222-835C67DAE5A5}" dt="2020-04-29T08:16:53.258" v="29"/>
          <ac:picMkLst>
            <pc:docMk/>
            <pc:sldMk cId="1926521537" sldId="325"/>
            <ac:picMk id="7" creationId="{90ADC677-4820-47FB-8AC7-B1AD6A4FFBB8}"/>
          </ac:picMkLst>
        </pc:picChg>
        <pc:picChg chg="mod">
          <ac:chgData name="Amy Peace" userId="S::amy.peace@leicester.gov.uk::caef7dc3-0d83-4f8b-849b-f17cf985f9e9" providerId="AD" clId="Web-{4C6164A6-F4BA-485F-8222-835C67DAE5A5}" dt="2020-04-29T08:17:25.415" v="31"/>
          <ac:picMkLst>
            <pc:docMk/>
            <pc:sldMk cId="1926521537" sldId="325"/>
            <ac:picMk id="9" creationId="{D924D75D-9CB3-4DF2-9A07-8651A8E161F0}"/>
          </ac:picMkLst>
        </pc:picChg>
      </pc:sldChg>
      <pc:sldChg chg="modSp">
        <pc:chgData name="Amy Peace" userId="S::amy.peace@leicester.gov.uk::caef7dc3-0d83-4f8b-849b-f17cf985f9e9" providerId="AD" clId="Web-{4C6164A6-F4BA-485F-8222-835C67DAE5A5}" dt="2020-04-29T08:19:01.431" v="59"/>
        <pc:sldMkLst>
          <pc:docMk/>
          <pc:sldMk cId="4012655548" sldId="326"/>
        </pc:sldMkLst>
        <pc:spChg chg="mod ord modVis">
          <ac:chgData name="Amy Peace" userId="S::amy.peace@leicester.gov.uk::caef7dc3-0d83-4f8b-849b-f17cf985f9e9" providerId="AD" clId="Web-{4C6164A6-F4BA-485F-8222-835C67DAE5A5}" dt="2020-04-29T08:19:01.431" v="59"/>
          <ac:spMkLst>
            <pc:docMk/>
            <pc:sldMk cId="4012655548" sldId="326"/>
            <ac:spMk id="2" creationId="{B46D97E1-39B3-418B-9DBC-22B5E12CF46E}"/>
          </ac:spMkLst>
        </pc:spChg>
        <pc:picChg chg="mod">
          <ac:chgData name="Amy Peace" userId="S::amy.peace@leicester.gov.uk::caef7dc3-0d83-4f8b-849b-f17cf985f9e9" providerId="AD" clId="Web-{4C6164A6-F4BA-485F-8222-835C67DAE5A5}" dt="2020-04-29T08:18:39.603" v="36"/>
          <ac:picMkLst>
            <pc:docMk/>
            <pc:sldMk cId="4012655548" sldId="326"/>
            <ac:picMk id="7" creationId="{F57967ED-860F-4620-A98A-80B033D68A0A}"/>
          </ac:picMkLst>
        </pc:picChg>
        <pc:picChg chg="mod">
          <ac:chgData name="Amy Peace" userId="S::amy.peace@leicester.gov.uk::caef7dc3-0d83-4f8b-849b-f17cf985f9e9" providerId="AD" clId="Web-{4C6164A6-F4BA-485F-8222-835C67DAE5A5}" dt="2020-04-29T08:18:39.556" v="35"/>
          <ac:picMkLst>
            <pc:docMk/>
            <pc:sldMk cId="4012655548" sldId="326"/>
            <ac:picMk id="9" creationId="{40507B2A-3478-4CEE-92D5-CC322EBC375B}"/>
          </ac:picMkLst>
        </pc:picChg>
        <pc:picChg chg="mod">
          <ac:chgData name="Amy Peace" userId="S::amy.peace@leicester.gov.uk::caef7dc3-0d83-4f8b-849b-f17cf985f9e9" providerId="AD" clId="Web-{4C6164A6-F4BA-485F-8222-835C67DAE5A5}" dt="2020-04-29T08:18:39.431" v="32"/>
          <ac:picMkLst>
            <pc:docMk/>
            <pc:sldMk cId="4012655548" sldId="326"/>
            <ac:picMk id="11" creationId="{3C9AB316-5033-4766-B055-8ABF3F0DC7BB}"/>
          </ac:picMkLst>
        </pc:picChg>
        <pc:picChg chg="mod">
          <ac:chgData name="Amy Peace" userId="S::amy.peace@leicester.gov.uk::caef7dc3-0d83-4f8b-849b-f17cf985f9e9" providerId="AD" clId="Web-{4C6164A6-F4BA-485F-8222-835C67DAE5A5}" dt="2020-04-29T08:18:39.478" v="33"/>
          <ac:picMkLst>
            <pc:docMk/>
            <pc:sldMk cId="4012655548" sldId="326"/>
            <ac:picMk id="13" creationId="{AEDA9CE3-B040-4C47-8721-5AD2AF7B6AF8}"/>
          </ac:picMkLst>
        </pc:picChg>
        <pc:picChg chg="mod">
          <ac:chgData name="Amy Peace" userId="S::amy.peace@leicester.gov.uk::caef7dc3-0d83-4f8b-849b-f17cf985f9e9" providerId="AD" clId="Web-{4C6164A6-F4BA-485F-8222-835C67DAE5A5}" dt="2020-04-29T08:18:39.509" v="34"/>
          <ac:picMkLst>
            <pc:docMk/>
            <pc:sldMk cId="4012655548" sldId="326"/>
            <ac:picMk id="15" creationId="{D64CAE88-A79E-4C01-91E2-A2316F523715}"/>
          </ac:picMkLst>
        </pc:picChg>
      </pc:sldChg>
      <pc:sldChg chg="modSp">
        <pc:chgData name="Amy Peace" userId="S::amy.peace@leicester.gov.uk::caef7dc3-0d83-4f8b-849b-f17cf985f9e9" providerId="AD" clId="Web-{4C6164A6-F4BA-485F-8222-835C67DAE5A5}" dt="2020-04-29T08:24:08.635" v="240" actId="1076"/>
        <pc:sldMkLst>
          <pc:docMk/>
          <pc:sldMk cId="105214850" sldId="327"/>
        </pc:sldMkLst>
        <pc:spChg chg="mod">
          <ac:chgData name="Amy Peace" userId="S::amy.peace@leicester.gov.uk::caef7dc3-0d83-4f8b-849b-f17cf985f9e9" providerId="AD" clId="Web-{4C6164A6-F4BA-485F-8222-835C67DAE5A5}" dt="2020-04-29T08:24:05.526" v="237" actId="20577"/>
          <ac:spMkLst>
            <pc:docMk/>
            <pc:sldMk cId="105214850" sldId="327"/>
            <ac:spMk id="2" creationId="{EEB39770-5D89-46C7-A752-B6B45B3F3097}"/>
          </ac:spMkLst>
        </pc:spChg>
        <pc:picChg chg="mod">
          <ac:chgData name="Amy Peace" userId="S::amy.peace@leicester.gov.uk::caef7dc3-0d83-4f8b-849b-f17cf985f9e9" providerId="AD" clId="Web-{4C6164A6-F4BA-485F-8222-835C67DAE5A5}" dt="2020-04-29T08:24:08.635" v="240" actId="1076"/>
          <ac:picMkLst>
            <pc:docMk/>
            <pc:sldMk cId="105214850" sldId="327"/>
            <ac:picMk id="4" creationId="{FF34CDA3-05E3-4C06-A666-1B4888A5EE7D}"/>
          </ac:picMkLst>
        </pc:picChg>
      </pc:sldChg>
      <pc:sldChg chg="modSp">
        <pc:chgData name="Amy Peace" userId="S::amy.peace@leicester.gov.uk::caef7dc3-0d83-4f8b-849b-f17cf985f9e9" providerId="AD" clId="Web-{4C6164A6-F4BA-485F-8222-835C67DAE5A5}" dt="2020-04-29T08:21:30.260" v="67"/>
        <pc:sldMkLst>
          <pc:docMk/>
          <pc:sldMk cId="493454411" sldId="330"/>
        </pc:sldMkLst>
        <pc:picChg chg="mod">
          <ac:chgData name="Amy Peace" userId="S::amy.peace@leicester.gov.uk::caef7dc3-0d83-4f8b-849b-f17cf985f9e9" providerId="AD" clId="Web-{4C6164A6-F4BA-485F-8222-835C67DAE5A5}" dt="2020-04-29T08:21:30.260" v="67"/>
          <ac:picMkLst>
            <pc:docMk/>
            <pc:sldMk cId="493454411" sldId="330"/>
            <ac:picMk id="5" creationId="{F71F174C-7B7E-473F-B517-0AF4E57A61D6}"/>
          </ac:picMkLst>
        </pc:picChg>
        <pc:picChg chg="mod">
          <ac:chgData name="Amy Peace" userId="S::amy.peace@leicester.gov.uk::caef7dc3-0d83-4f8b-849b-f17cf985f9e9" providerId="AD" clId="Web-{4C6164A6-F4BA-485F-8222-835C67DAE5A5}" dt="2020-04-29T08:20:13.837" v="62"/>
          <ac:picMkLst>
            <pc:docMk/>
            <pc:sldMk cId="493454411" sldId="330"/>
            <ac:picMk id="11" creationId="{9F4CDDB4-D000-4C79-A214-C8E73C025F36}"/>
          </ac:picMkLst>
        </pc:picChg>
        <pc:picChg chg="mod">
          <ac:chgData name="Amy Peace" userId="S::amy.peace@leicester.gov.uk::caef7dc3-0d83-4f8b-849b-f17cf985f9e9" providerId="AD" clId="Web-{4C6164A6-F4BA-485F-8222-835C67DAE5A5}" dt="2020-04-29T08:20:35.853" v="63"/>
          <ac:picMkLst>
            <pc:docMk/>
            <pc:sldMk cId="493454411" sldId="330"/>
            <ac:picMk id="13" creationId="{5C6FC6D5-DC82-486C-8056-1E0BE3A88A60}"/>
          </ac:picMkLst>
        </pc:picChg>
        <pc:picChg chg="mod">
          <ac:chgData name="Amy Peace" userId="S::amy.peace@leicester.gov.uk::caef7dc3-0d83-4f8b-849b-f17cf985f9e9" providerId="AD" clId="Web-{4C6164A6-F4BA-485F-8222-835C67DAE5A5}" dt="2020-04-29T08:20:43.431" v="64"/>
          <ac:picMkLst>
            <pc:docMk/>
            <pc:sldMk cId="493454411" sldId="330"/>
            <ac:picMk id="15" creationId="{CA95D13A-0DBC-46FF-BC84-EEA9ECB8F44E}"/>
          </ac:picMkLst>
        </pc:picChg>
        <pc:picChg chg="mod">
          <ac:chgData name="Amy Peace" userId="S::amy.peace@leicester.gov.uk::caef7dc3-0d83-4f8b-849b-f17cf985f9e9" providerId="AD" clId="Web-{4C6164A6-F4BA-485F-8222-835C67DAE5A5}" dt="2020-04-29T08:13:27.648" v="18"/>
          <ac:picMkLst>
            <pc:docMk/>
            <pc:sldMk cId="493454411" sldId="330"/>
            <ac:picMk id="17" creationId="{764B7D5C-584B-484C-843D-07E59E4AEEC5}"/>
          </ac:picMkLst>
        </pc:picChg>
        <pc:picChg chg="mod">
          <ac:chgData name="Amy Peace" userId="S::amy.peace@leicester.gov.uk::caef7dc3-0d83-4f8b-849b-f17cf985f9e9" providerId="AD" clId="Web-{4C6164A6-F4BA-485F-8222-835C67DAE5A5}" dt="2020-04-29T08:21:03.525" v="65"/>
          <ac:picMkLst>
            <pc:docMk/>
            <pc:sldMk cId="493454411" sldId="330"/>
            <ac:picMk id="18" creationId="{269D9C62-B4A3-4932-BEA1-3B56D618BF5A}"/>
          </ac:picMkLst>
        </pc:picChg>
        <pc:picChg chg="mod">
          <ac:chgData name="Amy Peace" userId="S::amy.peace@leicester.gov.uk::caef7dc3-0d83-4f8b-849b-f17cf985f9e9" providerId="AD" clId="Web-{4C6164A6-F4BA-485F-8222-835C67DAE5A5}" dt="2020-04-29T08:21:14.088" v="66"/>
          <ac:picMkLst>
            <pc:docMk/>
            <pc:sldMk cId="493454411" sldId="330"/>
            <ac:picMk id="20" creationId="{C66E1D56-5A97-43E4-89C8-44A7842E1E30}"/>
          </ac:picMkLst>
        </pc:picChg>
      </pc:sldChg>
      <pc:sldChg chg="addSp modSp new">
        <pc:chgData name="Amy Peace" userId="S::amy.peace@leicester.gov.uk::caef7dc3-0d83-4f8b-849b-f17cf985f9e9" providerId="AD" clId="Web-{4C6164A6-F4BA-485F-8222-835C67DAE5A5}" dt="2020-04-29T08:29:10.606" v="287"/>
        <pc:sldMkLst>
          <pc:docMk/>
          <pc:sldMk cId="1711907881" sldId="331"/>
        </pc:sldMkLst>
        <pc:spChg chg="mod">
          <ac:chgData name="Amy Peace" userId="S::amy.peace@leicester.gov.uk::caef7dc3-0d83-4f8b-849b-f17cf985f9e9" providerId="AD" clId="Web-{4C6164A6-F4BA-485F-8222-835C67DAE5A5}" dt="2020-04-29T08:25:53.277" v="274" actId="20577"/>
          <ac:spMkLst>
            <pc:docMk/>
            <pc:sldMk cId="1711907881" sldId="331"/>
            <ac:spMk id="2" creationId="{507D7AC3-99E0-4529-BE28-6C72484297D0}"/>
          </ac:spMkLst>
        </pc:spChg>
        <pc:picChg chg="add mod">
          <ac:chgData name="Amy Peace" userId="S::amy.peace@leicester.gov.uk::caef7dc3-0d83-4f8b-849b-f17cf985f9e9" providerId="AD" clId="Web-{4C6164A6-F4BA-485F-8222-835C67DAE5A5}" dt="2020-04-29T08:29:10.606" v="287"/>
          <ac:picMkLst>
            <pc:docMk/>
            <pc:sldMk cId="1711907881" sldId="331"/>
            <ac:picMk id="3" creationId="{F3291CB9-CE90-45B7-ABBA-9AC9589C751B}"/>
          </ac:picMkLst>
        </pc:picChg>
      </pc:sldChg>
    </pc:docChg>
  </pc:docChgLst>
  <pc:docChgLst>
    <pc:chgData name="Lee Jowett" userId="S::lee.jowett@leicester.gov.uk::b4c18200-571b-4fac-968d-92e9fa7f3d31" providerId="AD" clId="Web-{9591397C-32EE-7019-9808-0A6A141A3AF4}"/>
    <pc:docChg chg="modSld">
      <pc:chgData name="Lee Jowett" userId="S::lee.jowett@leicester.gov.uk::b4c18200-571b-4fac-968d-92e9fa7f3d31" providerId="AD" clId="Web-{9591397C-32EE-7019-9808-0A6A141A3AF4}" dt="2020-04-21T19:47:50.357" v="27" actId="20577"/>
      <pc:docMkLst>
        <pc:docMk/>
      </pc:docMkLst>
      <pc:sldChg chg="modSp">
        <pc:chgData name="Lee Jowett" userId="S::lee.jowett@leicester.gov.uk::b4c18200-571b-4fac-968d-92e9fa7f3d31" providerId="AD" clId="Web-{9591397C-32EE-7019-9808-0A6A141A3AF4}" dt="2020-04-21T19:46:23.654" v="23" actId="20577"/>
        <pc:sldMkLst>
          <pc:docMk/>
          <pc:sldMk cId="899484424" sldId="256"/>
        </pc:sldMkLst>
        <pc:spChg chg="mod">
          <ac:chgData name="Lee Jowett" userId="S::lee.jowett@leicester.gov.uk::b4c18200-571b-4fac-968d-92e9fa7f3d31" providerId="AD" clId="Web-{9591397C-32EE-7019-9808-0A6A141A3AF4}" dt="2020-04-21T19:46:17.842" v="17" actId="20577"/>
          <ac:spMkLst>
            <pc:docMk/>
            <pc:sldMk cId="899484424" sldId="256"/>
            <ac:spMk id="2" creationId="{23749A2C-639D-4222-8B5A-9EEF7D3835E2}"/>
          </ac:spMkLst>
        </pc:spChg>
        <pc:spChg chg="mod">
          <ac:chgData name="Lee Jowett" userId="S::lee.jowett@leicester.gov.uk::b4c18200-571b-4fac-968d-92e9fa7f3d31" providerId="AD" clId="Web-{9591397C-32EE-7019-9808-0A6A141A3AF4}" dt="2020-04-21T19:46:23.654" v="23" actId="20577"/>
          <ac:spMkLst>
            <pc:docMk/>
            <pc:sldMk cId="899484424" sldId="256"/>
            <ac:spMk id="3" creationId="{3DCFFD74-8732-46D0-A805-FC99D462827D}"/>
          </ac:spMkLst>
        </pc:spChg>
      </pc:sldChg>
      <pc:sldChg chg="modSp">
        <pc:chgData name="Lee Jowett" userId="S::lee.jowett@leicester.gov.uk::b4c18200-571b-4fac-968d-92e9fa7f3d31" providerId="AD" clId="Web-{9591397C-32EE-7019-9808-0A6A141A3AF4}" dt="2020-04-21T19:47:50.357" v="27" actId="20577"/>
        <pc:sldMkLst>
          <pc:docMk/>
          <pc:sldMk cId="3396303939" sldId="259"/>
        </pc:sldMkLst>
        <pc:spChg chg="mod">
          <ac:chgData name="Lee Jowett" userId="S::lee.jowett@leicester.gov.uk::b4c18200-571b-4fac-968d-92e9fa7f3d31" providerId="AD" clId="Web-{9591397C-32EE-7019-9808-0A6A141A3AF4}" dt="2020-04-21T19:47:50.357" v="27" actId="20577"/>
          <ac:spMkLst>
            <pc:docMk/>
            <pc:sldMk cId="3396303939" sldId="259"/>
            <ac:spMk id="6" creationId="{D99557EC-A6A0-4C65-B098-DF467F90BBA5}"/>
          </ac:spMkLst>
        </pc:spChg>
      </pc:sldChg>
    </pc:docChg>
  </pc:docChgLst>
  <pc:docChgLst>
    <pc:chgData name="Amy Peace" userId="S::amy.peace@leicester.gov.uk::caef7dc3-0d83-4f8b-849b-f17cf985f9e9" providerId="AD" clId="Web-{6CBF41B4-DF95-401B-BB40-B45C9ECFCD66}"/>
    <pc:docChg chg="addSld modSld">
      <pc:chgData name="Amy Peace" userId="S::amy.peace@leicester.gov.uk::caef7dc3-0d83-4f8b-849b-f17cf985f9e9" providerId="AD" clId="Web-{6CBF41B4-DF95-401B-BB40-B45C9ECFCD66}" dt="2020-04-28T08:42:23.877" v="344" actId="1076"/>
      <pc:docMkLst>
        <pc:docMk/>
      </pc:docMkLst>
      <pc:sldChg chg="modSp">
        <pc:chgData name="Amy Peace" userId="S::amy.peace@leicester.gov.uk::caef7dc3-0d83-4f8b-849b-f17cf985f9e9" providerId="AD" clId="Web-{6CBF41B4-DF95-401B-BB40-B45C9ECFCD66}" dt="2020-04-28T08:25:19.354" v="95" actId="20577"/>
        <pc:sldMkLst>
          <pc:docMk/>
          <pc:sldMk cId="1362260283" sldId="262"/>
        </pc:sldMkLst>
        <pc:spChg chg="mod">
          <ac:chgData name="Amy Peace" userId="S::amy.peace@leicester.gov.uk::caef7dc3-0d83-4f8b-849b-f17cf985f9e9" providerId="AD" clId="Web-{6CBF41B4-DF95-401B-BB40-B45C9ECFCD66}" dt="2020-04-28T08:25:19.354" v="95" actId="20577"/>
          <ac:spMkLst>
            <pc:docMk/>
            <pc:sldMk cId="1362260283" sldId="262"/>
            <ac:spMk id="3" creationId="{24E98E51-A193-4087-9499-CF2F2B23E83F}"/>
          </ac:spMkLst>
        </pc:spChg>
      </pc:sldChg>
      <pc:sldChg chg="delSp modSp">
        <pc:chgData name="Amy Peace" userId="S::amy.peace@leicester.gov.uk::caef7dc3-0d83-4f8b-849b-f17cf985f9e9" providerId="AD" clId="Web-{6CBF41B4-DF95-401B-BB40-B45C9ECFCD66}" dt="2020-04-28T08:33:40.686" v="191" actId="1076"/>
        <pc:sldMkLst>
          <pc:docMk/>
          <pc:sldMk cId="2221569167" sldId="302"/>
        </pc:sldMkLst>
        <pc:spChg chg="mod">
          <ac:chgData name="Amy Peace" userId="S::amy.peace@leicester.gov.uk::caef7dc3-0d83-4f8b-849b-f17cf985f9e9" providerId="AD" clId="Web-{6CBF41B4-DF95-401B-BB40-B45C9ECFCD66}" dt="2020-04-28T08:32:44.404" v="179" actId="20577"/>
          <ac:spMkLst>
            <pc:docMk/>
            <pc:sldMk cId="2221569167" sldId="302"/>
            <ac:spMk id="2" creationId="{00000000-0000-0000-0000-000000000000}"/>
          </ac:spMkLst>
        </pc:spChg>
        <pc:spChg chg="mod">
          <ac:chgData name="Amy Peace" userId="S::amy.peace@leicester.gov.uk::caef7dc3-0d83-4f8b-849b-f17cf985f9e9" providerId="AD" clId="Web-{6CBF41B4-DF95-401B-BB40-B45C9ECFCD66}" dt="2020-04-28T08:29:53.684" v="151" actId="1076"/>
          <ac:spMkLst>
            <pc:docMk/>
            <pc:sldMk cId="2221569167" sldId="302"/>
            <ac:spMk id="4" creationId="{00000000-0000-0000-0000-000000000000}"/>
          </ac:spMkLst>
        </pc:spChg>
        <pc:spChg chg="mod">
          <ac:chgData name="Amy Peace" userId="S::amy.peace@leicester.gov.uk::caef7dc3-0d83-4f8b-849b-f17cf985f9e9" providerId="AD" clId="Web-{6CBF41B4-DF95-401B-BB40-B45C9ECFCD66}" dt="2020-04-28T08:30:46.169" v="158" actId="1076"/>
          <ac:spMkLst>
            <pc:docMk/>
            <pc:sldMk cId="2221569167" sldId="302"/>
            <ac:spMk id="12" creationId="{00000000-0000-0000-0000-000000000000}"/>
          </ac:spMkLst>
        </pc:spChg>
        <pc:spChg chg="mod">
          <ac:chgData name="Amy Peace" userId="S::amy.peace@leicester.gov.uk::caef7dc3-0d83-4f8b-849b-f17cf985f9e9" providerId="AD" clId="Web-{6CBF41B4-DF95-401B-BB40-B45C9ECFCD66}" dt="2020-04-28T08:30:49.434" v="159" actId="1076"/>
          <ac:spMkLst>
            <pc:docMk/>
            <pc:sldMk cId="2221569167" sldId="302"/>
            <ac:spMk id="13" creationId="{00000000-0000-0000-0000-000000000000}"/>
          </ac:spMkLst>
        </pc:spChg>
        <pc:spChg chg="mod">
          <ac:chgData name="Amy Peace" userId="S::amy.peace@leicester.gov.uk::caef7dc3-0d83-4f8b-849b-f17cf985f9e9" providerId="AD" clId="Web-{6CBF41B4-DF95-401B-BB40-B45C9ECFCD66}" dt="2020-04-28T08:30:57.560" v="161" actId="1076"/>
          <ac:spMkLst>
            <pc:docMk/>
            <pc:sldMk cId="2221569167" sldId="302"/>
            <ac:spMk id="14" creationId="{00000000-0000-0000-0000-000000000000}"/>
          </ac:spMkLst>
        </pc:spChg>
        <pc:spChg chg="mod">
          <ac:chgData name="Amy Peace" userId="S::amy.peace@leicester.gov.uk::caef7dc3-0d83-4f8b-849b-f17cf985f9e9" providerId="AD" clId="Web-{6CBF41B4-DF95-401B-BB40-B45C9ECFCD66}" dt="2020-04-28T08:30:54.372" v="160" actId="1076"/>
          <ac:spMkLst>
            <pc:docMk/>
            <pc:sldMk cId="2221569167" sldId="302"/>
            <ac:spMk id="15" creationId="{00000000-0000-0000-0000-000000000000}"/>
          </ac:spMkLst>
        </pc:spChg>
        <pc:spChg chg="mod">
          <ac:chgData name="Amy Peace" userId="S::amy.peace@leicester.gov.uk::caef7dc3-0d83-4f8b-849b-f17cf985f9e9" providerId="AD" clId="Web-{6CBF41B4-DF95-401B-BB40-B45C9ECFCD66}" dt="2020-04-28T08:30:39.138" v="157" actId="1076"/>
          <ac:spMkLst>
            <pc:docMk/>
            <pc:sldMk cId="2221569167" sldId="302"/>
            <ac:spMk id="16" creationId="{00000000-0000-0000-0000-000000000000}"/>
          </ac:spMkLst>
        </pc:spChg>
        <pc:spChg chg="mod">
          <ac:chgData name="Amy Peace" userId="S::amy.peace@leicester.gov.uk::caef7dc3-0d83-4f8b-849b-f17cf985f9e9" providerId="AD" clId="Web-{6CBF41B4-DF95-401B-BB40-B45C9ECFCD66}" dt="2020-04-28T08:33:27.826" v="190" actId="1076"/>
          <ac:spMkLst>
            <pc:docMk/>
            <pc:sldMk cId="2221569167" sldId="302"/>
            <ac:spMk id="22" creationId="{00000000-0000-0000-0000-000000000000}"/>
          </ac:spMkLst>
        </pc:spChg>
        <pc:grpChg chg="mod">
          <ac:chgData name="Amy Peace" userId="S::amy.peace@leicester.gov.uk::caef7dc3-0d83-4f8b-849b-f17cf985f9e9" providerId="AD" clId="Web-{6CBF41B4-DF95-401B-BB40-B45C9ECFCD66}" dt="2020-04-28T08:33:40.686" v="191" actId="1076"/>
          <ac:grpSpMkLst>
            <pc:docMk/>
            <pc:sldMk cId="2221569167" sldId="302"/>
            <ac:grpSpMk id="6" creationId="{00000000-0000-0000-0000-000000000000}"/>
          </ac:grpSpMkLst>
        </pc:grpChg>
        <pc:picChg chg="del mod">
          <ac:chgData name="Amy Peace" userId="S::amy.peace@leicester.gov.uk::caef7dc3-0d83-4f8b-849b-f17cf985f9e9" providerId="AD" clId="Web-{6CBF41B4-DF95-401B-BB40-B45C9ECFCD66}" dt="2020-04-28T08:32:53.529" v="185"/>
          <ac:picMkLst>
            <pc:docMk/>
            <pc:sldMk cId="2221569167" sldId="302"/>
            <ac:picMk id="7170" creationId="{00000000-0000-0000-0000-000000000000}"/>
          </ac:picMkLst>
        </pc:picChg>
        <pc:picChg chg="mod">
          <ac:chgData name="Amy Peace" userId="S::amy.peace@leicester.gov.uk::caef7dc3-0d83-4f8b-849b-f17cf985f9e9" providerId="AD" clId="Web-{6CBF41B4-DF95-401B-BB40-B45C9ECFCD66}" dt="2020-04-28T08:28:38.715" v="137" actId="1076"/>
          <ac:picMkLst>
            <pc:docMk/>
            <pc:sldMk cId="2221569167" sldId="302"/>
            <ac:picMk id="7171" creationId="{00000000-0000-0000-0000-000000000000}"/>
          </ac:picMkLst>
        </pc:picChg>
        <pc:picChg chg="mod">
          <ac:chgData name="Amy Peace" userId="S::amy.peace@leicester.gov.uk::caef7dc3-0d83-4f8b-849b-f17cf985f9e9" providerId="AD" clId="Web-{6CBF41B4-DF95-401B-BB40-B45C9ECFCD66}" dt="2020-04-28T08:28:52.122" v="140" actId="14100"/>
          <ac:picMkLst>
            <pc:docMk/>
            <pc:sldMk cId="2221569167" sldId="302"/>
            <ac:picMk id="7172" creationId="{00000000-0000-0000-0000-000000000000}"/>
          </ac:picMkLst>
        </pc:picChg>
        <pc:picChg chg="mod">
          <ac:chgData name="Amy Peace" userId="S::amy.peace@leicester.gov.uk::caef7dc3-0d83-4f8b-849b-f17cf985f9e9" providerId="AD" clId="Web-{6CBF41B4-DF95-401B-BB40-B45C9ECFCD66}" dt="2020-04-28T08:29:16.528" v="145" actId="1076"/>
          <ac:picMkLst>
            <pc:docMk/>
            <pc:sldMk cId="2221569167" sldId="302"/>
            <ac:picMk id="7173" creationId="{00000000-0000-0000-0000-000000000000}"/>
          </ac:picMkLst>
        </pc:picChg>
        <pc:picChg chg="mod">
          <ac:chgData name="Amy Peace" userId="S::amy.peace@leicester.gov.uk::caef7dc3-0d83-4f8b-849b-f17cf985f9e9" providerId="AD" clId="Web-{6CBF41B4-DF95-401B-BB40-B45C9ECFCD66}" dt="2020-04-28T08:29:12.434" v="144" actId="1076"/>
          <ac:picMkLst>
            <pc:docMk/>
            <pc:sldMk cId="2221569167" sldId="302"/>
            <ac:picMk id="7174" creationId="{00000000-0000-0000-0000-000000000000}"/>
          </ac:picMkLst>
        </pc:picChg>
        <pc:picChg chg="mod">
          <ac:chgData name="Amy Peace" userId="S::amy.peace@leicester.gov.uk::caef7dc3-0d83-4f8b-849b-f17cf985f9e9" providerId="AD" clId="Web-{6CBF41B4-DF95-401B-BB40-B45C9ECFCD66}" dt="2020-04-28T08:28:01.152" v="128" actId="14100"/>
          <ac:picMkLst>
            <pc:docMk/>
            <pc:sldMk cId="2221569167" sldId="302"/>
            <ac:picMk id="7175" creationId="{00000000-0000-0000-0000-000000000000}"/>
          </ac:picMkLst>
        </pc:picChg>
        <pc:picChg chg="mod">
          <ac:chgData name="Amy Peace" userId="S::amy.peace@leicester.gov.uk::caef7dc3-0d83-4f8b-849b-f17cf985f9e9" providerId="AD" clId="Web-{6CBF41B4-DF95-401B-BB40-B45C9ECFCD66}" dt="2020-04-28T08:27:53.605" v="127" actId="1076"/>
          <ac:picMkLst>
            <pc:docMk/>
            <pc:sldMk cId="2221569167" sldId="302"/>
            <ac:picMk id="7176" creationId="{00000000-0000-0000-0000-000000000000}"/>
          </ac:picMkLst>
        </pc:picChg>
        <pc:picChg chg="mod">
          <ac:chgData name="Amy Peace" userId="S::amy.peace@leicester.gov.uk::caef7dc3-0d83-4f8b-849b-f17cf985f9e9" providerId="AD" clId="Web-{6CBF41B4-DF95-401B-BB40-B45C9ECFCD66}" dt="2020-04-28T08:33:21.373" v="189" actId="1076"/>
          <ac:picMkLst>
            <pc:docMk/>
            <pc:sldMk cId="2221569167" sldId="302"/>
            <ac:picMk id="7177" creationId="{00000000-0000-0000-0000-000000000000}"/>
          </ac:picMkLst>
        </pc:picChg>
      </pc:sldChg>
      <pc:sldChg chg="delSp modSp">
        <pc:chgData name="Amy Peace" userId="S::amy.peace@leicester.gov.uk::caef7dc3-0d83-4f8b-849b-f17cf985f9e9" providerId="AD" clId="Web-{6CBF41B4-DF95-401B-BB40-B45C9ECFCD66}" dt="2020-04-28T08:42:16.580" v="339"/>
        <pc:sldMkLst>
          <pc:docMk/>
          <pc:sldMk cId="3245377727" sldId="303"/>
        </pc:sldMkLst>
        <pc:spChg chg="mod">
          <ac:chgData name="Amy Peace" userId="S::amy.peace@leicester.gov.uk::caef7dc3-0d83-4f8b-849b-f17cf985f9e9" providerId="AD" clId="Web-{6CBF41B4-DF95-401B-BB40-B45C9ECFCD66}" dt="2020-04-28T08:41:32.814" v="326" actId="20577"/>
          <ac:spMkLst>
            <pc:docMk/>
            <pc:sldMk cId="3245377727" sldId="303"/>
            <ac:spMk id="3" creationId="{00000000-0000-0000-0000-000000000000}"/>
          </ac:spMkLst>
        </pc:spChg>
        <pc:picChg chg="del">
          <ac:chgData name="Amy Peace" userId="S::amy.peace@leicester.gov.uk::caef7dc3-0d83-4f8b-849b-f17cf985f9e9" providerId="AD" clId="Web-{6CBF41B4-DF95-401B-BB40-B45C9ECFCD66}" dt="2020-04-28T08:42:16.580" v="339"/>
          <ac:picMkLst>
            <pc:docMk/>
            <pc:sldMk cId="3245377727" sldId="303"/>
            <ac:picMk id="8196" creationId="{00000000-0000-0000-0000-000000000000}"/>
          </ac:picMkLst>
        </pc:picChg>
        <pc:picChg chg="del">
          <ac:chgData name="Amy Peace" userId="S::amy.peace@leicester.gov.uk::caef7dc3-0d83-4f8b-849b-f17cf985f9e9" providerId="AD" clId="Web-{6CBF41B4-DF95-401B-BB40-B45C9ECFCD66}" dt="2020-04-28T08:42:16.580" v="338"/>
          <ac:picMkLst>
            <pc:docMk/>
            <pc:sldMk cId="3245377727" sldId="303"/>
            <ac:picMk id="8198" creationId="{00000000-0000-0000-0000-000000000000}"/>
          </ac:picMkLst>
        </pc:picChg>
        <pc:picChg chg="del">
          <ac:chgData name="Amy Peace" userId="S::amy.peace@leicester.gov.uk::caef7dc3-0d83-4f8b-849b-f17cf985f9e9" providerId="AD" clId="Web-{6CBF41B4-DF95-401B-BB40-B45C9ECFCD66}" dt="2020-04-28T08:42:16.580" v="337"/>
          <ac:picMkLst>
            <pc:docMk/>
            <pc:sldMk cId="3245377727" sldId="303"/>
            <ac:picMk id="8200" creationId="{00000000-0000-0000-0000-000000000000}"/>
          </ac:picMkLst>
        </pc:picChg>
      </pc:sldChg>
      <pc:sldChg chg="modSp">
        <pc:chgData name="Amy Peace" userId="S::amy.peace@leicester.gov.uk::caef7dc3-0d83-4f8b-849b-f17cf985f9e9" providerId="AD" clId="Web-{6CBF41B4-DF95-401B-BB40-B45C9ECFCD66}" dt="2020-04-28T08:21:53.087" v="55" actId="1076"/>
        <pc:sldMkLst>
          <pc:docMk/>
          <pc:sldMk cId="2435853540" sldId="304"/>
        </pc:sldMkLst>
        <pc:spChg chg="mod">
          <ac:chgData name="Amy Peace" userId="S::amy.peace@leicester.gov.uk::caef7dc3-0d83-4f8b-849b-f17cf985f9e9" providerId="AD" clId="Web-{6CBF41B4-DF95-401B-BB40-B45C9ECFCD66}" dt="2020-04-28T08:20:27.774" v="26" actId="1076"/>
          <ac:spMkLst>
            <pc:docMk/>
            <pc:sldMk cId="2435853540" sldId="304"/>
            <ac:spMk id="3" creationId="{00000000-0000-0000-0000-000000000000}"/>
          </ac:spMkLst>
        </pc:spChg>
        <pc:spChg chg="mod">
          <ac:chgData name="Amy Peace" userId="S::amy.peace@leicester.gov.uk::caef7dc3-0d83-4f8b-849b-f17cf985f9e9" providerId="AD" clId="Web-{6CBF41B4-DF95-401B-BB40-B45C9ECFCD66}" dt="2020-04-28T08:21:53.087" v="55" actId="1076"/>
          <ac:spMkLst>
            <pc:docMk/>
            <pc:sldMk cId="2435853540" sldId="304"/>
            <ac:spMk id="5" creationId="{00000000-0000-0000-0000-000000000000}"/>
          </ac:spMkLst>
        </pc:spChg>
        <pc:spChg chg="mod">
          <ac:chgData name="Amy Peace" userId="S::amy.peace@leicester.gov.uk::caef7dc3-0d83-4f8b-849b-f17cf985f9e9" providerId="AD" clId="Web-{6CBF41B4-DF95-401B-BB40-B45C9ECFCD66}" dt="2020-04-28T08:19:35.961" v="11"/>
          <ac:spMkLst>
            <pc:docMk/>
            <pc:sldMk cId="2435853540" sldId="304"/>
            <ac:spMk id="6" creationId="{00000000-0000-0000-0000-000000000000}"/>
          </ac:spMkLst>
        </pc:spChg>
        <pc:picChg chg="mod">
          <ac:chgData name="Amy Peace" userId="S::amy.peace@leicester.gov.uk::caef7dc3-0d83-4f8b-849b-f17cf985f9e9" providerId="AD" clId="Web-{6CBF41B4-DF95-401B-BB40-B45C9ECFCD66}" dt="2020-04-28T08:20:13.758" v="24" actId="14100"/>
          <ac:picMkLst>
            <pc:docMk/>
            <pc:sldMk cId="2435853540" sldId="304"/>
            <ac:picMk id="4" creationId="{5BB441AC-D7CE-418C-B631-819BCD874D58}"/>
          </ac:picMkLst>
        </pc:picChg>
        <pc:picChg chg="mod">
          <ac:chgData name="Amy Peace" userId="S::amy.peace@leicester.gov.uk::caef7dc3-0d83-4f8b-849b-f17cf985f9e9" providerId="AD" clId="Web-{6CBF41B4-DF95-401B-BB40-B45C9ECFCD66}" dt="2020-04-28T08:20:16.477" v="25" actId="1076"/>
          <ac:picMkLst>
            <pc:docMk/>
            <pc:sldMk cId="2435853540" sldId="304"/>
            <ac:picMk id="6146" creationId="{00000000-0000-0000-0000-000000000000}"/>
          </ac:picMkLst>
        </pc:picChg>
      </pc:sldChg>
      <pc:sldChg chg="modSp">
        <pc:chgData name="Amy Peace" userId="S::amy.peace@leicester.gov.uk::caef7dc3-0d83-4f8b-849b-f17cf985f9e9" providerId="AD" clId="Web-{6CBF41B4-DF95-401B-BB40-B45C9ECFCD66}" dt="2020-04-28T08:24:49.166" v="88" actId="14100"/>
        <pc:sldMkLst>
          <pc:docMk/>
          <pc:sldMk cId="2927734426" sldId="313"/>
        </pc:sldMkLst>
        <pc:spChg chg="mod">
          <ac:chgData name="Amy Peace" userId="S::amy.peace@leicester.gov.uk::caef7dc3-0d83-4f8b-849b-f17cf985f9e9" providerId="AD" clId="Web-{6CBF41B4-DF95-401B-BB40-B45C9ECFCD66}" dt="2020-04-28T08:24:49.166" v="88" actId="14100"/>
          <ac:spMkLst>
            <pc:docMk/>
            <pc:sldMk cId="2927734426" sldId="313"/>
            <ac:spMk id="3" creationId="{00000000-0000-0000-0000-000000000000}"/>
          </ac:spMkLst>
        </pc:spChg>
      </pc:sldChg>
      <pc:sldChg chg="modSp">
        <pc:chgData name="Amy Peace" userId="S::amy.peace@leicester.gov.uk::caef7dc3-0d83-4f8b-849b-f17cf985f9e9" providerId="AD" clId="Web-{6CBF41B4-DF95-401B-BB40-B45C9ECFCD66}" dt="2020-04-28T08:23:21.634" v="74" actId="1076"/>
        <pc:sldMkLst>
          <pc:docMk/>
          <pc:sldMk cId="670833718" sldId="315"/>
        </pc:sldMkLst>
        <pc:spChg chg="mod">
          <ac:chgData name="Amy Peace" userId="S::amy.peace@leicester.gov.uk::caef7dc3-0d83-4f8b-849b-f17cf985f9e9" providerId="AD" clId="Web-{6CBF41B4-DF95-401B-BB40-B45C9ECFCD66}" dt="2020-04-28T08:23:09.572" v="72" actId="1076"/>
          <ac:spMkLst>
            <pc:docMk/>
            <pc:sldMk cId="670833718" sldId="315"/>
            <ac:spMk id="6" creationId="{429E5B2B-9EE4-46ED-B90F-741BDD3852EC}"/>
          </ac:spMkLst>
        </pc:spChg>
        <pc:picChg chg="mod">
          <ac:chgData name="Amy Peace" userId="S::amy.peace@leicester.gov.uk::caef7dc3-0d83-4f8b-849b-f17cf985f9e9" providerId="AD" clId="Web-{6CBF41B4-DF95-401B-BB40-B45C9ECFCD66}" dt="2020-04-28T08:23:21.634" v="74" actId="1076"/>
          <ac:picMkLst>
            <pc:docMk/>
            <pc:sldMk cId="670833718" sldId="315"/>
            <ac:picMk id="4" creationId="{C5EBF8FF-D07D-493F-83B4-1E5FE1882624}"/>
          </ac:picMkLst>
        </pc:picChg>
      </pc:sldChg>
      <pc:sldChg chg="addSp delSp modSp">
        <pc:chgData name="Amy Peace" userId="S::amy.peace@leicester.gov.uk::caef7dc3-0d83-4f8b-849b-f17cf985f9e9" providerId="AD" clId="Web-{6CBF41B4-DF95-401B-BB40-B45C9ECFCD66}" dt="2020-04-28T08:22:43.962" v="69" actId="14100"/>
        <pc:sldMkLst>
          <pc:docMk/>
          <pc:sldMk cId="604241530" sldId="316"/>
        </pc:sldMkLst>
        <pc:spChg chg="mod">
          <ac:chgData name="Amy Peace" userId="S::amy.peace@leicester.gov.uk::caef7dc3-0d83-4f8b-849b-f17cf985f9e9" providerId="AD" clId="Web-{6CBF41B4-DF95-401B-BB40-B45C9ECFCD66}" dt="2020-04-28T08:22:34.759" v="67" actId="1076"/>
          <ac:spMkLst>
            <pc:docMk/>
            <pc:sldMk cId="604241530" sldId="316"/>
            <ac:spMk id="3" creationId="{6E6BFC4E-FEBF-4DF4-B731-5C9AA0C0B58E}"/>
          </ac:spMkLst>
        </pc:spChg>
        <pc:spChg chg="mod">
          <ac:chgData name="Amy Peace" userId="S::amy.peace@leicester.gov.uk::caef7dc3-0d83-4f8b-849b-f17cf985f9e9" providerId="AD" clId="Web-{6CBF41B4-DF95-401B-BB40-B45C9ECFCD66}" dt="2020-04-28T08:22:41.056" v="68" actId="1076"/>
          <ac:spMkLst>
            <pc:docMk/>
            <pc:sldMk cId="604241530" sldId="316"/>
            <ac:spMk id="4" creationId="{3EE9556C-6CB5-4C94-8C0A-51C823745049}"/>
          </ac:spMkLst>
        </pc:spChg>
        <pc:picChg chg="del mod">
          <ac:chgData name="Amy Peace" userId="S::amy.peace@leicester.gov.uk::caef7dc3-0d83-4f8b-849b-f17cf985f9e9" providerId="AD" clId="Web-{6CBF41B4-DF95-401B-BB40-B45C9ECFCD66}" dt="2020-04-28T08:18:22.570" v="1"/>
          <ac:picMkLst>
            <pc:docMk/>
            <pc:sldMk cId="604241530" sldId="316"/>
            <ac:picMk id="5" creationId="{D5235909-A2FA-4B18-8D6C-B7737B4C7901}"/>
          </ac:picMkLst>
        </pc:picChg>
        <pc:picChg chg="add mod">
          <ac:chgData name="Amy Peace" userId="S::amy.peace@leicester.gov.uk::caef7dc3-0d83-4f8b-849b-f17cf985f9e9" providerId="AD" clId="Web-{6CBF41B4-DF95-401B-BB40-B45C9ECFCD66}" dt="2020-04-28T08:22:43.962" v="69" actId="14100"/>
          <ac:picMkLst>
            <pc:docMk/>
            <pc:sldMk cId="604241530" sldId="316"/>
            <ac:picMk id="6" creationId="{4E5AF19B-E455-48B4-B8A2-F40B1EB7BD63}"/>
          </ac:picMkLst>
        </pc:picChg>
      </pc:sldChg>
      <pc:sldChg chg="addSp modSp new">
        <pc:chgData name="Amy Peace" userId="S::amy.peace@leicester.gov.uk::caef7dc3-0d83-4f8b-849b-f17cf985f9e9" providerId="AD" clId="Web-{6CBF41B4-DF95-401B-BB40-B45C9ECFCD66}" dt="2020-04-28T08:42:23.877" v="344" actId="1076"/>
        <pc:sldMkLst>
          <pc:docMk/>
          <pc:sldMk cId="906972521" sldId="317"/>
        </pc:sldMkLst>
        <pc:spChg chg="mod">
          <ac:chgData name="Amy Peace" userId="S::amy.peace@leicester.gov.uk::caef7dc3-0d83-4f8b-849b-f17cf985f9e9" providerId="AD" clId="Web-{6CBF41B4-DF95-401B-BB40-B45C9ECFCD66}" dt="2020-04-28T08:42:06.471" v="334" actId="20577"/>
          <ac:spMkLst>
            <pc:docMk/>
            <pc:sldMk cId="906972521" sldId="317"/>
            <ac:spMk id="2" creationId="{A99529DA-BB33-41DB-BB96-B90BC905B564}"/>
          </ac:spMkLst>
        </pc:spChg>
        <pc:picChg chg="add">
          <ac:chgData name="Amy Peace" userId="S::amy.peace@leicester.gov.uk::caef7dc3-0d83-4f8b-849b-f17cf985f9e9" providerId="AD" clId="Web-{6CBF41B4-DF95-401B-BB40-B45C9ECFCD66}" dt="2020-04-28T08:42:07.080" v="336"/>
          <ac:picMkLst>
            <pc:docMk/>
            <pc:sldMk cId="906972521" sldId="317"/>
            <ac:picMk id="4" creationId="{2BF90B16-1D76-4123-8F3A-5546B4A16FAD}"/>
          </ac:picMkLst>
        </pc:picChg>
        <pc:picChg chg="add mod">
          <ac:chgData name="Amy Peace" userId="S::amy.peace@leicester.gov.uk::caef7dc3-0d83-4f8b-849b-f17cf985f9e9" providerId="AD" clId="Web-{6CBF41B4-DF95-401B-BB40-B45C9ECFCD66}" dt="2020-04-28T08:42:19.018" v="340"/>
          <ac:picMkLst>
            <pc:docMk/>
            <pc:sldMk cId="906972521" sldId="317"/>
            <ac:picMk id="5" creationId="{C5EED69C-584F-4311-A54A-797DC9423A3A}"/>
          </ac:picMkLst>
        </pc:picChg>
        <pc:picChg chg="add mod">
          <ac:chgData name="Amy Peace" userId="S::amy.peace@leicester.gov.uk::caef7dc3-0d83-4f8b-849b-f17cf985f9e9" providerId="AD" clId="Web-{6CBF41B4-DF95-401B-BB40-B45C9ECFCD66}" dt="2020-04-28T08:42:23.877" v="344" actId="1076"/>
          <ac:picMkLst>
            <pc:docMk/>
            <pc:sldMk cId="906972521" sldId="317"/>
            <ac:picMk id="7" creationId="{15DA81D9-41CA-499A-8CC1-3A4997092308}"/>
          </ac:picMkLst>
        </pc:picChg>
        <pc:picChg chg="add mod">
          <ac:chgData name="Amy Peace" userId="S::amy.peace@leicester.gov.uk::caef7dc3-0d83-4f8b-849b-f17cf985f9e9" providerId="AD" clId="Web-{6CBF41B4-DF95-401B-BB40-B45C9ECFCD66}" dt="2020-04-28T08:42:23.033" v="343" actId="1076"/>
          <ac:picMkLst>
            <pc:docMk/>
            <pc:sldMk cId="906972521" sldId="317"/>
            <ac:picMk id="9" creationId="{C435F0C4-1B21-4313-BE9F-58D405A5EFB0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rants4schools.info/" TargetMode="External"/><Relationship Id="rId7" Type="http://schemas.openxmlformats.org/officeDocument/2006/relationships/image" Target="../media/image119.svg"/><Relationship Id="rId2" Type="http://schemas.openxmlformats.org/officeDocument/2006/relationships/hyperlink" Target="https://www.eteach.com/recruit/blog/school-funding-grants-where-to-look" TargetMode="External"/><Relationship Id="rId1" Type="http://schemas.openxmlformats.org/officeDocument/2006/relationships/hyperlink" Target="https://schools.leicester.gov.uk/services/environment-health-and-well-being/environmental-education/project-work/leicester-litter-less-campaign-2018/" TargetMode="External"/><Relationship Id="rId6" Type="http://schemas.openxmlformats.org/officeDocument/2006/relationships/image" Target="../media/image118.png"/><Relationship Id="rId5" Type="http://schemas.openxmlformats.org/officeDocument/2006/relationships/image" Target="../media/image117.svg"/><Relationship Id="rId4" Type="http://schemas.openxmlformats.org/officeDocument/2006/relationships/image" Target="../media/image11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FBD032-1E68-4833-ACB5-7F8FB2EFF545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91F09F60-9AEC-4318-A240-1DEF0E478E6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hlinkClick xmlns:r="http://schemas.openxmlformats.org/officeDocument/2006/relationships" r:id="rId1"/>
            </a:rPr>
            <a:t>Information</a:t>
          </a:r>
          <a:r>
            <a:rPr lang="en-US" baseline="0" dirty="0">
              <a:hlinkClick xmlns:r="http://schemas.openxmlformats.org/officeDocument/2006/relationships" r:id="rId1"/>
            </a:rPr>
            <a:t> about Litter Less Leicester</a:t>
          </a:r>
          <a:endParaRPr lang="en-US" dirty="0"/>
        </a:p>
      </dgm:t>
    </dgm:pt>
    <dgm:pt modelId="{670A80EB-FE5F-4A65-84FF-74D46A01F564}" type="parTrans" cxnId="{52FFF82F-4784-40C3-B30A-F3B1EC5233FE}">
      <dgm:prSet/>
      <dgm:spPr/>
      <dgm:t>
        <a:bodyPr/>
        <a:lstStyle/>
        <a:p>
          <a:endParaRPr lang="en-US"/>
        </a:p>
      </dgm:t>
    </dgm:pt>
    <dgm:pt modelId="{6C26AD3D-8C3E-4B3E-8C62-C8552B3344EC}" type="sibTrans" cxnId="{52FFF82F-4784-40C3-B30A-F3B1EC5233FE}">
      <dgm:prSet/>
      <dgm:spPr/>
      <dgm:t>
        <a:bodyPr/>
        <a:lstStyle/>
        <a:p>
          <a:endParaRPr lang="en-US"/>
        </a:p>
      </dgm:t>
    </dgm:pt>
    <dgm:pt modelId="{8D409A8A-6ED2-4F43-93EA-3A054200748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 </a:t>
          </a:r>
          <a:r>
            <a:rPr lang="en-US" dirty="0" err="1">
              <a:hlinkClick xmlns:r="http://schemas.openxmlformats.org/officeDocument/2006/relationships" r:id="rId2"/>
            </a:rPr>
            <a:t>eTeach</a:t>
          </a:r>
          <a:r>
            <a:rPr lang="en-US" dirty="0">
              <a:hlinkClick xmlns:r="http://schemas.openxmlformats.org/officeDocument/2006/relationships" r:id="rId2"/>
            </a:rPr>
            <a:t> link</a:t>
          </a:r>
          <a:r>
            <a:rPr lang="en-US" dirty="0"/>
            <a:t> </a:t>
          </a:r>
        </a:p>
      </dgm:t>
    </dgm:pt>
    <dgm:pt modelId="{5F5DE059-96B1-4A80-8759-DEE882D73F22}" type="parTrans" cxnId="{6CEBB33D-01D1-47E0-B9A0-D7A859901A95}">
      <dgm:prSet/>
      <dgm:spPr/>
      <dgm:t>
        <a:bodyPr/>
        <a:lstStyle/>
        <a:p>
          <a:endParaRPr lang="en-US"/>
        </a:p>
      </dgm:t>
    </dgm:pt>
    <dgm:pt modelId="{38D63BFC-4F25-4EF6-978C-AA393879F53C}" type="sibTrans" cxnId="{6CEBB33D-01D1-47E0-B9A0-D7A859901A95}">
      <dgm:prSet/>
      <dgm:spPr/>
      <dgm:t>
        <a:bodyPr/>
        <a:lstStyle/>
        <a:p>
          <a:endParaRPr lang="en-US"/>
        </a:p>
      </dgm:t>
    </dgm:pt>
    <dgm:pt modelId="{83036DCD-B4E8-420F-B885-466F1A3E6B1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hlinkClick xmlns:r="http://schemas.openxmlformats.org/officeDocument/2006/relationships" r:id="rId3"/>
            </a:rPr>
            <a:t>Grants 4 Schools</a:t>
          </a:r>
          <a:endParaRPr lang="en-US"/>
        </a:p>
      </dgm:t>
    </dgm:pt>
    <dgm:pt modelId="{183959A5-9398-4255-A25C-27A5D9B4A300}" type="parTrans" cxnId="{2A32F938-4ED1-4EAE-B917-9D4F2B7F0837}">
      <dgm:prSet/>
      <dgm:spPr/>
      <dgm:t>
        <a:bodyPr/>
        <a:lstStyle/>
        <a:p>
          <a:endParaRPr lang="en-US"/>
        </a:p>
      </dgm:t>
    </dgm:pt>
    <dgm:pt modelId="{661A8CD9-A354-4F23-822C-6E6BAED1D597}" type="sibTrans" cxnId="{2A32F938-4ED1-4EAE-B917-9D4F2B7F0837}">
      <dgm:prSet/>
      <dgm:spPr/>
      <dgm:t>
        <a:bodyPr/>
        <a:lstStyle/>
        <a:p>
          <a:endParaRPr lang="en-US"/>
        </a:p>
      </dgm:t>
    </dgm:pt>
    <dgm:pt modelId="{613CE1A4-CD0B-4C87-B5C3-3FDC96CB0D89}" type="pres">
      <dgm:prSet presAssocID="{22FBD032-1E68-4833-ACB5-7F8FB2EFF545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CCB17620-F81C-481A-9492-ABE776FADED7}" type="pres">
      <dgm:prSet presAssocID="{91F09F60-9AEC-4318-A240-1DEF0E478E6D}" presName="compNode" presStyleCnt="0"/>
      <dgm:spPr/>
    </dgm:pt>
    <dgm:pt modelId="{9A8ADB92-B980-4FF9-9911-FE5DFA58B277}" type="pres">
      <dgm:prSet presAssocID="{91F09F60-9AEC-4318-A240-1DEF0E478E6D}" presName="bgRect" presStyleLbl="bgShp" presStyleIdx="0" presStyleCnt="3"/>
      <dgm:spPr/>
    </dgm:pt>
    <dgm:pt modelId="{31A5C7DB-57F7-4D1A-878A-F921276EAC86}" type="pres">
      <dgm:prSet presAssocID="{91F09F60-9AEC-4318-A240-1DEF0E478E6D}" presName="iconRect" presStyleLbl="node1" presStyleIdx="0" presStyleCnt="3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itcoin"/>
        </a:ext>
      </dgm:extLst>
    </dgm:pt>
    <dgm:pt modelId="{58AA6074-BBF9-4579-856F-F19947004282}" type="pres">
      <dgm:prSet presAssocID="{91F09F60-9AEC-4318-A240-1DEF0E478E6D}" presName="spaceRect" presStyleCnt="0"/>
      <dgm:spPr/>
    </dgm:pt>
    <dgm:pt modelId="{B75C1A6D-611B-46F1-9DB2-7AC0DBB956F6}" type="pres">
      <dgm:prSet presAssocID="{91F09F60-9AEC-4318-A240-1DEF0E478E6D}" presName="parTx" presStyleLbl="revTx" presStyleIdx="0" presStyleCnt="3">
        <dgm:presLayoutVars>
          <dgm:chMax val="0"/>
          <dgm:chPref val="0"/>
        </dgm:presLayoutVars>
      </dgm:prSet>
      <dgm:spPr/>
      <dgm:t>
        <a:bodyPr/>
        <a:lstStyle/>
        <a:p>
          <a:endParaRPr lang="en-GB"/>
        </a:p>
      </dgm:t>
    </dgm:pt>
    <dgm:pt modelId="{30CF4FCA-140C-4FA5-A6D3-46C9837F4705}" type="pres">
      <dgm:prSet presAssocID="{6C26AD3D-8C3E-4B3E-8C62-C8552B3344EC}" presName="sibTrans" presStyleCnt="0"/>
      <dgm:spPr/>
    </dgm:pt>
    <dgm:pt modelId="{2AC33496-BDA7-497E-9DF4-B6CDBFBC9C16}" type="pres">
      <dgm:prSet presAssocID="{8D409A8A-6ED2-4F43-93EA-3A0542007482}" presName="compNode" presStyleCnt="0"/>
      <dgm:spPr/>
    </dgm:pt>
    <dgm:pt modelId="{C4A1B41C-FE91-4077-AF04-D9DF18851E87}" type="pres">
      <dgm:prSet presAssocID="{8D409A8A-6ED2-4F43-93EA-3A0542007482}" presName="bgRect" presStyleLbl="bgShp" presStyleIdx="1" presStyleCnt="3"/>
      <dgm:spPr/>
    </dgm:pt>
    <dgm:pt modelId="{56014815-46E7-4F99-A2A9-B9BDA0DFF5BC}" type="pres">
      <dgm:prSet presAssocID="{8D409A8A-6ED2-4F43-93EA-3A0542007482}" presName="iconRect" presStyleLbl="node1" presStyleIdx="1" presStyleCnt="3"/>
      <dgm:spPr>
        <a:ln>
          <a:noFill/>
        </a:ln>
      </dgm:spPr>
    </dgm:pt>
    <dgm:pt modelId="{3FF85E8A-AC7B-4D0F-A294-78CFCAD3E163}" type="pres">
      <dgm:prSet presAssocID="{8D409A8A-6ED2-4F43-93EA-3A0542007482}" presName="spaceRect" presStyleCnt="0"/>
      <dgm:spPr/>
    </dgm:pt>
    <dgm:pt modelId="{572BD577-294E-43B9-A949-06D7FC3E4680}" type="pres">
      <dgm:prSet presAssocID="{8D409A8A-6ED2-4F43-93EA-3A0542007482}" presName="parTx" presStyleLbl="revTx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en-GB"/>
        </a:p>
      </dgm:t>
    </dgm:pt>
    <dgm:pt modelId="{6AA93C6E-1ED1-43F5-9375-9E33511BB7E4}" type="pres">
      <dgm:prSet presAssocID="{38D63BFC-4F25-4EF6-978C-AA393879F53C}" presName="sibTrans" presStyleCnt="0"/>
      <dgm:spPr/>
    </dgm:pt>
    <dgm:pt modelId="{217C5D9D-D24A-476B-B865-A1725B298AA2}" type="pres">
      <dgm:prSet presAssocID="{83036DCD-B4E8-420F-B885-466F1A3E6B18}" presName="compNode" presStyleCnt="0"/>
      <dgm:spPr/>
    </dgm:pt>
    <dgm:pt modelId="{6A33751C-E04F-4423-B818-757659403B82}" type="pres">
      <dgm:prSet presAssocID="{83036DCD-B4E8-420F-B885-466F1A3E6B18}" presName="bgRect" presStyleLbl="bgShp" presStyleIdx="2" presStyleCnt="3"/>
      <dgm:spPr/>
    </dgm:pt>
    <dgm:pt modelId="{AFBB5921-7A6D-4A85-A457-848FBF917948}" type="pres">
      <dgm:prSet presAssocID="{83036DCD-B4E8-420F-B885-466F1A3E6B18}" presName="iconRect" presStyleLbl="node1" presStyleIdx="2" presStyleCnt="3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92B0851E-186C-4146-823E-8280246B392B}" type="pres">
      <dgm:prSet presAssocID="{83036DCD-B4E8-420F-B885-466F1A3E6B18}" presName="spaceRect" presStyleCnt="0"/>
      <dgm:spPr/>
    </dgm:pt>
    <dgm:pt modelId="{ECC7AF18-1CB0-4D97-851B-6A1D8B13F2CA}" type="pres">
      <dgm:prSet presAssocID="{83036DCD-B4E8-420F-B885-466F1A3E6B18}" presName="parTx" presStyleLbl="revTx" presStyleIdx="2" presStyleCnt="3">
        <dgm:presLayoutVars>
          <dgm:chMax val="0"/>
          <dgm:chPref val="0"/>
        </dgm:presLayoutVars>
      </dgm:prSet>
      <dgm:spPr/>
      <dgm:t>
        <a:bodyPr/>
        <a:lstStyle/>
        <a:p>
          <a:endParaRPr lang="en-GB"/>
        </a:p>
      </dgm:t>
    </dgm:pt>
  </dgm:ptLst>
  <dgm:cxnLst>
    <dgm:cxn modelId="{52FFF82F-4784-40C3-B30A-F3B1EC5233FE}" srcId="{22FBD032-1E68-4833-ACB5-7F8FB2EFF545}" destId="{91F09F60-9AEC-4318-A240-1DEF0E478E6D}" srcOrd="0" destOrd="0" parTransId="{670A80EB-FE5F-4A65-84FF-74D46A01F564}" sibTransId="{6C26AD3D-8C3E-4B3E-8C62-C8552B3344EC}"/>
    <dgm:cxn modelId="{7BB23EE9-DA12-42C4-850B-BD14798E3CC8}" type="presOf" srcId="{83036DCD-B4E8-420F-B885-466F1A3E6B18}" destId="{ECC7AF18-1CB0-4D97-851B-6A1D8B13F2CA}" srcOrd="0" destOrd="0" presId="urn:microsoft.com/office/officeart/2018/2/layout/IconVerticalSolidList"/>
    <dgm:cxn modelId="{B5D49BC0-FE27-435C-88A0-4714FB803F09}" type="presOf" srcId="{8D409A8A-6ED2-4F43-93EA-3A0542007482}" destId="{572BD577-294E-43B9-A949-06D7FC3E4680}" srcOrd="0" destOrd="0" presId="urn:microsoft.com/office/officeart/2018/2/layout/IconVerticalSolidList"/>
    <dgm:cxn modelId="{3CC93A41-DECE-4851-ABF5-97A8E6A31296}" type="presOf" srcId="{22FBD032-1E68-4833-ACB5-7F8FB2EFF545}" destId="{613CE1A4-CD0B-4C87-B5C3-3FDC96CB0D89}" srcOrd="0" destOrd="0" presId="urn:microsoft.com/office/officeart/2018/2/layout/IconVerticalSolidList"/>
    <dgm:cxn modelId="{2A32F938-4ED1-4EAE-B917-9D4F2B7F0837}" srcId="{22FBD032-1E68-4833-ACB5-7F8FB2EFF545}" destId="{83036DCD-B4E8-420F-B885-466F1A3E6B18}" srcOrd="2" destOrd="0" parTransId="{183959A5-9398-4255-A25C-27A5D9B4A300}" sibTransId="{661A8CD9-A354-4F23-822C-6E6BAED1D597}"/>
    <dgm:cxn modelId="{6CEBB33D-01D1-47E0-B9A0-D7A859901A95}" srcId="{22FBD032-1E68-4833-ACB5-7F8FB2EFF545}" destId="{8D409A8A-6ED2-4F43-93EA-3A0542007482}" srcOrd="1" destOrd="0" parTransId="{5F5DE059-96B1-4A80-8759-DEE882D73F22}" sibTransId="{38D63BFC-4F25-4EF6-978C-AA393879F53C}"/>
    <dgm:cxn modelId="{7A3D4F6E-C6A6-4A49-9C60-16E3427F37BB}" type="presOf" srcId="{91F09F60-9AEC-4318-A240-1DEF0E478E6D}" destId="{B75C1A6D-611B-46F1-9DB2-7AC0DBB956F6}" srcOrd="0" destOrd="0" presId="urn:microsoft.com/office/officeart/2018/2/layout/IconVerticalSolidList"/>
    <dgm:cxn modelId="{8446C9AD-84C8-4161-A8AA-19ECEBE09EED}" type="presParOf" srcId="{613CE1A4-CD0B-4C87-B5C3-3FDC96CB0D89}" destId="{CCB17620-F81C-481A-9492-ABE776FADED7}" srcOrd="0" destOrd="0" presId="urn:microsoft.com/office/officeart/2018/2/layout/IconVerticalSolidList"/>
    <dgm:cxn modelId="{4DC99430-CF73-4D51-A682-EE5EE8756648}" type="presParOf" srcId="{CCB17620-F81C-481A-9492-ABE776FADED7}" destId="{9A8ADB92-B980-4FF9-9911-FE5DFA58B277}" srcOrd="0" destOrd="0" presId="urn:microsoft.com/office/officeart/2018/2/layout/IconVerticalSolidList"/>
    <dgm:cxn modelId="{D3CB4477-F8CA-4B65-964F-EB1613F9853C}" type="presParOf" srcId="{CCB17620-F81C-481A-9492-ABE776FADED7}" destId="{31A5C7DB-57F7-4D1A-878A-F921276EAC86}" srcOrd="1" destOrd="0" presId="urn:microsoft.com/office/officeart/2018/2/layout/IconVerticalSolidList"/>
    <dgm:cxn modelId="{DCB6145F-277D-478C-B852-EF4DCB57AF04}" type="presParOf" srcId="{CCB17620-F81C-481A-9492-ABE776FADED7}" destId="{58AA6074-BBF9-4579-856F-F19947004282}" srcOrd="2" destOrd="0" presId="urn:microsoft.com/office/officeart/2018/2/layout/IconVerticalSolidList"/>
    <dgm:cxn modelId="{25397961-AC2F-4986-AB85-129A1BAC3171}" type="presParOf" srcId="{CCB17620-F81C-481A-9492-ABE776FADED7}" destId="{B75C1A6D-611B-46F1-9DB2-7AC0DBB956F6}" srcOrd="3" destOrd="0" presId="urn:microsoft.com/office/officeart/2018/2/layout/IconVerticalSolidList"/>
    <dgm:cxn modelId="{C6DFD8FA-85A4-4354-88CA-8E9BA0EA28C0}" type="presParOf" srcId="{613CE1A4-CD0B-4C87-B5C3-3FDC96CB0D89}" destId="{30CF4FCA-140C-4FA5-A6D3-46C9837F4705}" srcOrd="1" destOrd="0" presId="urn:microsoft.com/office/officeart/2018/2/layout/IconVerticalSolidList"/>
    <dgm:cxn modelId="{1054C488-BDEA-4283-BBD3-50DD67C5080F}" type="presParOf" srcId="{613CE1A4-CD0B-4C87-B5C3-3FDC96CB0D89}" destId="{2AC33496-BDA7-497E-9DF4-B6CDBFBC9C16}" srcOrd="2" destOrd="0" presId="urn:microsoft.com/office/officeart/2018/2/layout/IconVerticalSolidList"/>
    <dgm:cxn modelId="{5F1143B4-E103-4295-A3EA-50BE7225BE5F}" type="presParOf" srcId="{2AC33496-BDA7-497E-9DF4-B6CDBFBC9C16}" destId="{C4A1B41C-FE91-4077-AF04-D9DF18851E87}" srcOrd="0" destOrd="0" presId="urn:microsoft.com/office/officeart/2018/2/layout/IconVerticalSolidList"/>
    <dgm:cxn modelId="{FC62B081-6694-4AC2-80B3-27999F33B4B2}" type="presParOf" srcId="{2AC33496-BDA7-497E-9DF4-B6CDBFBC9C16}" destId="{56014815-46E7-4F99-A2A9-B9BDA0DFF5BC}" srcOrd="1" destOrd="0" presId="urn:microsoft.com/office/officeart/2018/2/layout/IconVerticalSolidList"/>
    <dgm:cxn modelId="{45DB499F-38D5-4B84-AB5E-A7CEC3EB21D2}" type="presParOf" srcId="{2AC33496-BDA7-497E-9DF4-B6CDBFBC9C16}" destId="{3FF85E8A-AC7B-4D0F-A294-78CFCAD3E163}" srcOrd="2" destOrd="0" presId="urn:microsoft.com/office/officeart/2018/2/layout/IconVerticalSolidList"/>
    <dgm:cxn modelId="{E6987D90-A18B-4616-87B1-969B6F1C5163}" type="presParOf" srcId="{2AC33496-BDA7-497E-9DF4-B6CDBFBC9C16}" destId="{572BD577-294E-43B9-A949-06D7FC3E4680}" srcOrd="3" destOrd="0" presId="urn:microsoft.com/office/officeart/2018/2/layout/IconVerticalSolidList"/>
    <dgm:cxn modelId="{C0747ADC-696B-4FC7-9ED4-05E890A7D0D6}" type="presParOf" srcId="{613CE1A4-CD0B-4C87-B5C3-3FDC96CB0D89}" destId="{6AA93C6E-1ED1-43F5-9375-9E33511BB7E4}" srcOrd="3" destOrd="0" presId="urn:microsoft.com/office/officeart/2018/2/layout/IconVerticalSolidList"/>
    <dgm:cxn modelId="{6B9FDFEA-3E50-4945-93D6-CB79F0283B65}" type="presParOf" srcId="{613CE1A4-CD0B-4C87-B5C3-3FDC96CB0D89}" destId="{217C5D9D-D24A-476B-B865-A1725B298AA2}" srcOrd="4" destOrd="0" presId="urn:microsoft.com/office/officeart/2018/2/layout/IconVerticalSolidList"/>
    <dgm:cxn modelId="{2A147723-B8D8-4010-A4ED-DAB0E0BDA64C}" type="presParOf" srcId="{217C5D9D-D24A-476B-B865-A1725B298AA2}" destId="{6A33751C-E04F-4423-B818-757659403B82}" srcOrd="0" destOrd="0" presId="urn:microsoft.com/office/officeart/2018/2/layout/IconVerticalSolidList"/>
    <dgm:cxn modelId="{21B09EC1-3162-49B3-8648-9AB25FA14F79}" type="presParOf" srcId="{217C5D9D-D24A-476B-B865-A1725B298AA2}" destId="{AFBB5921-7A6D-4A85-A457-848FBF917948}" srcOrd="1" destOrd="0" presId="urn:microsoft.com/office/officeart/2018/2/layout/IconVerticalSolidList"/>
    <dgm:cxn modelId="{F49DFA6D-454D-454B-B2C0-30C4142DFE7E}" type="presParOf" srcId="{217C5D9D-D24A-476B-B865-A1725B298AA2}" destId="{92B0851E-186C-4146-823E-8280246B392B}" srcOrd="2" destOrd="0" presId="urn:microsoft.com/office/officeart/2018/2/layout/IconVerticalSolidList"/>
    <dgm:cxn modelId="{ABF0A0B3-9F11-4804-95D4-C968532D0C32}" type="presParOf" srcId="{217C5D9D-D24A-476B-B865-A1725B298AA2}" destId="{ECC7AF18-1CB0-4D97-851B-6A1D8B13F2C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8D30B0-63A7-4CA8-81F5-9132CCE437AC}" type="datetimeFigureOut">
              <a:rPr lang="en-US"/>
              <a:t>4/29/2020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E3C4EE-FCCE-4F4C-A1EC-054E6DF039D0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487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Why focus on litter?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- bad for the environment, can pollute soil, water and air</a:t>
            </a:r>
          </a:p>
          <a:p>
            <a:r>
              <a:rPr lang="en-US">
                <a:cs typeface="Calibri"/>
              </a:rPr>
              <a:t>- looks horrible</a:t>
            </a:r>
            <a:endParaRPr lang="en-US"/>
          </a:p>
          <a:p>
            <a:r>
              <a:rPr lang="en-US">
                <a:cs typeface="Calibri"/>
              </a:rPr>
              <a:t>- costs money to clear up</a:t>
            </a:r>
          </a:p>
          <a:p>
            <a:r>
              <a:rPr lang="en-US">
                <a:cs typeface="Calibri"/>
              </a:rPr>
              <a:t>- can attract pests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E3C4EE-FCCE-4F4C-A1EC-054E6DF039D0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847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707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911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706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151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614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694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636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306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935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029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924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767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hyperlink" Target="https://www.eco-schools.org.uk/eyfs-pathway/seven-steps/step-2-environmental-review/" TargetMode="Externa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dcQH3lwsOWg?feature=oembed" TargetMode="External"/><Relationship Id="rId6" Type="http://schemas.openxmlformats.org/officeDocument/2006/relationships/image" Target="../media/image13.jpeg"/><Relationship Id="rId11" Type="http://schemas.openxmlformats.org/officeDocument/2006/relationships/image" Target="../media/image12.png"/><Relationship Id="rId5" Type="http://schemas.openxmlformats.org/officeDocument/2006/relationships/hyperlink" Target="https://www.eco-schools.org.uk/secondary-pathway/seven-steps/step-2-environmental-review/" TargetMode="External"/><Relationship Id="rId10" Type="http://schemas.openxmlformats.org/officeDocument/2006/relationships/image" Target="../media/image17.png"/><Relationship Id="rId4" Type="http://schemas.openxmlformats.org/officeDocument/2006/relationships/hyperlink" Target="https://www.eco-schools.org.uk/primary-pathway/seven-steps/environmental-review/" TargetMode="External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8.jpe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x-7w0D99h0?feature=oembed" TargetMode="External"/><Relationship Id="rId6" Type="http://schemas.openxmlformats.org/officeDocument/2006/relationships/hyperlink" Target="https://www.eco-schools.org.uk/secondary-pathway/seven-steps/step-3-action-plan/" TargetMode="External"/><Relationship Id="rId5" Type="http://schemas.openxmlformats.org/officeDocument/2006/relationships/hyperlink" Target="https://www.eco-schools.org.uk/primary-pathway/seven-steps/action-plan/" TargetMode="External"/><Relationship Id="rId4" Type="http://schemas.openxmlformats.org/officeDocument/2006/relationships/hyperlink" Target="https://www.eco-schools.org.uk/eyfs-pathway/seven-steps/step-3-action-plan/" TargetMode="External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hyperlink" Target="https://www.eco-schools.org.uk/eyfs-pathway/seven-steps/step-4-curriculum-links/" TargetMode="Externa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FaNhNwBSAhI?feature=oembed" TargetMode="External"/><Relationship Id="rId6" Type="http://schemas.openxmlformats.org/officeDocument/2006/relationships/image" Target="../media/image21.jpeg"/><Relationship Id="rId5" Type="http://schemas.openxmlformats.org/officeDocument/2006/relationships/hyperlink" Target="https://www.eco-schools.org.uk/secondary-pathway/seven-steps/step-4-curriculum-links/" TargetMode="External"/><Relationship Id="rId4" Type="http://schemas.openxmlformats.org/officeDocument/2006/relationships/hyperlink" Target="https://www.eco-schools.org.uk/primary-pathway/seven-steps/linking-to-the-curriculum/" TargetMode="External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hyperlink" Target="https://www.eco-schools.org.uk/eyfs-pathway/seven-steps/step-5-informing-and-involving/" TargetMode="Externa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6IwTE1119EU?feature=oembed" TargetMode="External"/><Relationship Id="rId6" Type="http://schemas.openxmlformats.org/officeDocument/2006/relationships/image" Target="../media/image24.jpeg"/><Relationship Id="rId5" Type="http://schemas.openxmlformats.org/officeDocument/2006/relationships/hyperlink" Target="https://www.eco-schools.org.uk/secondary-pathway/seven-steps/step-5-informing-and-involving/" TargetMode="External"/><Relationship Id="rId4" Type="http://schemas.openxmlformats.org/officeDocument/2006/relationships/hyperlink" Target="https://www.eco-schools.org.uk/primary-pathway/seven-steps/informing-and-involving/" TargetMode="External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co-schools.org.uk/eyfs-pathway/seven-steps/step-6-monitoring-and-evaluation/" TargetMode="Externa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NhDfaS_pxPw?feature=oembed" TargetMode="Externa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hyperlink" Target="https://www.eco-schools.org.uk/secondary-pathway/seven-steps/step-6-monitoring-and-evaluation/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hyperlink" Target="https://www.eco-schools.org.uk/eyfs-pathway/seven-steps/step-7-eco-code/" TargetMode="Externa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G9e5QvhwoF0?feature=oembed" TargetMode="External"/><Relationship Id="rId6" Type="http://schemas.openxmlformats.org/officeDocument/2006/relationships/image" Target="../media/image29.jpeg"/><Relationship Id="rId5" Type="http://schemas.openxmlformats.org/officeDocument/2006/relationships/hyperlink" Target="https://www.eco-schools.org.uk/secondary-pathway/seven-steps/step-7-eco-code/" TargetMode="External"/><Relationship Id="rId10" Type="http://schemas.openxmlformats.org/officeDocument/2006/relationships/image" Target="../media/image12.png"/><Relationship Id="rId4" Type="http://schemas.openxmlformats.org/officeDocument/2006/relationships/hyperlink" Target="https://www.eco-schools.org.uk/primary-pathway/seven-steps/eco-code/" TargetMode="External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J9LPtUmVr84" TargetMode="External"/><Relationship Id="rId13" Type="http://schemas.openxmlformats.org/officeDocument/2006/relationships/image" Target="../media/image49.png"/><Relationship Id="rId18" Type="http://schemas.openxmlformats.org/officeDocument/2006/relationships/image" Target="../media/image37.png"/><Relationship Id="rId3" Type="http://schemas.openxmlformats.org/officeDocument/2006/relationships/image" Target="../media/image44.jpeg"/><Relationship Id="rId7" Type="http://schemas.openxmlformats.org/officeDocument/2006/relationships/image" Target="../media/image46.png"/><Relationship Id="rId12" Type="http://schemas.openxmlformats.org/officeDocument/2006/relationships/hyperlink" Target="https://www.youtube.com/watch?v=TPubeL1K0PU" TargetMode="External"/><Relationship Id="rId17" Type="http://schemas.openxmlformats.org/officeDocument/2006/relationships/image" Target="../media/image51.png"/><Relationship Id="rId2" Type="http://schemas.openxmlformats.org/officeDocument/2006/relationships/hyperlink" Target="https://www.youtube.com/watch?v=0Mm9yitr3TU" TargetMode="External"/><Relationship Id="rId16" Type="http://schemas.openxmlformats.org/officeDocument/2006/relationships/hyperlink" Target="https://www.youtube.com/watch?v=piCKTEC8FS8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5pOvVHEsvrE" TargetMode="External"/><Relationship Id="rId11" Type="http://schemas.openxmlformats.org/officeDocument/2006/relationships/image" Target="../media/image48.png"/><Relationship Id="rId5" Type="http://schemas.openxmlformats.org/officeDocument/2006/relationships/image" Target="../media/image45.png"/><Relationship Id="rId15" Type="http://schemas.openxmlformats.org/officeDocument/2006/relationships/image" Target="../media/image50.png"/><Relationship Id="rId10" Type="http://schemas.openxmlformats.org/officeDocument/2006/relationships/hyperlink" Target="https://www.youtube.com/watch?v=g3OGge_owKk" TargetMode="External"/><Relationship Id="rId4" Type="http://schemas.openxmlformats.org/officeDocument/2006/relationships/hyperlink" Target="https://www.youtube.com/watch?v=Pu4mh8xlNGE" TargetMode="External"/><Relationship Id="rId9" Type="http://schemas.openxmlformats.org/officeDocument/2006/relationships/image" Target="../media/image47.png"/><Relationship Id="rId14" Type="http://schemas.openxmlformats.org/officeDocument/2006/relationships/hyperlink" Target="https://www.youtube.com/channel/UC3cF18ihR5QrffMzODaPKKQ/videos?view_as=subscriber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TPubeL1K0PU?feature=oembed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DF0efyh9L1M?feature=oembed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dATN6h9quP4?feature=oembed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VuaM2fbbO2k?feature=oembed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REjDC30sje4?feature=oembed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c3VTFOAyQgA?feature=oembed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piCKTEC8FS8?feature=oembed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schools.leicester.gov.uk/services/environment-health-and-well-being/environmental-education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jpeg"/><Relationship Id="rId7" Type="http://schemas.openxmlformats.org/officeDocument/2006/relationships/image" Target="../media/image67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71.png"/><Relationship Id="rId7" Type="http://schemas.openxmlformats.org/officeDocument/2006/relationships/image" Target="../media/image84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10" Type="http://schemas.openxmlformats.org/officeDocument/2006/relationships/image" Target="../media/image87.jpeg"/><Relationship Id="rId4" Type="http://schemas.openxmlformats.org/officeDocument/2006/relationships/image" Target="../media/image34.png"/><Relationship Id="rId9" Type="http://schemas.openxmlformats.org/officeDocument/2006/relationships/image" Target="../media/image8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SzeIKJE6CiA?feature=oembed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hyperlink" Target="http://www.eco-schools.org.uk/wp-content/uploads/2020/03/Biodiversity-Eco-Schools-at-Home.pdf" TargetMode="External"/><Relationship Id="rId7" Type="http://schemas.openxmlformats.org/officeDocument/2006/relationships/hyperlink" Target="https://www.eco-schools.org.uk/wp-content/uploads/2020/04/Litter-Primary-Eco-Schools-At-Home.pdf" TargetMode="Externa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eco-schools.org.uk/wp-content/uploads/2020/04/Healthy-Living-Eco-Schools-At-Home-3.pdf" TargetMode="External"/><Relationship Id="rId11" Type="http://schemas.openxmlformats.org/officeDocument/2006/relationships/hyperlink" Target="https://www.eco-schools.org.uk/wp-content/uploads/2020/04/Litter-Secondary-Eco-Schools-At-Home.pdf" TargetMode="External"/><Relationship Id="rId5" Type="http://schemas.openxmlformats.org/officeDocument/2006/relationships/hyperlink" Target="http://www.eco-schools.org.uk/wp-content/uploads/2020/04/Global-Citizenship-Eco-Schools-At-Home.pdf" TargetMode="External"/><Relationship Id="rId10" Type="http://schemas.openxmlformats.org/officeDocument/2006/relationships/hyperlink" Target="https://www.eco-schools.org.uk/wp-content/uploads/2020/04/Litter-Nursery-Eco-Schools-At-Home.pdf" TargetMode="External"/><Relationship Id="rId4" Type="http://schemas.openxmlformats.org/officeDocument/2006/relationships/hyperlink" Target="http://www.eco-schools.org.uk/wp-content/uploads/2020/03/Energy-Eco-Schools-At-Home.pdf" TargetMode="External"/><Relationship Id="rId9" Type="http://schemas.openxmlformats.org/officeDocument/2006/relationships/image" Target="../media/image9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co-schools.org.uk/wp-content/uploads/2020/04/Litter-Primary-Eco-Schools-At-Home.pdf" TargetMode="External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urveymonkey.co.uk/r/schoolclean2020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LlQXSGVhcnw?feature=oembed" TargetMode="External"/><Relationship Id="rId5" Type="http://schemas.openxmlformats.org/officeDocument/2006/relationships/image" Target="../media/image95.jpeg"/><Relationship Id="rId4" Type="http://schemas.openxmlformats.org/officeDocument/2006/relationships/image" Target="../media/image9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6.png"/><Relationship Id="rId7" Type="http://schemas.openxmlformats.org/officeDocument/2006/relationships/image" Target="../media/image99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0RDCqqLrzxU?feature=oembed" TargetMode="Externa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hyperlink" Target="biniteducation.com/resources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105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hhenvironmental.co.uk/product-range/environmental-education" TargetMode="Externa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co-schools.org.uk/eco-schools-national-awards-winners-2019/litter-topic-winner" TargetMode="External"/><Relationship Id="rId3" Type="http://schemas.openxmlformats.org/officeDocument/2006/relationships/image" Target="../media/image108.png"/><Relationship Id="rId7" Type="http://schemas.openxmlformats.org/officeDocument/2006/relationships/image" Target="../media/image112.jpeg"/><Relationship Id="rId2" Type="http://schemas.openxmlformats.org/officeDocument/2006/relationships/hyperlink" Target="https://www.eco-schools.org.uk/eco-schools-national-awards-winners-2019/litter-topic-winner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Relationship Id="rId9" Type="http://schemas.openxmlformats.org/officeDocument/2006/relationships/image" Target="../media/image11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eicester.gov.uk/your-council/policies-plans-and-strategies/environment-and-sustainability/climate-emergency/" TargetMode="External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schools.leicester.gov.uk/climate-emergency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jobs.leicester.gov.uk/jobs/Education-Officer-Eco-Schools-1568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offschool.org.uk/" TargetMode="External"/><Relationship Id="rId4" Type="http://schemas.openxmlformats.org/officeDocument/2006/relationships/hyperlink" Target="https://unccelearn.org/educcate/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sv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hyperlink" Target="mailto:Eco-Schools@leicester.gov.uk" TargetMode="External"/><Relationship Id="rId3" Type="http://schemas.openxmlformats.org/officeDocument/2006/relationships/image" Target="../media/image122.png"/><Relationship Id="rId7" Type="http://schemas.openxmlformats.org/officeDocument/2006/relationships/image" Target="../media/image125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jpe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X0oofNVswGE?feature=oembed" TargetMode="External"/><Relationship Id="rId6" Type="http://schemas.openxmlformats.org/officeDocument/2006/relationships/hyperlink" Target="https://www.eco-schools.org.uk/secondary-pathway/seven-steps/step-1-eco-committee/" TargetMode="External"/><Relationship Id="rId5" Type="http://schemas.openxmlformats.org/officeDocument/2006/relationships/hyperlink" Target="https://www.eco-schools.org.uk/primary-pathway/seven-steps/eco-committee/" TargetMode="External"/><Relationship Id="rId4" Type="http://schemas.openxmlformats.org/officeDocument/2006/relationships/hyperlink" Target="https://www.eco-schools.org.uk/eyfs-pathway/seven-steps/step-1-eco-committee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xmlns="" id="{23962611-DFD5-4092-AAFD-559E3DFCE2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xmlns="" id="{2270F1FA-0425-408F-9861-80BF5AFB27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749A2C-639D-4222-8B5A-9EEF7D3835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43789" y="1803031"/>
            <a:ext cx="7615825" cy="2031055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FFFFFF"/>
                </a:solidFill>
              </a:rPr>
              <a:t>#</a:t>
            </a:r>
            <a:r>
              <a:rPr lang="en-GB" err="1">
                <a:solidFill>
                  <a:srgbClr val="FFFFFF"/>
                </a:solidFill>
              </a:rPr>
              <a:t>EcoTeach</a:t>
            </a:r>
            <a:r>
              <a:rPr lang="en-GB">
                <a:solidFill>
                  <a:srgbClr val="FFFFFF"/>
                </a:solidFill>
              </a:rPr>
              <a:t> Webinar </a:t>
            </a:r>
            <a:r>
              <a:rPr lang="en-GB">
                <a:solidFill>
                  <a:srgbClr val="FFFFFF"/>
                </a:solidFill>
                <a:cs typeface="Calibri Light"/>
              </a:rPr>
              <a:t/>
            </a:r>
            <a:br>
              <a:rPr lang="en-GB">
                <a:solidFill>
                  <a:srgbClr val="FFFFFF"/>
                </a:solidFill>
                <a:cs typeface="Calibri Light"/>
              </a:rPr>
            </a:br>
            <a:r>
              <a:rPr lang="en-GB">
                <a:solidFill>
                  <a:srgbClr val="FFFFFF"/>
                </a:solidFill>
              </a:rPr>
              <a:t>Litter  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DCFFD74-8732-46D0-A805-FC99D46282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5368" y="4074718"/>
            <a:ext cx="6105194" cy="68207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2000">
                <a:solidFill>
                  <a:srgbClr val="FFFFFF"/>
                </a:solidFill>
              </a:rPr>
              <a:t>Lee Jowett, Environmental Education Coordinator</a:t>
            </a:r>
            <a:endParaRPr lang="en-GB" sz="2000">
              <a:solidFill>
                <a:srgbClr val="FFFFFF"/>
              </a:solidFill>
              <a:cs typeface="Calibri"/>
            </a:endParaRPr>
          </a:p>
          <a:p>
            <a:r>
              <a:rPr lang="en-GB" sz="2000">
                <a:solidFill>
                  <a:srgbClr val="FFFFFF"/>
                </a:solidFill>
              </a:rPr>
              <a:t>Amy Peace, Graduate Project Officer</a:t>
            </a:r>
            <a:endParaRPr lang="en-GB" sz="2000">
              <a:solidFill>
                <a:srgbClr val="FFFFF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94844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DD866C9-3CB0-457E-A746-8E627B5A0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277" y="1836903"/>
            <a:ext cx="5766587" cy="478809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Step 2 – Environmental Review – investigating the school's environmental performance</a:t>
            </a:r>
            <a:endParaRPr lang="en-US"/>
          </a:p>
          <a:p>
            <a:endParaRPr lang="en-US">
              <a:cs typeface="Calibri"/>
            </a:endParaRPr>
          </a:p>
          <a:p>
            <a:pPr lvl="1"/>
            <a:r>
              <a:rPr lang="en-US">
                <a:cs typeface="Calibri"/>
              </a:rPr>
              <a:t>Covers all 10 Eco-Schools topics</a:t>
            </a:r>
          </a:p>
          <a:p>
            <a:pPr lvl="1"/>
            <a:r>
              <a:rPr lang="en-US">
                <a:cs typeface="Calibri"/>
              </a:rPr>
              <a:t>A copy is displayed on the notice board</a:t>
            </a:r>
          </a:p>
          <a:p>
            <a:pPr lvl="1"/>
            <a:r>
              <a:rPr lang="en-US">
                <a:cs typeface="Calibri"/>
              </a:rPr>
              <a:t>It is updated/reviewed at least every 2 years </a:t>
            </a:r>
            <a:r>
              <a:rPr lang="en-US" i="1">
                <a:cs typeface="Calibri"/>
              </a:rPr>
              <a:t>(best practice is annually)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E44896C-A054-42BF-BBAE-F0D64387A0B4}"/>
              </a:ext>
            </a:extLst>
          </p:cNvPr>
          <p:cNvSpPr txBox="1"/>
          <p:nvPr/>
        </p:nvSpPr>
        <p:spPr>
          <a:xfrm>
            <a:off x="9305693" y="310376"/>
            <a:ext cx="274320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linkClick r:id="rId3"/>
              </a:rPr>
              <a:t>EYFS resources</a:t>
            </a:r>
            <a:endParaRPr lang="en-US"/>
          </a:p>
          <a:p>
            <a:r>
              <a:rPr lang="en-US">
                <a:hlinkClick r:id="rId4"/>
              </a:rPr>
              <a:t>Primary resources</a:t>
            </a:r>
            <a:endParaRPr lang="en-US">
              <a:cs typeface="Calibri"/>
              <a:hlinkClick r:id="rId4"/>
            </a:endParaRPr>
          </a:p>
          <a:p>
            <a:r>
              <a:rPr lang="en-GB">
                <a:cs typeface="Calibri"/>
                <a:hlinkClick r:id="rId5"/>
              </a:rPr>
              <a:t>Secondary</a:t>
            </a:r>
            <a:r>
              <a:rPr lang="en-US">
                <a:cs typeface="Calibri"/>
                <a:hlinkClick r:id="rId5"/>
              </a:rPr>
              <a:t> resources</a:t>
            </a:r>
          </a:p>
          <a:p>
            <a:endParaRPr lang="en-US">
              <a:cs typeface="Calibri"/>
            </a:endParaRPr>
          </a:p>
        </p:txBody>
      </p:sp>
      <p:pic>
        <p:nvPicPr>
          <p:cNvPr id="6" name="Picture 6" descr="Eco School video - Environmental Review" title="Eco School video - Environmental Review">
            <a:hlinkClick r:id="" action="ppaction://media"/>
            <a:extLst>
              <a:ext uri="{FF2B5EF4-FFF2-40B4-BE49-F238E27FC236}">
                <a16:creationId xmlns:a16="http://schemas.microsoft.com/office/drawing/2014/main" xmlns="" id="{341CC279-7197-4133-8298-5ABD6F538F7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7620000" y="3800989"/>
            <a:ext cx="4139514" cy="2798291"/>
          </a:xfrm>
          <a:prstGeom prst="rect">
            <a:avLst/>
          </a:prstGeom>
        </p:spPr>
      </p:pic>
      <p:pic>
        <p:nvPicPr>
          <p:cNvPr id="10" name="Picture 10" descr="Image of Primary environmental review">
            <a:extLst>
              <a:ext uri="{FF2B5EF4-FFF2-40B4-BE49-F238E27FC236}">
                <a16:creationId xmlns:a16="http://schemas.microsoft.com/office/drawing/2014/main" xmlns="" id="{EF39D6B8-202F-4C73-B656-49FA85CC8F6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184" y="1789916"/>
            <a:ext cx="1219202" cy="176446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2" name="Picture 12" descr="Image of EYFS environmental review">
            <a:extLst>
              <a:ext uri="{FF2B5EF4-FFF2-40B4-BE49-F238E27FC236}">
                <a16:creationId xmlns:a16="http://schemas.microsoft.com/office/drawing/2014/main" xmlns="" id="{F3A3FF64-F1B4-4BCC-AC87-38059FDF86F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239" y="1794117"/>
            <a:ext cx="1260389" cy="175606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4" name="Picture 14" descr="Image of Secondary environmental review">
            <a:extLst>
              <a:ext uri="{FF2B5EF4-FFF2-40B4-BE49-F238E27FC236}">
                <a16:creationId xmlns:a16="http://schemas.microsoft.com/office/drawing/2014/main" xmlns="" id="{24E12933-DEFC-4806-8BAB-24C3D52F3DD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346" y="1777098"/>
            <a:ext cx="1291281" cy="176950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6" name="Picture 16" descr="Image of Secondary environmental review">
            <a:extLst>
              <a:ext uri="{FF2B5EF4-FFF2-40B4-BE49-F238E27FC236}">
                <a16:creationId xmlns:a16="http://schemas.microsoft.com/office/drawing/2014/main" xmlns="" id="{1252E8B2-F0A5-44BA-8177-2F2CA46E6E31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509" y="1778054"/>
            <a:ext cx="1291281" cy="176759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76E634B-3F58-418C-8080-1C7E1F2D1D92}"/>
              </a:ext>
            </a:extLst>
          </p:cNvPr>
          <p:cNvSpPr txBox="1"/>
          <p:nvPr/>
        </p:nvSpPr>
        <p:spPr>
          <a:xfrm>
            <a:off x="7155543" y="1410305"/>
            <a:ext cx="85634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cs typeface="Calibri"/>
              </a:rPr>
              <a:t>EYFS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9A06B24-5C95-4B9A-AB56-8C7796E705F3}"/>
              </a:ext>
            </a:extLst>
          </p:cNvPr>
          <p:cNvSpPr txBox="1"/>
          <p:nvPr/>
        </p:nvSpPr>
        <p:spPr>
          <a:xfrm>
            <a:off x="8316686" y="1410304"/>
            <a:ext cx="113453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cs typeface="Calibri"/>
              </a:rPr>
              <a:t>Primary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D2B9E9F-7206-4A24-B98E-06640AFBA982}"/>
              </a:ext>
            </a:extLst>
          </p:cNvPr>
          <p:cNvSpPr txBox="1"/>
          <p:nvPr/>
        </p:nvSpPr>
        <p:spPr>
          <a:xfrm>
            <a:off x="10191448" y="1410304"/>
            <a:ext cx="13038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cs typeface="Calibri"/>
              </a:rPr>
              <a:t>Secondary</a:t>
            </a:r>
          </a:p>
        </p:txBody>
      </p:sp>
      <p:pic>
        <p:nvPicPr>
          <p:cNvPr id="9" name="Picture 7" descr="Eco schools logo">
            <a:extLst>
              <a:ext uri="{FF2B5EF4-FFF2-40B4-BE49-F238E27FC236}">
                <a16:creationId xmlns:a16="http://schemas.microsoft.com/office/drawing/2014/main" xmlns="" id="{CC7D64FD-AA49-4941-8636-8B59DF61542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8"/>
          <a:stretch/>
        </p:blipFill>
        <p:spPr>
          <a:xfrm>
            <a:off x="8341477" y="291470"/>
            <a:ext cx="857854" cy="941574"/>
          </a:xfrm>
          <a:prstGeom prst="rect">
            <a:avLst/>
          </a:prstGeom>
        </p:spPr>
      </p:pic>
      <p:sp>
        <p:nvSpPr>
          <p:cNvPr id="21" name="Title 1" hidden="1">
            <a:extLst>
              <a:ext uri="{FF2B5EF4-FFF2-40B4-BE49-F238E27FC236}">
                <a16:creationId xmlns:a16="http://schemas.microsoft.com/office/drawing/2014/main" xmlns="" id="{57A57FCF-0A65-421F-94E4-20B97DB33EC5}"/>
              </a:ext>
            </a:extLst>
          </p:cNvPr>
          <p:cNvSpPr txBox="1">
            <a:spLocks/>
          </p:cNvSpPr>
          <p:nvPr/>
        </p:nvSpPr>
        <p:spPr>
          <a:xfrm>
            <a:off x="696223" y="3289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cs typeface="Calibri Light"/>
              </a:rPr>
              <a:t>Step</a:t>
            </a:r>
            <a:r>
              <a:rPr lang="en-US" b="1">
                <a:ea typeface="+mj-lt"/>
                <a:cs typeface="+mj-lt"/>
              </a:rPr>
              <a:t> 2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5EB969-171C-4B85-9B40-5315EA9A166F}"/>
              </a:ext>
            </a:extLst>
          </p:cNvPr>
          <p:cNvSpPr txBox="1">
            <a:spLocks/>
          </p:cNvSpPr>
          <p:nvPr/>
        </p:nvSpPr>
        <p:spPr>
          <a:xfrm>
            <a:off x="552450" y="1852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cs typeface="Calibri Light"/>
              </a:rPr>
              <a:t>Eco-Schools model  - </a:t>
            </a:r>
            <a:r>
              <a:rPr lang="en-US" b="1">
                <a:ea typeface="+mj-lt"/>
                <a:cs typeface="+mj-lt"/>
              </a:rPr>
              <a:t>7 steps </a:t>
            </a:r>
            <a:r>
              <a:rPr lang="en-US" b="1">
                <a:solidFill>
                  <a:schemeClr val="bg1"/>
                </a:solidFill>
                <a:ea typeface="+mj-lt"/>
                <a:cs typeface="+mj-lt"/>
              </a:rPr>
              <a:t>1</a:t>
            </a:r>
            <a:endParaRPr lang="en-US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5165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DD866C9-3CB0-457E-A746-8E627B5A0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825" y="1691760"/>
            <a:ext cx="6530546" cy="4788094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>
                <a:cs typeface="Calibri"/>
              </a:rPr>
              <a:t>Step 3 – Action Plan – Decide on topic actions, based on the result of the Environmental Review</a:t>
            </a:r>
          </a:p>
          <a:p>
            <a:endParaRPr lang="en-US">
              <a:cs typeface="Calibri"/>
            </a:endParaRPr>
          </a:p>
          <a:p>
            <a:pPr lvl="1"/>
            <a:r>
              <a:rPr lang="en-US">
                <a:cs typeface="Calibri"/>
              </a:rPr>
              <a:t>The action plan is influenced by the review</a:t>
            </a:r>
          </a:p>
          <a:p>
            <a:pPr lvl="1"/>
            <a:r>
              <a:rPr lang="en-US">
                <a:cs typeface="Calibri"/>
              </a:rPr>
              <a:t>Pupils take responsibility for learning on the topics</a:t>
            </a:r>
          </a:p>
          <a:p>
            <a:pPr lvl="2"/>
            <a:r>
              <a:rPr lang="en-US">
                <a:cs typeface="Calibri"/>
              </a:rPr>
              <a:t>3 for the first green flag</a:t>
            </a:r>
          </a:p>
          <a:p>
            <a:pPr lvl="2"/>
            <a:r>
              <a:rPr lang="en-US">
                <a:cs typeface="Calibri"/>
              </a:rPr>
              <a:t>5 for the renewal (changing 2 with each subsequent application)</a:t>
            </a:r>
          </a:p>
          <a:p>
            <a:pPr lvl="1"/>
            <a:r>
              <a:rPr lang="en-US">
                <a:cs typeface="Calibri"/>
              </a:rPr>
              <a:t>Contains timescale, who is responsible and how it will be monitored</a:t>
            </a:r>
          </a:p>
          <a:p>
            <a:pPr lvl="1"/>
            <a:r>
              <a:rPr lang="en-US">
                <a:cs typeface="Calibri"/>
              </a:rPr>
              <a:t>Shared with the whole school</a:t>
            </a:r>
          </a:p>
          <a:p>
            <a:pPr lvl="1"/>
            <a:r>
              <a:rPr lang="en-US">
                <a:cs typeface="Calibri"/>
              </a:rPr>
              <a:t>A copy is displayed on the noticeboard </a:t>
            </a:r>
          </a:p>
        </p:txBody>
      </p:sp>
      <p:pic>
        <p:nvPicPr>
          <p:cNvPr id="4" name="Picture 4" descr="Eco School Video - Action Plan" title="Eco School Video - Action Plan">
            <a:hlinkClick r:id="" action="ppaction://media"/>
            <a:extLst>
              <a:ext uri="{FF2B5EF4-FFF2-40B4-BE49-F238E27FC236}">
                <a16:creationId xmlns:a16="http://schemas.microsoft.com/office/drawing/2014/main" xmlns="" id="{415C13A2-79B5-486F-81B4-1FCAF358DF5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115432" y="3409693"/>
            <a:ext cx="4572000" cy="31689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F95A927-C31F-4234-B7B2-D702452FC5D0}"/>
              </a:ext>
            </a:extLst>
          </p:cNvPr>
          <p:cNvSpPr txBox="1"/>
          <p:nvPr/>
        </p:nvSpPr>
        <p:spPr>
          <a:xfrm>
            <a:off x="9305693" y="310376"/>
            <a:ext cx="274320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linkClick r:id="rId4"/>
              </a:rPr>
              <a:t>EYFS resources</a:t>
            </a:r>
            <a:endParaRPr lang="en-US"/>
          </a:p>
          <a:p>
            <a:r>
              <a:rPr lang="en-US">
                <a:hlinkClick r:id="rId5"/>
              </a:rPr>
              <a:t>Primary resources</a:t>
            </a:r>
            <a:endParaRPr lang="en-US">
              <a:cs typeface="Calibri"/>
            </a:endParaRPr>
          </a:p>
          <a:p>
            <a:r>
              <a:rPr lang="en-GB">
                <a:cs typeface="Calibri"/>
                <a:hlinkClick r:id="rId6"/>
              </a:rPr>
              <a:t>Secondary</a:t>
            </a:r>
            <a:r>
              <a:rPr lang="en-US">
                <a:cs typeface="Calibri"/>
                <a:hlinkClick r:id="rId6"/>
              </a:rPr>
              <a:t> resources</a:t>
            </a:r>
          </a:p>
          <a:p>
            <a:endParaRPr lang="en-US">
              <a:cs typeface="Calibri"/>
            </a:endParaRPr>
          </a:p>
        </p:txBody>
      </p:sp>
      <p:pic>
        <p:nvPicPr>
          <p:cNvPr id="8" name="Picture 8" descr="Image of Primary action plan">
            <a:extLst>
              <a:ext uri="{FF2B5EF4-FFF2-40B4-BE49-F238E27FC236}">
                <a16:creationId xmlns:a16="http://schemas.microsoft.com/office/drawing/2014/main" xmlns="" id="{CBE6596B-1040-4E5D-BF1A-2D8131EDF0C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474" y="1669945"/>
            <a:ext cx="2207742" cy="157367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5" name="Picture 5" descr="Image of secondary action plan">
            <a:extLst>
              <a:ext uri="{FF2B5EF4-FFF2-40B4-BE49-F238E27FC236}">
                <a16:creationId xmlns:a16="http://schemas.microsoft.com/office/drawing/2014/main" xmlns="" id="{D01A1AF8-1A3D-477F-9ABE-A04BAF0B8B7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180" y="1665464"/>
            <a:ext cx="2207741" cy="159078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xmlns="" id="{F685D74B-3B8D-4901-97D9-85DF14DDFC35}"/>
              </a:ext>
            </a:extLst>
          </p:cNvPr>
          <p:cNvSpPr txBox="1">
            <a:spLocks/>
          </p:cNvSpPr>
          <p:nvPr/>
        </p:nvSpPr>
        <p:spPr>
          <a:xfrm>
            <a:off x="552450" y="1852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cs typeface="Calibri Light"/>
              </a:rPr>
              <a:t>Eco-Schools model  - </a:t>
            </a:r>
            <a:r>
              <a:rPr lang="en-US" b="1">
                <a:ea typeface="+mj-lt"/>
                <a:cs typeface="+mj-lt"/>
              </a:rPr>
              <a:t>7 steps</a:t>
            </a:r>
            <a:endParaRPr lang="en-US" b="1"/>
          </a:p>
        </p:txBody>
      </p:sp>
      <p:pic>
        <p:nvPicPr>
          <p:cNvPr id="13" name="Picture 7" descr="A picture containing drawing, food&#10;&#10;Description generated with very high confidence">
            <a:extLst>
              <a:ext uri="{FF2B5EF4-FFF2-40B4-BE49-F238E27FC236}">
                <a16:creationId xmlns:a16="http://schemas.microsoft.com/office/drawing/2014/main" xmlns="" id="{F7459998-D5D2-4352-B729-00FC3BACB37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8"/>
          <a:stretch/>
        </p:blipFill>
        <p:spPr>
          <a:xfrm>
            <a:off x="8341477" y="291470"/>
            <a:ext cx="857854" cy="941574"/>
          </a:xfrm>
          <a:prstGeom prst="rect">
            <a:avLst/>
          </a:prstGeom>
        </p:spPr>
      </p:pic>
      <p:sp>
        <p:nvSpPr>
          <p:cNvPr id="6" name="Title 1" hidden="1">
            <a:extLst>
              <a:ext uri="{FF2B5EF4-FFF2-40B4-BE49-F238E27FC236}">
                <a16:creationId xmlns:a16="http://schemas.microsoft.com/office/drawing/2014/main" xmlns="" id="{767181BB-BC1B-4DE2-9354-E180E45571B6}"/>
              </a:ext>
            </a:extLst>
          </p:cNvPr>
          <p:cNvSpPr txBox="1">
            <a:spLocks/>
          </p:cNvSpPr>
          <p:nvPr/>
        </p:nvSpPr>
        <p:spPr>
          <a:xfrm>
            <a:off x="704850" y="3376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cs typeface="Calibri Light"/>
              </a:rPr>
              <a:t>Step 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7609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DD866C9-3CB0-457E-A746-8E627B5A0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825" y="1691760"/>
            <a:ext cx="6530546" cy="478809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+mn-lt"/>
                <a:cs typeface="+mn-lt"/>
              </a:rPr>
              <a:t>Step 4 – Curriculum Links – making links between the school's environmental activity and the curriculum</a:t>
            </a:r>
          </a:p>
          <a:p>
            <a:endParaRPr lang="en-US">
              <a:cs typeface="Calibri"/>
            </a:endParaRPr>
          </a:p>
          <a:p>
            <a:pPr lvl="1"/>
            <a:r>
              <a:rPr lang="en-US">
                <a:cs typeface="Calibri"/>
              </a:rPr>
              <a:t>Environmental issues are covered in at least three areas in your school curriculum, evident in schemes of work, pupils work and/or lesson plans </a:t>
            </a:r>
            <a:r>
              <a:rPr lang="en-US" i="1">
                <a:cs typeface="Calibri"/>
              </a:rPr>
              <a:t>(for first green flag this can be the same year group)</a:t>
            </a:r>
          </a:p>
          <a:p>
            <a:pPr lvl="1"/>
            <a:endParaRPr lang="en-US">
              <a:cs typeface="Calibri"/>
            </a:endParaRPr>
          </a:p>
          <a:p>
            <a:pPr lvl="1"/>
            <a:r>
              <a:rPr lang="en-US" i="1">
                <a:cs typeface="Calibri"/>
              </a:rPr>
              <a:t>They do not need to be the same topics as your Action plan</a:t>
            </a:r>
            <a:r>
              <a:rPr lang="en-US">
                <a:cs typeface="Calibri"/>
              </a:rPr>
              <a:t> </a:t>
            </a:r>
          </a:p>
          <a:p>
            <a:pPr lvl="1"/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F95A927-C31F-4234-B7B2-D702452FC5D0}"/>
              </a:ext>
            </a:extLst>
          </p:cNvPr>
          <p:cNvSpPr txBox="1"/>
          <p:nvPr/>
        </p:nvSpPr>
        <p:spPr>
          <a:xfrm>
            <a:off x="9305693" y="310376"/>
            <a:ext cx="274320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linkClick r:id="rId3"/>
              </a:rPr>
              <a:t>EYFS resources</a:t>
            </a:r>
            <a:endParaRPr lang="en-US"/>
          </a:p>
          <a:p>
            <a:r>
              <a:rPr lang="en-US">
                <a:hlinkClick r:id="rId4"/>
              </a:rPr>
              <a:t>Primary resources</a:t>
            </a:r>
            <a:endParaRPr lang="en-US">
              <a:cs typeface="Calibri"/>
            </a:endParaRPr>
          </a:p>
          <a:p>
            <a:r>
              <a:rPr lang="en-GB">
                <a:cs typeface="Calibri"/>
                <a:hlinkClick r:id="rId5"/>
              </a:rPr>
              <a:t>Secondary</a:t>
            </a:r>
            <a:r>
              <a:rPr lang="en-US">
                <a:cs typeface="Calibri"/>
                <a:hlinkClick r:id="rId5"/>
              </a:rPr>
              <a:t> resources</a:t>
            </a:r>
          </a:p>
          <a:p>
            <a:endParaRPr lang="en-US">
              <a:cs typeface="Calibri"/>
            </a:endParaRPr>
          </a:p>
        </p:txBody>
      </p:sp>
      <p:pic>
        <p:nvPicPr>
          <p:cNvPr id="5" name="Picture 5" descr="Eco School Video - Curriculum Links" title="Eco School Video - Curriculum Links">
            <a:hlinkClick r:id="" action="ppaction://media"/>
            <a:extLst>
              <a:ext uri="{FF2B5EF4-FFF2-40B4-BE49-F238E27FC236}">
                <a16:creationId xmlns:a16="http://schemas.microsoft.com/office/drawing/2014/main" xmlns="" id="{D6F7396E-5640-4C49-B691-31E490C6566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7249297" y="3131666"/>
            <a:ext cx="4572000" cy="3405831"/>
          </a:xfrm>
          <a:prstGeom prst="rect">
            <a:avLst/>
          </a:prstGeom>
        </p:spPr>
      </p:pic>
      <p:pic>
        <p:nvPicPr>
          <p:cNvPr id="9" name="Picture 9" descr="Image of example curriculum links">
            <a:extLst>
              <a:ext uri="{FF2B5EF4-FFF2-40B4-BE49-F238E27FC236}">
                <a16:creationId xmlns:a16="http://schemas.microsoft.com/office/drawing/2014/main" xmlns="" id="{65A8F131-FC80-4003-A61A-8F79210C3B3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340" y="1291222"/>
            <a:ext cx="1922719" cy="171988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1" name="Picture 11" descr="Image of example curriculum links">
            <a:extLst>
              <a:ext uri="{FF2B5EF4-FFF2-40B4-BE49-F238E27FC236}">
                <a16:creationId xmlns:a16="http://schemas.microsoft.com/office/drawing/2014/main" xmlns="" id="{40BF1ACB-B490-45C3-AE9C-3CEDEFC4B83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746" y="1292243"/>
            <a:ext cx="2446717" cy="171978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FBDE5E2D-6D9E-41BB-A434-1ADAD01D541B}"/>
              </a:ext>
            </a:extLst>
          </p:cNvPr>
          <p:cNvSpPr txBox="1">
            <a:spLocks/>
          </p:cNvSpPr>
          <p:nvPr/>
        </p:nvSpPr>
        <p:spPr>
          <a:xfrm>
            <a:off x="552450" y="2169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cs typeface="Calibri Light"/>
              </a:rPr>
              <a:t>Eco-Schools model  - </a:t>
            </a:r>
            <a:r>
              <a:rPr lang="en-US" b="1">
                <a:ea typeface="+mj-lt"/>
                <a:cs typeface="+mj-lt"/>
              </a:rPr>
              <a:t>7 steps</a:t>
            </a:r>
            <a:endParaRPr lang="en-US" b="1"/>
          </a:p>
        </p:txBody>
      </p:sp>
      <p:pic>
        <p:nvPicPr>
          <p:cNvPr id="4" name="Picture 7" descr="Eco school logo">
            <a:extLst>
              <a:ext uri="{FF2B5EF4-FFF2-40B4-BE49-F238E27FC236}">
                <a16:creationId xmlns:a16="http://schemas.microsoft.com/office/drawing/2014/main" xmlns="" id="{B1254E0A-6C59-483A-B036-43AD64B2242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8"/>
          <a:stretch/>
        </p:blipFill>
        <p:spPr>
          <a:xfrm>
            <a:off x="8341477" y="291470"/>
            <a:ext cx="857854" cy="941574"/>
          </a:xfrm>
          <a:prstGeom prst="rect">
            <a:avLst/>
          </a:prstGeom>
        </p:spPr>
      </p:pic>
      <p:sp>
        <p:nvSpPr>
          <p:cNvPr id="13" name="Title 1" hidden="1">
            <a:extLst>
              <a:ext uri="{FF2B5EF4-FFF2-40B4-BE49-F238E27FC236}">
                <a16:creationId xmlns:a16="http://schemas.microsoft.com/office/drawing/2014/main" xmlns="" id="{472A9C1F-1981-40B7-9D2A-7BF95F0FF439}"/>
              </a:ext>
            </a:extLst>
          </p:cNvPr>
          <p:cNvSpPr txBox="1">
            <a:spLocks/>
          </p:cNvSpPr>
          <p:nvPr/>
        </p:nvSpPr>
        <p:spPr>
          <a:xfrm>
            <a:off x="552450" y="1852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cs typeface="Calibri Light"/>
              </a:rPr>
              <a:t>Step</a:t>
            </a:r>
            <a:r>
              <a:rPr lang="en-US" b="1">
                <a:ea typeface="+mj-lt"/>
                <a:cs typeface="+mj-lt"/>
              </a:rPr>
              <a:t> 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596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DD866C9-3CB0-457E-A746-8E627B5A0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068" y="1578490"/>
            <a:ext cx="6530546" cy="538533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>
                <a:ea typeface="+mn-lt"/>
                <a:cs typeface="+mn-lt"/>
              </a:rPr>
              <a:t>Step 5 – Informing and involving – Let the whole school and wider community know what the Eco-Committee is doing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pPr lvl="1"/>
            <a:r>
              <a:rPr lang="en-US">
                <a:cs typeface="Calibri"/>
              </a:rPr>
              <a:t>A prominent noticeboard in school</a:t>
            </a:r>
          </a:p>
          <a:p>
            <a:pPr lvl="2"/>
            <a:r>
              <a:rPr lang="en-US">
                <a:cs typeface="Calibri"/>
              </a:rPr>
              <a:t>Covering the 7 steps and 3/5 topics</a:t>
            </a:r>
          </a:p>
          <a:p>
            <a:pPr lvl="2"/>
            <a:r>
              <a:rPr lang="en-US">
                <a:cs typeface="Calibri"/>
              </a:rPr>
              <a:t>Members of the committee</a:t>
            </a:r>
          </a:p>
          <a:p>
            <a:pPr lvl="2"/>
            <a:r>
              <a:rPr lang="en-US">
                <a:cs typeface="Calibri"/>
              </a:rPr>
              <a:t>Environmental review</a:t>
            </a:r>
          </a:p>
          <a:p>
            <a:pPr lvl="2"/>
            <a:r>
              <a:rPr lang="en-US">
                <a:cs typeface="Calibri"/>
              </a:rPr>
              <a:t>Environmental action</a:t>
            </a:r>
          </a:p>
          <a:p>
            <a:pPr lvl="2"/>
            <a:r>
              <a:rPr lang="en-US">
                <a:cs typeface="Calibri"/>
              </a:rPr>
              <a:t>Examples of monitoring and evaluation</a:t>
            </a:r>
          </a:p>
          <a:p>
            <a:pPr lvl="2"/>
            <a:r>
              <a:rPr lang="en-US">
                <a:cs typeface="Calibri"/>
              </a:rPr>
              <a:t>Eco-code</a:t>
            </a:r>
          </a:p>
          <a:p>
            <a:pPr lvl="2"/>
            <a:endParaRPr lang="en-US">
              <a:cs typeface="Calibri"/>
            </a:endParaRPr>
          </a:p>
          <a:p>
            <a:pPr lvl="1"/>
            <a:r>
              <a:rPr lang="en-US">
                <a:cs typeface="Calibri"/>
              </a:rPr>
              <a:t>Variety of mediums to communicate </a:t>
            </a:r>
          </a:p>
          <a:p>
            <a:pPr lvl="1"/>
            <a:r>
              <a:rPr lang="en-US">
                <a:cs typeface="Calibri"/>
              </a:rPr>
              <a:t>The whole school and wider community is informed</a:t>
            </a:r>
          </a:p>
          <a:p>
            <a:pPr lvl="1"/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F95A927-C31F-4234-B7B2-D702452FC5D0}"/>
              </a:ext>
            </a:extLst>
          </p:cNvPr>
          <p:cNvSpPr txBox="1"/>
          <p:nvPr/>
        </p:nvSpPr>
        <p:spPr>
          <a:xfrm>
            <a:off x="9305693" y="310376"/>
            <a:ext cx="274320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linkClick r:id="rId3"/>
              </a:rPr>
              <a:t>EYFS resources</a:t>
            </a:r>
            <a:endParaRPr lang="en-US"/>
          </a:p>
          <a:p>
            <a:r>
              <a:rPr lang="en-US">
                <a:hlinkClick r:id="rId4"/>
              </a:rPr>
              <a:t>Primary resources</a:t>
            </a:r>
            <a:endParaRPr lang="en-US">
              <a:cs typeface="Calibri"/>
            </a:endParaRPr>
          </a:p>
          <a:p>
            <a:r>
              <a:rPr lang="en-GB">
                <a:cs typeface="Calibri"/>
                <a:hlinkClick r:id="rId5"/>
              </a:rPr>
              <a:t>Secondary</a:t>
            </a:r>
            <a:r>
              <a:rPr lang="en-US">
                <a:cs typeface="Calibri"/>
                <a:hlinkClick r:id="rId5"/>
              </a:rPr>
              <a:t> resources</a:t>
            </a:r>
          </a:p>
          <a:p>
            <a:endParaRPr lang="en-US">
              <a:cs typeface="Calibri"/>
            </a:endParaRPr>
          </a:p>
        </p:txBody>
      </p:sp>
      <p:pic>
        <p:nvPicPr>
          <p:cNvPr id="4" name="Picture 5" descr="Eco Schools Video - Informing and Involving" title="Eco Schools Video - Informing and Involving">
            <a:hlinkClick r:id="" action="ppaction://media"/>
            <a:extLst>
              <a:ext uri="{FF2B5EF4-FFF2-40B4-BE49-F238E27FC236}">
                <a16:creationId xmlns:a16="http://schemas.microsoft.com/office/drawing/2014/main" xmlns="" id="{249580B6-A7FC-4FA3-A314-E9C54EB9A6D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7324099" y="3548026"/>
            <a:ext cx="4373632" cy="3040957"/>
          </a:xfrm>
          <a:prstGeom prst="rect">
            <a:avLst/>
          </a:prstGeom>
        </p:spPr>
      </p:pic>
      <p:pic>
        <p:nvPicPr>
          <p:cNvPr id="8" name="Picture 9" descr="Screen shot of an example twitter post">
            <a:extLst>
              <a:ext uri="{FF2B5EF4-FFF2-40B4-BE49-F238E27FC236}">
                <a16:creationId xmlns:a16="http://schemas.microsoft.com/office/drawing/2014/main" xmlns="" id="{60F1DDC6-38C7-488B-B3CA-845E2F1C45D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249" y="1751886"/>
            <a:ext cx="2124975" cy="16203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2" descr="Screen shot of an example instagram post">
            <a:extLst>
              <a:ext uri="{FF2B5EF4-FFF2-40B4-BE49-F238E27FC236}">
                <a16:creationId xmlns:a16="http://schemas.microsoft.com/office/drawing/2014/main" xmlns="" id="{9130E181-64BD-4BB5-8A01-10BFF00DC74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864"/>
          <a:stretch/>
        </p:blipFill>
        <p:spPr>
          <a:xfrm>
            <a:off x="7340496" y="1755737"/>
            <a:ext cx="2059639" cy="16259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9F900DEE-FE85-4A55-94BC-134A99D2703B}"/>
              </a:ext>
            </a:extLst>
          </p:cNvPr>
          <p:cNvSpPr txBox="1">
            <a:spLocks/>
          </p:cNvSpPr>
          <p:nvPr/>
        </p:nvSpPr>
        <p:spPr>
          <a:xfrm>
            <a:off x="552450" y="1852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cs typeface="Calibri Light"/>
              </a:rPr>
              <a:t>Eco-Schools model  - </a:t>
            </a:r>
            <a:r>
              <a:rPr lang="en-US" b="1">
                <a:ea typeface="+mj-lt"/>
                <a:cs typeface="+mj-lt"/>
              </a:rPr>
              <a:t>7 steps</a:t>
            </a:r>
            <a:endParaRPr lang="en-US" b="1"/>
          </a:p>
        </p:txBody>
      </p:sp>
      <p:pic>
        <p:nvPicPr>
          <p:cNvPr id="11" name="Picture 7" descr="Eco school logo">
            <a:extLst>
              <a:ext uri="{FF2B5EF4-FFF2-40B4-BE49-F238E27FC236}">
                <a16:creationId xmlns:a16="http://schemas.microsoft.com/office/drawing/2014/main" xmlns="" id="{12BFD5B6-F977-475E-9029-C220088D555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8"/>
          <a:stretch/>
        </p:blipFill>
        <p:spPr>
          <a:xfrm>
            <a:off x="8341477" y="291470"/>
            <a:ext cx="857854" cy="941574"/>
          </a:xfrm>
          <a:prstGeom prst="rect">
            <a:avLst/>
          </a:prstGeom>
        </p:spPr>
      </p:pic>
      <p:sp>
        <p:nvSpPr>
          <p:cNvPr id="10" name="Title 1" hidden="1">
            <a:extLst>
              <a:ext uri="{FF2B5EF4-FFF2-40B4-BE49-F238E27FC236}">
                <a16:creationId xmlns:a16="http://schemas.microsoft.com/office/drawing/2014/main" xmlns="" id="{77040342-B0E0-4168-A581-4DE22CD052E5}"/>
              </a:ext>
            </a:extLst>
          </p:cNvPr>
          <p:cNvSpPr txBox="1">
            <a:spLocks/>
          </p:cNvSpPr>
          <p:nvPr/>
        </p:nvSpPr>
        <p:spPr>
          <a:xfrm>
            <a:off x="704850" y="3376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cs typeface="Calibri Light"/>
              </a:rPr>
              <a:t>Step 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1485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DD866C9-3CB0-457E-A746-8E627B5A0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068" y="1578490"/>
            <a:ext cx="7250212" cy="5385337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>
                <a:ea typeface="+mn-lt"/>
                <a:cs typeface="+mn-lt"/>
              </a:rPr>
              <a:t>Step 6 – Monitoring and Evaluation – Measuring change and finding out what works and what doesn't</a:t>
            </a:r>
            <a:endParaRPr lang="en-US"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  <a:p>
            <a:pPr lvl="1">
              <a:lnSpc>
                <a:spcPct val="110000"/>
              </a:lnSpc>
            </a:pPr>
            <a:r>
              <a:rPr lang="en-US">
                <a:cs typeface="Calibri"/>
              </a:rPr>
              <a:t>The committee monitors the effectiveness of the topics via data collections, surveys, before and after photographs</a:t>
            </a:r>
          </a:p>
          <a:p>
            <a:pPr lvl="1">
              <a:lnSpc>
                <a:spcPct val="110000"/>
              </a:lnSpc>
            </a:pPr>
            <a:endParaRPr lang="en-US">
              <a:cs typeface="Calibri"/>
            </a:endParaRPr>
          </a:p>
          <a:p>
            <a:pPr lvl="1">
              <a:lnSpc>
                <a:spcPct val="110000"/>
              </a:lnSpc>
            </a:pPr>
            <a:r>
              <a:rPr lang="en-US">
                <a:cs typeface="Calibri"/>
              </a:rPr>
              <a:t>It is communicated with the whole school</a:t>
            </a:r>
          </a:p>
          <a:p>
            <a:pPr lvl="1">
              <a:lnSpc>
                <a:spcPct val="110000"/>
              </a:lnSpc>
            </a:pPr>
            <a:endParaRPr lang="en-US">
              <a:cs typeface="Calibri"/>
            </a:endParaRPr>
          </a:p>
          <a:p>
            <a:pPr lvl="1">
              <a:lnSpc>
                <a:spcPct val="110000"/>
              </a:lnSpc>
            </a:pPr>
            <a:r>
              <a:rPr lang="en-US">
                <a:cs typeface="Calibri"/>
              </a:rPr>
              <a:t>Data has been </a:t>
            </a:r>
            <a:r>
              <a:rPr lang="en-US" err="1">
                <a:cs typeface="Calibri"/>
              </a:rPr>
              <a:t>analysed</a:t>
            </a:r>
            <a:r>
              <a:rPr lang="en-US">
                <a:cs typeface="Calibri"/>
              </a:rPr>
              <a:t> to help pupils develop further topic actions</a:t>
            </a:r>
          </a:p>
          <a:p>
            <a:pPr lvl="1">
              <a:lnSpc>
                <a:spcPct val="110000"/>
              </a:lnSpc>
            </a:pPr>
            <a:endParaRPr lang="en-US">
              <a:cs typeface="Calibri"/>
            </a:endParaRPr>
          </a:p>
          <a:p>
            <a:pPr lvl="1">
              <a:lnSpc>
                <a:spcPct val="110000"/>
              </a:lnSpc>
            </a:pPr>
            <a:r>
              <a:rPr lang="en-US">
                <a:cs typeface="Calibri"/>
              </a:rPr>
              <a:t>Data has been used in the curriculum e.g. graphs and charts in math </a:t>
            </a:r>
          </a:p>
          <a:p>
            <a:pPr lvl="1"/>
            <a:endParaRPr lang="en-US"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F95A927-C31F-4234-B7B2-D702452FC5D0}"/>
              </a:ext>
            </a:extLst>
          </p:cNvPr>
          <p:cNvSpPr txBox="1"/>
          <p:nvPr/>
        </p:nvSpPr>
        <p:spPr>
          <a:xfrm>
            <a:off x="9305693" y="310376"/>
            <a:ext cx="274320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linkClick r:id="rId3"/>
              </a:rPr>
              <a:t>EYFS resources</a:t>
            </a:r>
            <a:endParaRPr lang="en-US"/>
          </a:p>
          <a:p>
            <a:r>
              <a:rPr lang="en-US">
                <a:hlinkClick r:id="rId3"/>
              </a:rPr>
              <a:t>Primary resources</a:t>
            </a:r>
            <a:endParaRPr lang="en-US">
              <a:cs typeface="Calibri"/>
            </a:endParaRPr>
          </a:p>
          <a:p>
            <a:r>
              <a:rPr lang="en-GB">
                <a:cs typeface="Calibri"/>
                <a:hlinkClick r:id="rId4"/>
              </a:rPr>
              <a:t>Secondary</a:t>
            </a:r>
            <a:r>
              <a:rPr lang="en-US">
                <a:cs typeface="Calibri"/>
                <a:hlinkClick r:id="rId4"/>
              </a:rPr>
              <a:t> resources</a:t>
            </a:r>
          </a:p>
          <a:p>
            <a:endParaRPr lang="en-US">
              <a:cs typeface="Calibri"/>
            </a:endParaRPr>
          </a:p>
        </p:txBody>
      </p:sp>
      <p:pic>
        <p:nvPicPr>
          <p:cNvPr id="5" name="Picture 5" descr="Eco Schools Video - Monitoring and evaluating" title="Eco Schools Video - Monitoring and evaluating">
            <a:hlinkClick r:id="" action="ppaction://media"/>
            <a:extLst>
              <a:ext uri="{FF2B5EF4-FFF2-40B4-BE49-F238E27FC236}">
                <a16:creationId xmlns:a16="http://schemas.microsoft.com/office/drawing/2014/main" xmlns="" id="{FB154D3C-28C3-4FB6-9B97-DA386B32EED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7681784" y="3780396"/>
            <a:ext cx="4139514" cy="2860074"/>
          </a:xfrm>
          <a:prstGeom prst="rect">
            <a:avLst/>
          </a:prstGeom>
        </p:spPr>
      </p:pic>
      <p:pic>
        <p:nvPicPr>
          <p:cNvPr id="4" name="Picture 5" descr="Image of an example eco-board">
            <a:extLst>
              <a:ext uri="{FF2B5EF4-FFF2-40B4-BE49-F238E27FC236}">
                <a16:creationId xmlns:a16="http://schemas.microsoft.com/office/drawing/2014/main" xmlns="" id="{444A230C-5882-4F0B-A976-9A0ACAB344F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60000">
            <a:off x="9122145" y="852096"/>
            <a:ext cx="2131042" cy="326188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xmlns="" id="{028C0ECA-6241-4D5D-A848-518EF4079959}"/>
              </a:ext>
            </a:extLst>
          </p:cNvPr>
          <p:cNvSpPr txBox="1">
            <a:spLocks/>
          </p:cNvSpPr>
          <p:nvPr/>
        </p:nvSpPr>
        <p:spPr>
          <a:xfrm>
            <a:off x="552450" y="1852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cs typeface="Calibri Light"/>
              </a:rPr>
              <a:t>Eco-Schools model  - </a:t>
            </a:r>
            <a:r>
              <a:rPr lang="en-US" b="1">
                <a:ea typeface="+mj-lt"/>
                <a:cs typeface="+mj-lt"/>
              </a:rPr>
              <a:t>7 steps</a:t>
            </a:r>
            <a:endParaRPr lang="en-US" b="1"/>
          </a:p>
        </p:txBody>
      </p:sp>
      <p:pic>
        <p:nvPicPr>
          <p:cNvPr id="13" name="Picture 7" descr="Eco school logo">
            <a:extLst>
              <a:ext uri="{FF2B5EF4-FFF2-40B4-BE49-F238E27FC236}">
                <a16:creationId xmlns:a16="http://schemas.microsoft.com/office/drawing/2014/main" xmlns="" id="{1D61457F-F056-4ED8-8301-D1AEA88E199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8"/>
          <a:stretch/>
        </p:blipFill>
        <p:spPr>
          <a:xfrm>
            <a:off x="8341477" y="291470"/>
            <a:ext cx="857854" cy="941574"/>
          </a:xfrm>
          <a:prstGeom prst="rect">
            <a:avLst/>
          </a:prstGeom>
        </p:spPr>
      </p:pic>
      <p:sp>
        <p:nvSpPr>
          <p:cNvPr id="6" name="Title 1" hidden="1">
            <a:extLst>
              <a:ext uri="{FF2B5EF4-FFF2-40B4-BE49-F238E27FC236}">
                <a16:creationId xmlns:a16="http://schemas.microsoft.com/office/drawing/2014/main" xmlns="" id="{BCCDEF53-8D16-48F1-B625-774C9075B9AC}"/>
              </a:ext>
            </a:extLst>
          </p:cNvPr>
          <p:cNvSpPr txBox="1">
            <a:spLocks/>
          </p:cNvSpPr>
          <p:nvPr/>
        </p:nvSpPr>
        <p:spPr>
          <a:xfrm>
            <a:off x="704850" y="3376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cs typeface="Calibri Light"/>
              </a:rPr>
              <a:t>Step6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8723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4075EC-8E43-4435-9D90-294C45641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50" y="185208"/>
            <a:ext cx="10515600" cy="1325563"/>
          </a:xfrm>
        </p:spPr>
        <p:txBody>
          <a:bodyPr/>
          <a:lstStyle/>
          <a:p>
            <a:r>
              <a:rPr lang="en-US" b="1">
                <a:cs typeface="Calibri Light"/>
              </a:rPr>
              <a:t>Eco-Schools model  - </a:t>
            </a:r>
            <a:r>
              <a:rPr lang="en-US" b="1">
                <a:ea typeface="+mj-lt"/>
                <a:cs typeface="+mj-lt"/>
              </a:rPr>
              <a:t>7 steps</a:t>
            </a:r>
            <a:endParaRPr lang="en-US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DD866C9-3CB0-457E-A746-8E627B5A0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068" y="1578490"/>
            <a:ext cx="7165546" cy="538533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+mn-lt"/>
                <a:cs typeface="+mn-lt"/>
              </a:rPr>
              <a:t>Step 7 – Eco-Code – Creating a call to action that the whole school can get behind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pPr lvl="1"/>
            <a:r>
              <a:rPr lang="en-US">
                <a:cs typeface="Calibri"/>
              </a:rPr>
              <a:t>There is an agreement statement for your school drawn up by pupils</a:t>
            </a:r>
          </a:p>
          <a:p>
            <a:pPr lvl="1"/>
            <a:endParaRPr lang="en-US">
              <a:cs typeface="Calibri"/>
            </a:endParaRPr>
          </a:p>
          <a:p>
            <a:pPr lvl="1"/>
            <a:r>
              <a:rPr lang="en-US">
                <a:cs typeface="Calibri"/>
              </a:rPr>
              <a:t>It reflects the topic actions you are working on</a:t>
            </a:r>
          </a:p>
          <a:p>
            <a:pPr lvl="1"/>
            <a:endParaRPr lang="en-US">
              <a:cs typeface="Calibri"/>
            </a:endParaRPr>
          </a:p>
          <a:p>
            <a:pPr lvl="1"/>
            <a:r>
              <a:rPr lang="en-US">
                <a:cs typeface="Calibri"/>
              </a:rPr>
              <a:t>It is displayed around school e.g. classrooms, hall and the office</a:t>
            </a:r>
          </a:p>
          <a:p>
            <a:pPr lvl="1"/>
            <a:endParaRPr lang="en-US">
              <a:cs typeface="Calibri"/>
            </a:endParaRPr>
          </a:p>
          <a:p>
            <a:pPr lvl="1"/>
            <a:r>
              <a:rPr lang="en-US">
                <a:cs typeface="Calibri"/>
              </a:rPr>
              <a:t>The majority of pupils and students understand is</a:t>
            </a:r>
          </a:p>
          <a:p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F95A927-C31F-4234-B7B2-D702452FC5D0}"/>
              </a:ext>
            </a:extLst>
          </p:cNvPr>
          <p:cNvSpPr txBox="1"/>
          <p:nvPr/>
        </p:nvSpPr>
        <p:spPr>
          <a:xfrm>
            <a:off x="9305693" y="310376"/>
            <a:ext cx="274320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linkClick r:id="rId3"/>
              </a:rPr>
              <a:t>EYFS resources</a:t>
            </a:r>
            <a:endParaRPr lang="en-US"/>
          </a:p>
          <a:p>
            <a:r>
              <a:rPr lang="en-US">
                <a:hlinkClick r:id="rId4"/>
              </a:rPr>
              <a:t>Primary resources</a:t>
            </a:r>
            <a:endParaRPr lang="en-US">
              <a:cs typeface="Calibri"/>
            </a:endParaRPr>
          </a:p>
          <a:p>
            <a:r>
              <a:rPr lang="en-GB">
                <a:cs typeface="Calibri"/>
                <a:hlinkClick r:id="rId5"/>
              </a:rPr>
              <a:t>Secondary</a:t>
            </a:r>
            <a:r>
              <a:rPr lang="en-US">
                <a:cs typeface="Calibri"/>
                <a:hlinkClick r:id="rId5"/>
              </a:rPr>
              <a:t> resources</a:t>
            </a:r>
          </a:p>
          <a:p>
            <a:endParaRPr lang="en-US">
              <a:cs typeface="Calibri"/>
            </a:endParaRPr>
          </a:p>
        </p:txBody>
      </p:sp>
      <p:pic>
        <p:nvPicPr>
          <p:cNvPr id="6" name="Picture 7" descr="Eco Schools Video - Eco Code" title="Eco Schools Video - Eco Code">
            <a:hlinkClick r:id="" action="ppaction://media"/>
            <a:extLst>
              <a:ext uri="{FF2B5EF4-FFF2-40B4-BE49-F238E27FC236}">
                <a16:creationId xmlns:a16="http://schemas.microsoft.com/office/drawing/2014/main" xmlns="" id="{CC20BD44-651F-4CAF-BA43-8984F9C8A37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8032750" y="3709458"/>
            <a:ext cx="3905250" cy="2857500"/>
          </a:xfrm>
          <a:prstGeom prst="rect">
            <a:avLst/>
          </a:prstGeom>
        </p:spPr>
      </p:pic>
      <p:pic>
        <p:nvPicPr>
          <p:cNvPr id="9" name="Picture 9" descr="Example of eco - code">
            <a:extLst>
              <a:ext uri="{FF2B5EF4-FFF2-40B4-BE49-F238E27FC236}">
                <a16:creationId xmlns:a16="http://schemas.microsoft.com/office/drawing/2014/main" xmlns="" id="{5577408F-7885-4895-8AC4-E61AC4E4A56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066" y="1316393"/>
            <a:ext cx="1529911" cy="221138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1" name="Picture 11" descr="Example of eco - code">
            <a:extLst>
              <a:ext uri="{FF2B5EF4-FFF2-40B4-BE49-F238E27FC236}">
                <a16:creationId xmlns:a16="http://schemas.microsoft.com/office/drawing/2014/main" xmlns="" id="{4ED29D3C-6D76-4977-991F-3079AE43939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632" y="1325472"/>
            <a:ext cx="1445746" cy="219162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3" name="Picture 13" descr="Example of eco - code">
            <a:extLst>
              <a:ext uri="{FF2B5EF4-FFF2-40B4-BE49-F238E27FC236}">
                <a16:creationId xmlns:a16="http://schemas.microsoft.com/office/drawing/2014/main" xmlns="" id="{B2C29E44-2A95-4A91-8D25-0B6EE23DF53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821" y="1311097"/>
            <a:ext cx="1454611" cy="219242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6" name="Picture 7" descr="Eco school logo">
            <a:extLst>
              <a:ext uri="{FF2B5EF4-FFF2-40B4-BE49-F238E27FC236}">
                <a16:creationId xmlns:a16="http://schemas.microsoft.com/office/drawing/2014/main" xmlns="" id="{0F54C539-B956-48F2-857E-D1E0D48DAE1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8"/>
          <a:stretch/>
        </p:blipFill>
        <p:spPr>
          <a:xfrm>
            <a:off x="8341477" y="291470"/>
            <a:ext cx="857854" cy="941574"/>
          </a:xfrm>
          <a:prstGeom prst="rect">
            <a:avLst/>
          </a:prstGeom>
        </p:spPr>
      </p:pic>
      <p:sp>
        <p:nvSpPr>
          <p:cNvPr id="8" name="Title 1" hidden="1">
            <a:extLst>
              <a:ext uri="{FF2B5EF4-FFF2-40B4-BE49-F238E27FC236}">
                <a16:creationId xmlns:a16="http://schemas.microsoft.com/office/drawing/2014/main" xmlns="" id="{701BF5C4-965C-4AF9-AF24-3F4B58E163D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>
                <a:solidFill>
                  <a:srgbClr val="000000"/>
                </a:solidFill>
              </a:rPr>
              <a:t>Step 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7763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4075EC-8E43-4435-9D90-294C45641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50" y="185208"/>
            <a:ext cx="10515600" cy="1325563"/>
          </a:xfrm>
        </p:spPr>
        <p:txBody>
          <a:bodyPr/>
          <a:lstStyle/>
          <a:p>
            <a:r>
              <a:rPr lang="en-US" b="1">
                <a:cs typeface="Calibri Light"/>
              </a:rPr>
              <a:t>Eco-Schools model 10</a:t>
            </a:r>
            <a:r>
              <a:rPr lang="en-US" b="1">
                <a:ea typeface="+mj-lt"/>
                <a:cs typeface="+mj-lt"/>
              </a:rPr>
              <a:t> topics</a:t>
            </a:r>
            <a:endParaRPr lang="en-US" b="1"/>
          </a:p>
        </p:txBody>
      </p:sp>
      <p:pic>
        <p:nvPicPr>
          <p:cNvPr id="18" name="Picture 18" descr="eco topic logos">
            <a:extLst>
              <a:ext uri="{FF2B5EF4-FFF2-40B4-BE49-F238E27FC236}">
                <a16:creationId xmlns:a16="http://schemas.microsoft.com/office/drawing/2014/main" xmlns="" id="{2DB735F2-399C-4758-83AB-6D47F67030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04" y="1304660"/>
            <a:ext cx="10967508" cy="4980516"/>
          </a:xfrm>
        </p:spPr>
      </p:pic>
      <p:pic>
        <p:nvPicPr>
          <p:cNvPr id="16" name="Picture 7" descr="Eco school logo">
            <a:extLst>
              <a:ext uri="{FF2B5EF4-FFF2-40B4-BE49-F238E27FC236}">
                <a16:creationId xmlns:a16="http://schemas.microsoft.com/office/drawing/2014/main" xmlns="" id="{0F54C539-B956-48F2-857E-D1E0D48DAE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8"/>
          <a:stretch/>
        </p:blipFill>
        <p:spPr>
          <a:xfrm>
            <a:off x="10077144" y="280887"/>
            <a:ext cx="1418770" cy="155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8098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FB937F-8187-4820-AFFA-E644F6B99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117" y="280459"/>
            <a:ext cx="10515600" cy="1325563"/>
          </a:xfrm>
        </p:spPr>
        <p:txBody>
          <a:bodyPr/>
          <a:lstStyle/>
          <a:p>
            <a:r>
              <a:rPr lang="en-US" b="1">
                <a:cs typeface="Calibri Light"/>
              </a:rPr>
              <a:t>Key things to think about in topics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16AC0B8-B2D6-4E4E-951F-0D10B9A2873D}"/>
              </a:ext>
            </a:extLst>
          </p:cNvPr>
          <p:cNvSpPr txBox="1"/>
          <p:nvPr/>
        </p:nvSpPr>
        <p:spPr>
          <a:xfrm>
            <a:off x="543983" y="1485900"/>
            <a:ext cx="10295652" cy="504753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800" dirty="0"/>
              <a:t>Whole school opportunities</a:t>
            </a:r>
            <a:endParaRPr lang="en-US" sz="2800" dirty="0">
              <a:cs typeface="Calibri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800" dirty="0">
                <a:cs typeface="Calibri"/>
              </a:rPr>
              <a:t>Informing everyone about the work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800" dirty="0">
                <a:cs typeface="Calibri"/>
              </a:rPr>
              <a:t>Links to curriculum areas e.g. Science (sorting materials), geography (sustainable development), math (data handling)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800" dirty="0">
                <a:cs typeface="Calibri"/>
              </a:rPr>
              <a:t>Monitor impact of actions – hopefully,</a:t>
            </a:r>
            <a:r>
              <a:rPr lang="en-US" sz="2800" i="1" dirty="0">
                <a:cs typeface="Calibri"/>
              </a:rPr>
              <a:t> reductions in litter (but not always!)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800" dirty="0">
                <a:cs typeface="Calibri"/>
              </a:rPr>
              <a:t>Reflected in your Eco-code </a:t>
            </a:r>
          </a:p>
          <a:p>
            <a:pPr marL="285750" indent="-285750">
              <a:buFont typeface="Arial"/>
              <a:buChar char="•"/>
            </a:pPr>
            <a:endParaRPr lang="en-US" sz="2800" dirty="0">
              <a:cs typeface="Calibri"/>
            </a:endParaRPr>
          </a:p>
        </p:txBody>
      </p:sp>
      <p:pic>
        <p:nvPicPr>
          <p:cNvPr id="7" name="Picture 2" descr="Litter - Eco Schools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493" y="-690563"/>
            <a:ext cx="4762500" cy="461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25427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1">
            <a:extLst>
              <a:ext uri="{FF2B5EF4-FFF2-40B4-BE49-F238E27FC236}">
                <a16:creationId xmlns:a16="http://schemas.microsoft.com/office/drawing/2014/main" xmlns="" id="{B05E4F47-B148-49E0-B472-BBF1493155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769972" y="0"/>
            <a:ext cx="6421721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A2CE8EB-F719-4F84-9E91-F538438CAC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253912-4E28-4AD5-8556-AB5B794A6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417" y="158186"/>
            <a:ext cx="4766330" cy="1454051"/>
          </a:xfrm>
        </p:spPr>
        <p:txBody>
          <a:bodyPr>
            <a:normAutofit/>
          </a:bodyPr>
          <a:lstStyle/>
          <a:p>
            <a:r>
              <a:rPr lang="en-GB" sz="3600" b="1">
                <a:solidFill>
                  <a:srgbClr val="000000"/>
                </a:solidFill>
              </a:rPr>
              <a:t>Litter projects </a:t>
            </a:r>
            <a:endParaRPr lang="en-GB" sz="3600" b="1">
              <a:solidFill>
                <a:srgbClr val="000000"/>
              </a:solidFill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4E98E51-A193-4087-9499-CF2F2B23E8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980" y="1523468"/>
            <a:ext cx="5725878" cy="505276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3200" dirty="0">
                <a:solidFill>
                  <a:srgbClr val="000000"/>
                </a:solidFill>
              </a:rPr>
              <a:t>Litter Innovation Fund</a:t>
            </a:r>
          </a:p>
          <a:p>
            <a:r>
              <a:rPr lang="en-GB" sz="3200" dirty="0">
                <a:solidFill>
                  <a:srgbClr val="000000"/>
                </a:solidFill>
                <a:cs typeface="Calibri"/>
              </a:rPr>
              <a:t>Litter Less Leicester</a:t>
            </a:r>
          </a:p>
          <a:p>
            <a:r>
              <a:rPr lang="en-GB" sz="3200" dirty="0">
                <a:solidFill>
                  <a:srgbClr val="000000"/>
                </a:solidFill>
              </a:rPr>
              <a:t>#EcoSchoolsatHome</a:t>
            </a:r>
            <a:endParaRPr lang="en-GB" sz="3200" dirty="0">
              <a:solidFill>
                <a:srgbClr val="000000"/>
              </a:solidFill>
              <a:cs typeface="Calibri"/>
            </a:endParaRPr>
          </a:p>
          <a:p>
            <a:r>
              <a:rPr lang="en-GB" sz="3200" dirty="0">
                <a:solidFill>
                  <a:srgbClr val="000000"/>
                </a:solidFill>
                <a:cs typeface="Calibri"/>
              </a:rPr>
              <a:t>Great Big School Clean</a:t>
            </a:r>
          </a:p>
          <a:p>
            <a:r>
              <a:rPr lang="en-GB" sz="3200" dirty="0">
                <a:solidFill>
                  <a:srgbClr val="000000"/>
                </a:solidFill>
                <a:ea typeface="+mn-lt"/>
                <a:cs typeface="+mn-lt"/>
              </a:rPr>
              <a:t>Bin It</a:t>
            </a:r>
          </a:p>
          <a:p>
            <a:r>
              <a:rPr lang="en-GB" sz="3200" dirty="0">
                <a:solidFill>
                  <a:srgbClr val="000000"/>
                </a:solidFill>
                <a:cs typeface="Calibri"/>
              </a:rPr>
              <a:t>Helping Hands Environmental</a:t>
            </a:r>
            <a:endParaRPr lang="en-GB" sz="4000" dirty="0"/>
          </a:p>
          <a:p>
            <a:r>
              <a:rPr lang="en-GB" sz="3200" dirty="0">
                <a:solidFill>
                  <a:srgbClr val="000000"/>
                </a:solidFill>
                <a:cs typeface="Calibri"/>
              </a:rPr>
              <a:t>Curriculum Links </a:t>
            </a:r>
          </a:p>
          <a:p>
            <a:endParaRPr lang="en-GB" sz="2000" dirty="0">
              <a:solidFill>
                <a:srgbClr val="000000"/>
              </a:solidFill>
              <a:cs typeface="Calibri"/>
            </a:endParaRPr>
          </a:p>
          <a:p>
            <a:endParaRPr lang="en-GB" sz="2000" dirty="0">
              <a:solidFill>
                <a:srgbClr val="000000"/>
              </a:solidFill>
              <a:cs typeface="Calibri"/>
            </a:endParaRPr>
          </a:p>
        </p:txBody>
      </p:sp>
      <p:sp>
        <p:nvSpPr>
          <p:cNvPr id="16" name="Freeform 50">
            <a:extLst>
              <a:ext uri="{FF2B5EF4-FFF2-40B4-BE49-F238E27FC236}">
                <a16:creationId xmlns:a16="http://schemas.microsoft.com/office/drawing/2014/main" xmlns="" id="{684BF3E1-C321-4F38-85CF-FEBBEEC15E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727121" y="581159"/>
            <a:ext cx="5464879" cy="6276841"/>
          </a:xfrm>
          <a:custGeom>
            <a:avLst/>
            <a:gdLst>
              <a:gd name="connsiteX0" fmla="*/ 3299930 w 5464879"/>
              <a:gd name="connsiteY0" fmla="*/ 0 h 6276841"/>
              <a:gd name="connsiteX1" fmla="*/ 5398992 w 5464879"/>
              <a:gd name="connsiteY1" fmla="*/ 753544 h 6276841"/>
              <a:gd name="connsiteX2" fmla="*/ 5464879 w 5464879"/>
              <a:gd name="connsiteY2" fmla="*/ 813426 h 6276841"/>
              <a:gd name="connsiteX3" fmla="*/ 5464879 w 5464879"/>
              <a:gd name="connsiteY3" fmla="*/ 5786434 h 6276841"/>
              <a:gd name="connsiteX4" fmla="*/ 5398992 w 5464879"/>
              <a:gd name="connsiteY4" fmla="*/ 5846317 h 6276841"/>
              <a:gd name="connsiteX5" fmla="*/ 4872873 w 5464879"/>
              <a:gd name="connsiteY5" fmla="*/ 6201577 h 6276841"/>
              <a:gd name="connsiteX6" fmla="*/ 4716632 w 5464879"/>
              <a:gd name="connsiteY6" fmla="*/ 6276841 h 6276841"/>
              <a:gd name="connsiteX7" fmla="*/ 1883227 w 5464879"/>
              <a:gd name="connsiteY7" fmla="*/ 6276841 h 6276841"/>
              <a:gd name="connsiteX8" fmla="*/ 1726987 w 5464879"/>
              <a:gd name="connsiteY8" fmla="*/ 6201577 h 6276841"/>
              <a:gd name="connsiteX9" fmla="*/ 0 w 5464879"/>
              <a:gd name="connsiteY9" fmla="*/ 3299930 h 6276841"/>
              <a:gd name="connsiteX10" fmla="*/ 3299930 w 5464879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64879" h="6276841">
                <a:moveTo>
                  <a:pt x="3299930" y="0"/>
                </a:moveTo>
                <a:cubicBezTo>
                  <a:pt x="4097274" y="0"/>
                  <a:pt x="4828569" y="282789"/>
                  <a:pt x="5398992" y="753544"/>
                </a:cubicBezTo>
                <a:lnTo>
                  <a:pt x="5464879" y="813426"/>
                </a:lnTo>
                <a:lnTo>
                  <a:pt x="5464879" y="5786434"/>
                </a:lnTo>
                <a:lnTo>
                  <a:pt x="5398992" y="5846317"/>
                </a:lnTo>
                <a:cubicBezTo>
                  <a:pt x="5236014" y="5980818"/>
                  <a:pt x="5059904" y="6099975"/>
                  <a:pt x="4872873" y="6201577"/>
                </a:cubicBezTo>
                <a:lnTo>
                  <a:pt x="4716632" y="6276841"/>
                </a:lnTo>
                <a:lnTo>
                  <a:pt x="1883227" y="6276841"/>
                </a:lnTo>
                <a:lnTo>
                  <a:pt x="1726987" y="6201577"/>
                </a:lnTo>
                <a:cubicBezTo>
                  <a:pt x="698316" y="5642769"/>
                  <a:pt x="0" y="4552900"/>
                  <a:pt x="0" y="3299930"/>
                </a:cubicBezTo>
                <a:cubicBezTo>
                  <a:pt x="0" y="1477429"/>
                  <a:pt x="1477429" y="0"/>
                  <a:pt x="3299930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 descr="Litter - Eco Schools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193" y="1119187"/>
            <a:ext cx="4762500" cy="461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22602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4071" y="165931"/>
            <a:ext cx="7474172" cy="1325563"/>
          </a:xfrm>
        </p:spPr>
        <p:txBody>
          <a:bodyPr>
            <a:normAutofit/>
          </a:bodyPr>
          <a:lstStyle/>
          <a:p>
            <a:r>
              <a:rPr lang="en-GB" b="1" dirty="0"/>
              <a:t>Litter Innovation Fund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2747" y="1349406"/>
            <a:ext cx="4820488" cy="4891596"/>
          </a:xfrm>
        </p:spPr>
        <p:txBody>
          <a:bodyPr anchor="ctr">
            <a:noAutofit/>
          </a:bodyPr>
          <a:lstStyle/>
          <a:p>
            <a:r>
              <a:rPr lang="en-GB" sz="2200" dirty="0"/>
              <a:t>As part of the Litter Innovation Fund, funded by DEFRA and managed by Wrap UK, Leicester City Council are conducting a media campaign involving local schools to highlight the issue of litter in Leicester and beyond.</a:t>
            </a:r>
            <a:endParaRPr lang="en-GB" sz="2200" dirty="0">
              <a:cs typeface="Calibri"/>
            </a:endParaRPr>
          </a:p>
          <a:p>
            <a:r>
              <a:rPr lang="en-GB" sz="2200" dirty="0"/>
              <a:t>The campaign comprises of a series of short, hard-hitting clips to be used in digital media across the city. </a:t>
            </a:r>
            <a:endParaRPr lang="en-GB" sz="2200" dirty="0">
              <a:cs typeface="Calibri"/>
            </a:endParaRPr>
          </a:p>
          <a:p>
            <a:r>
              <a:rPr lang="en-GB" sz="2200" dirty="0"/>
              <a:t>Three key themes which will be addressed;</a:t>
            </a:r>
            <a:endParaRPr lang="en-GB" sz="2200" dirty="0">
              <a:cs typeface="Calibri"/>
            </a:endParaRPr>
          </a:p>
          <a:p>
            <a:pPr lvl="1"/>
            <a:r>
              <a:rPr lang="en-GB" sz="2200" dirty="0"/>
              <a:t>Litter down drains</a:t>
            </a:r>
            <a:endParaRPr lang="en-GB" sz="2200" dirty="0">
              <a:cs typeface="Calibri"/>
            </a:endParaRPr>
          </a:p>
          <a:p>
            <a:pPr lvl="1"/>
            <a:r>
              <a:rPr lang="en-GB" sz="2200" dirty="0"/>
              <a:t>Fly-tipping</a:t>
            </a:r>
            <a:endParaRPr lang="en-GB" sz="2200" dirty="0">
              <a:cs typeface="Calibri"/>
            </a:endParaRPr>
          </a:p>
          <a:p>
            <a:pPr lvl="1"/>
            <a:r>
              <a:rPr lang="en-GB" sz="2200" dirty="0"/>
              <a:t>How litter impacts wildlife</a:t>
            </a:r>
            <a:endParaRPr lang="en-GB" sz="2200" dirty="0">
              <a:cs typeface="Calibri"/>
            </a:endParaRPr>
          </a:p>
        </p:txBody>
      </p:sp>
      <p:sp>
        <p:nvSpPr>
          <p:cNvPr id="38" name="Rectangle 30">
            <a:extLst>
              <a:ext uri="{FF2B5EF4-FFF2-40B4-BE49-F238E27FC236}">
                <a16:creationId xmlns:a16="http://schemas.microsoft.com/office/drawing/2014/main" xmlns="" id="{59A309A7-1751-4ABE-A3C1-EEC40366AD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rgbClr val="4683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2">
            <a:extLst>
              <a:ext uri="{FF2B5EF4-FFF2-40B4-BE49-F238E27FC236}">
                <a16:creationId xmlns:a16="http://schemas.microsoft.com/office/drawing/2014/main" xmlns="" id="{967D8EB6-EAE1-4F9C-B398-83321E2872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FEDC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Love where you live logo"/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30743" y="2474254"/>
            <a:ext cx="1912560" cy="1909489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Litter Innovation Campaign Poster">
            <a:extLst>
              <a:ext uri="{FF2B5EF4-FFF2-40B4-BE49-F238E27FC236}">
                <a16:creationId xmlns:a16="http://schemas.microsoft.com/office/drawing/2014/main" xmlns="" id="{F8A35BAA-C70D-468A-8853-6861C443E7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489" y="284881"/>
            <a:ext cx="2258298" cy="31950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Litter Innovation Campaign Poster">
            <a:extLst>
              <a:ext uri="{FF2B5EF4-FFF2-40B4-BE49-F238E27FC236}">
                <a16:creationId xmlns:a16="http://schemas.microsoft.com/office/drawing/2014/main" xmlns="" id="{8A5F9BB5-17BF-470C-A889-74ADC245E6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148" y="3859695"/>
            <a:ext cx="1775465" cy="25399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 descr="Litter Innovation Campaign Poster">
            <a:extLst>
              <a:ext uri="{FF2B5EF4-FFF2-40B4-BE49-F238E27FC236}">
                <a16:creationId xmlns:a16="http://schemas.microsoft.com/office/drawing/2014/main" xmlns="" id="{43F24F2F-4232-4127-A4F4-B166EE5FE1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882" y="3859695"/>
            <a:ext cx="1749190" cy="253994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277344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xmlns="" id="{3B854194-185D-494D-905C-7C7CB2E3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xmlns="" id="{B4F5FA0D-0104-4987-8241-EFF7C85B88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11">
            <a:extLst>
              <a:ext uri="{FF2B5EF4-FFF2-40B4-BE49-F238E27FC236}">
                <a16:creationId xmlns:a16="http://schemas.microsoft.com/office/drawing/2014/main" xmlns="" id="{2897127E-6CEF-446C-BE87-93B7C46E49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568680-1F6E-4073-8B45-306811ED2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en-GB" sz="4100">
                <a:solidFill>
                  <a:srgbClr val="FFFFFF"/>
                </a:solidFill>
              </a:rPr>
              <a:t>#EcoTeachMeet Webinar Series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D2D824A-FFCF-4A60-8009-B0A78D08C9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rmAutofit/>
          </a:bodyPr>
          <a:lstStyle/>
          <a:p>
            <a:r>
              <a:rPr lang="en-GB" sz="3000">
                <a:solidFill>
                  <a:srgbClr val="000000"/>
                </a:solidFill>
              </a:rPr>
              <a:t>Overview of #</a:t>
            </a:r>
            <a:r>
              <a:rPr lang="en-GB" sz="3000" err="1">
                <a:solidFill>
                  <a:srgbClr val="000000"/>
                </a:solidFill>
              </a:rPr>
              <a:t>EcoTeach</a:t>
            </a:r>
            <a:r>
              <a:rPr lang="en-GB" sz="3000">
                <a:solidFill>
                  <a:srgbClr val="000000"/>
                </a:solidFill>
              </a:rPr>
              <a:t> format and dates/times of webinars</a:t>
            </a:r>
            <a:endParaRPr lang="en-GB" sz="3000">
              <a:solidFill>
                <a:srgbClr val="000000"/>
              </a:solidFill>
              <a:cs typeface="Calibri"/>
            </a:endParaRPr>
          </a:p>
          <a:p>
            <a:r>
              <a:rPr lang="en-GB" sz="3000">
                <a:solidFill>
                  <a:srgbClr val="000000"/>
                </a:solidFill>
              </a:rPr>
              <a:t>What Environmental Education Leicester is</a:t>
            </a:r>
            <a:endParaRPr lang="en-GB" sz="3000">
              <a:solidFill>
                <a:srgbClr val="000000"/>
              </a:solidFill>
              <a:cs typeface="Calibri"/>
            </a:endParaRPr>
          </a:p>
          <a:p>
            <a:r>
              <a:rPr lang="en-GB" sz="3000">
                <a:solidFill>
                  <a:srgbClr val="000000"/>
                </a:solidFill>
              </a:rPr>
              <a:t>Eco-Schools – and how it fits into the big picture</a:t>
            </a:r>
            <a:endParaRPr lang="en-GB" sz="3000">
              <a:solidFill>
                <a:srgbClr val="000000"/>
              </a:solidFill>
              <a:cs typeface="Calibri"/>
            </a:endParaRPr>
          </a:p>
          <a:p>
            <a:r>
              <a:rPr lang="en-GB" sz="3000">
                <a:solidFill>
                  <a:srgbClr val="000000"/>
                </a:solidFill>
              </a:rPr>
              <a:t>Litter projects </a:t>
            </a:r>
            <a:endParaRPr lang="en-GB" sz="3000">
              <a:solidFill>
                <a:srgbClr val="000000"/>
              </a:solidFill>
              <a:cs typeface="Calibri"/>
            </a:endParaRPr>
          </a:p>
          <a:p>
            <a:r>
              <a:rPr lang="en-GB" sz="3000">
                <a:solidFill>
                  <a:srgbClr val="000000"/>
                </a:solidFill>
              </a:rPr>
              <a:t>Q &amp; As</a:t>
            </a:r>
            <a:endParaRPr lang="en-GB" sz="3000">
              <a:solidFill>
                <a:srgbClr val="000000"/>
              </a:solidFill>
              <a:cs typeface="Calibri"/>
            </a:endParaRPr>
          </a:p>
          <a:p>
            <a:r>
              <a:rPr lang="en-GB" sz="3000">
                <a:solidFill>
                  <a:srgbClr val="000000"/>
                </a:solidFill>
              </a:rPr>
              <a:t>Other opportunities coming up</a:t>
            </a:r>
            <a:r>
              <a:rPr lang="en-GB" sz="2400">
                <a:solidFill>
                  <a:srgbClr val="000000"/>
                </a:solidFill>
              </a:rPr>
              <a:t> </a:t>
            </a:r>
            <a:endParaRPr lang="en-GB" sz="2400">
              <a:solidFill>
                <a:srgbClr val="00000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0247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4071" y="165931"/>
            <a:ext cx="7474172" cy="1325563"/>
          </a:xfrm>
        </p:spPr>
        <p:txBody>
          <a:bodyPr>
            <a:normAutofit/>
          </a:bodyPr>
          <a:lstStyle/>
          <a:p>
            <a:r>
              <a:rPr lang="en-GB" b="1" dirty="0"/>
              <a:t>Litter Innovation Fund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154" y="1293190"/>
            <a:ext cx="5563253" cy="4974612"/>
          </a:xfrm>
        </p:spPr>
        <p:txBody>
          <a:bodyPr anchor="ctr">
            <a:noAutofit/>
          </a:bodyPr>
          <a:lstStyle/>
          <a:p>
            <a:r>
              <a:rPr lang="en-GB" sz="2200" dirty="0"/>
              <a:t>The clips have been filmed by a professional film crew and star children from six Leicester Schools</a:t>
            </a:r>
            <a:endParaRPr lang="en-GB" sz="2200" dirty="0">
              <a:cs typeface="Calibri"/>
            </a:endParaRPr>
          </a:p>
          <a:p>
            <a:r>
              <a:rPr lang="en-GB" sz="2200" dirty="0"/>
              <a:t>All clips have been subtitled in English and subtitled in the 10 most spoken languages in Leicester: Gujarati, Urdu, Punjabi, Bengali, Somali, Arabic, Farsi, Polish, Slovak and Chinese</a:t>
            </a:r>
            <a:endParaRPr lang="en-GB" sz="2200" dirty="0">
              <a:cs typeface="Calibri"/>
            </a:endParaRPr>
          </a:p>
          <a:p>
            <a:r>
              <a:rPr lang="en-GB" sz="2200" dirty="0"/>
              <a:t>We will be conducting litter surveys, both before and after the campaign, in areas local to schools in order to assess the impact the campaign has</a:t>
            </a:r>
            <a:endParaRPr lang="en-GB" sz="2400" dirty="0"/>
          </a:p>
        </p:txBody>
      </p:sp>
      <p:sp>
        <p:nvSpPr>
          <p:cNvPr id="38" name="Rectangle 30">
            <a:extLst>
              <a:ext uri="{FF2B5EF4-FFF2-40B4-BE49-F238E27FC236}">
                <a16:creationId xmlns:a16="http://schemas.microsoft.com/office/drawing/2014/main" xmlns="" id="{59A309A7-1751-4ABE-A3C1-EEC40366AD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rgbClr val="4683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2">
            <a:extLst>
              <a:ext uri="{FF2B5EF4-FFF2-40B4-BE49-F238E27FC236}">
                <a16:creationId xmlns:a16="http://schemas.microsoft.com/office/drawing/2014/main" xmlns="" id="{967D8EB6-EAE1-4F9C-B398-83321E2872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FEDC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Love where you live logo"/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30743" y="2474254"/>
            <a:ext cx="1912560" cy="1909489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Litter Innovation Campaign Poster">
            <a:extLst>
              <a:ext uri="{FF2B5EF4-FFF2-40B4-BE49-F238E27FC236}">
                <a16:creationId xmlns:a16="http://schemas.microsoft.com/office/drawing/2014/main" xmlns="" id="{127DC256-88CC-4327-94D4-B8821D9328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828" y="3073706"/>
            <a:ext cx="2424151" cy="3429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Litter Innovation Campaign Poster">
            <a:extLst>
              <a:ext uri="{FF2B5EF4-FFF2-40B4-BE49-F238E27FC236}">
                <a16:creationId xmlns:a16="http://schemas.microsoft.com/office/drawing/2014/main" xmlns="" id="{63E14FA1-5754-47C7-8912-2F4C00E850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519" y="276389"/>
            <a:ext cx="1553793" cy="21978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 descr="Litter Innovation Campaign Poster">
            <a:extLst>
              <a:ext uri="{FF2B5EF4-FFF2-40B4-BE49-F238E27FC236}">
                <a16:creationId xmlns:a16="http://schemas.microsoft.com/office/drawing/2014/main" xmlns="" id="{5637FFA0-A143-4A7D-8DC2-902BCF2C32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986" y="617912"/>
            <a:ext cx="1598954" cy="226174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87168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130" y="96405"/>
            <a:ext cx="10515600" cy="1325563"/>
          </a:xfrm>
        </p:spPr>
        <p:txBody>
          <a:bodyPr/>
          <a:lstStyle/>
          <a:p>
            <a:pPr algn="ctr"/>
            <a:r>
              <a:rPr lang="en-GB" b="1" dirty="0"/>
              <a:t>Litter Innovation Fund</a:t>
            </a:r>
            <a:endParaRPr lang="en-US" b="1" dirty="0"/>
          </a:p>
        </p:txBody>
      </p:sp>
      <p:pic>
        <p:nvPicPr>
          <p:cNvPr id="7171" name="Picture 3" descr="Image of children dressed as animals">
            <a:hlinkClick r:id="rId2"/>
          </p:cNvPr>
          <p:cNvPicPr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74602" y="4065828"/>
            <a:ext cx="2765115" cy="16717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2" name="Picture 4" descr="Image of two children in a car">
            <a:hlinkClick r:id="rId4"/>
          </p:cNvPr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551" y="4068358"/>
            <a:ext cx="2763477" cy="166924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3" name="Picture 5" descr="Image of people dumping waste">
            <a:hlinkClick r:id="rId6"/>
          </p:cNvPr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525" y="1606962"/>
            <a:ext cx="2749101" cy="166440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4" name="Picture 6" descr="Image of children dressed as animals">
            <a:hlinkClick r:id="rId8"/>
          </p:cNvPr>
          <p:cNvPicPr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796" y="1606963"/>
            <a:ext cx="2749101" cy="16644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5" name="Picture 7" descr="Image of waste dumping">
            <a:hlinkClick r:id="rId10"/>
          </p:cNvPr>
          <p:cNvPicPr>
            <a:picLocks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30" y="1611436"/>
            <a:ext cx="2749102" cy="16692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6" name="Picture 8" descr="Image of children carrying a bookcase">
            <a:hlinkClick r:id="rId12"/>
          </p:cNvPr>
          <p:cNvPicPr>
            <a:picLocks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52" y="4065829"/>
            <a:ext cx="2761957" cy="16717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5041" y="3300218"/>
            <a:ext cx="25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/>
              <a:t>King Richard III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90815" y="5756546"/>
            <a:ext cx="25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err="1"/>
              <a:t>Rushey</a:t>
            </a:r>
            <a:r>
              <a:rPr lang="en-GB" b="1"/>
              <a:t> Mead Primary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44490" y="5749360"/>
            <a:ext cx="25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/>
              <a:t>Castle Mead Academy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33148" y="3276844"/>
            <a:ext cx="25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err="1"/>
              <a:t>Rushey</a:t>
            </a:r>
            <a:r>
              <a:rPr lang="en-GB" b="1"/>
              <a:t> Mead Academy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381907" y="3285226"/>
            <a:ext cx="25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/>
              <a:t>Shaftesbury Junior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34632" y="5749361"/>
            <a:ext cx="25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/>
              <a:t>Catherine Juniors</a:t>
            </a:r>
          </a:p>
        </p:txBody>
      </p:sp>
      <p:grpSp>
        <p:nvGrpSpPr>
          <p:cNvPr id="6" name="Group 5" descr="EcoSchools You Tube logo"/>
          <p:cNvGrpSpPr/>
          <p:nvPr/>
        </p:nvGrpSpPr>
        <p:grpSpPr>
          <a:xfrm>
            <a:off x="9080178" y="4254447"/>
            <a:ext cx="2965698" cy="1873058"/>
            <a:chOff x="9887072" y="2457355"/>
            <a:chExt cx="2073031" cy="1466158"/>
          </a:xfrm>
        </p:grpSpPr>
        <p:pic>
          <p:nvPicPr>
            <p:cNvPr id="18" name="Picture 10" descr="Youtube logo">
              <a:hlinkClick r:id="rId14"/>
              <a:extLst>
                <a:ext uri="{FF2B5EF4-FFF2-40B4-BE49-F238E27FC236}">
                  <a16:creationId xmlns:a16="http://schemas.microsoft.com/office/drawing/2014/main" xmlns="" id="{EC91DB58-DA43-456E-996C-B67AC195FE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4519" y="2457355"/>
              <a:ext cx="938138" cy="688128"/>
            </a:xfrm>
            <a:prstGeom prst="rect">
              <a:avLst/>
            </a:prstGeom>
          </p:spPr>
        </p:pic>
        <p:sp>
          <p:nvSpPr>
            <p:cNvPr id="19" name="Content Placeholder 20">
              <a:extLst>
                <a:ext uri="{FF2B5EF4-FFF2-40B4-BE49-F238E27FC236}">
                  <a16:creationId xmlns:a16="http://schemas.microsoft.com/office/drawing/2014/main" xmlns="" id="{EA8ED7E6-6423-450F-B424-1F458313E49A}"/>
                </a:ext>
              </a:extLst>
            </p:cNvPr>
            <p:cNvSpPr txBox="1">
              <a:spLocks/>
            </p:cNvSpPr>
            <p:nvPr/>
          </p:nvSpPr>
          <p:spPr>
            <a:xfrm>
              <a:off x="9887072" y="3235636"/>
              <a:ext cx="2073031" cy="687877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400" b="1" err="1">
                  <a:cs typeface="Calibri"/>
                </a:rPr>
                <a:t>EcoSchoolsLCC</a:t>
              </a:r>
              <a:endParaRPr lang="en-US" sz="2400"/>
            </a:p>
          </p:txBody>
        </p:sp>
      </p:grpSp>
      <p:pic>
        <p:nvPicPr>
          <p:cNvPr id="7177" name="Picture 9" descr="Image of a child">
            <a:hlinkClick r:id="rId16"/>
          </p:cNvPr>
          <p:cNvPicPr>
            <a:picLocks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0163" y="1603117"/>
            <a:ext cx="2764415" cy="16556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9180164" y="3280530"/>
            <a:ext cx="2764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/>
              <a:t>Love where you live</a:t>
            </a:r>
          </a:p>
        </p:txBody>
      </p:sp>
      <p:pic>
        <p:nvPicPr>
          <p:cNvPr id="20" name="Picture 2" descr="Love where you live logo">
            <a:extLst>
              <a:ext uri="{FF2B5EF4-FFF2-40B4-BE49-F238E27FC236}">
                <a16:creationId xmlns:a16="http://schemas.microsoft.com/office/drawing/2014/main" xmlns="" id="{46384BA4-967C-42B0-AE90-6DEFE4A398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828856" y="173530"/>
            <a:ext cx="1115722" cy="1113930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5691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F1184D-5F00-44D6-8346-AB9BC4C74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cs typeface="Calibri Light"/>
              </a:rPr>
              <a:t>Campaign posters</a:t>
            </a:r>
            <a:endParaRPr lang="en-GB" dirty="0"/>
          </a:p>
        </p:txBody>
      </p:sp>
      <p:pic>
        <p:nvPicPr>
          <p:cNvPr id="5" name="Content Placeholder 4" descr="Litter innovation campaign poster">
            <a:extLst>
              <a:ext uri="{FF2B5EF4-FFF2-40B4-BE49-F238E27FC236}">
                <a16:creationId xmlns:a16="http://schemas.microsoft.com/office/drawing/2014/main" xmlns="" id="{61C1C9C3-BEAB-45C8-9222-D5E03F7D2E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75" y="2987732"/>
            <a:ext cx="2608011" cy="3689074"/>
          </a:xfrm>
          <a:ln>
            <a:solidFill>
              <a:schemeClr val="tx1"/>
            </a:solidFill>
          </a:ln>
        </p:spPr>
      </p:pic>
      <p:pic>
        <p:nvPicPr>
          <p:cNvPr id="7" name="Picture 6" descr="Litter Innovation Campaign Poster">
            <a:extLst>
              <a:ext uri="{FF2B5EF4-FFF2-40B4-BE49-F238E27FC236}">
                <a16:creationId xmlns:a16="http://schemas.microsoft.com/office/drawing/2014/main" xmlns="" id="{DD7B62F0-4D94-41E3-9A1C-60A3DFDDF4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737" y="365125"/>
            <a:ext cx="3557702" cy="63248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Litter innovation campaign poster">
            <a:extLst>
              <a:ext uri="{FF2B5EF4-FFF2-40B4-BE49-F238E27FC236}">
                <a16:creationId xmlns:a16="http://schemas.microsoft.com/office/drawing/2014/main" xmlns="" id="{6B571104-E83C-4689-8D49-9B10D958C3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95" y="365125"/>
            <a:ext cx="7234537" cy="23574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3A1E091-5D8D-4571-A5C5-4F9AEB3A392A}"/>
              </a:ext>
            </a:extLst>
          </p:cNvPr>
          <p:cNvSpPr txBox="1"/>
          <p:nvPr/>
        </p:nvSpPr>
        <p:spPr>
          <a:xfrm>
            <a:off x="3484943" y="2761285"/>
            <a:ext cx="4266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Email signature and banner size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853F6D8-95C5-4325-9FB1-6E754D9C00DB}"/>
              </a:ext>
            </a:extLst>
          </p:cNvPr>
          <p:cNvSpPr txBox="1"/>
          <p:nvPr/>
        </p:nvSpPr>
        <p:spPr>
          <a:xfrm>
            <a:off x="3154336" y="6109743"/>
            <a:ext cx="3448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A4 poster size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1266D9D-6D71-4706-ACA1-AC64D123F6E3}"/>
              </a:ext>
            </a:extLst>
          </p:cNvPr>
          <p:cNvSpPr txBox="1"/>
          <p:nvPr/>
        </p:nvSpPr>
        <p:spPr>
          <a:xfrm>
            <a:off x="5850294" y="4293547"/>
            <a:ext cx="2222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9:16 poster size</a:t>
            </a:r>
          </a:p>
        </p:txBody>
      </p:sp>
    </p:spTree>
    <p:extLst>
      <p:ext uri="{BB962C8B-B14F-4D97-AF65-F5344CB8AC3E}">
        <p14:creationId xmlns:p14="http://schemas.microsoft.com/office/powerpoint/2010/main" val="19914072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85D1A1-C54C-4A55-9FDD-E803A32B7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cs typeface="Calibri Light"/>
              </a:rPr>
              <a:t>Flytipping</a:t>
            </a:r>
            <a:r>
              <a:rPr lang="en-GB" dirty="0">
                <a:cs typeface="Calibri Light"/>
              </a:rPr>
              <a:t> 1</a:t>
            </a:r>
            <a:endParaRPr lang="en-GB" dirty="0"/>
          </a:p>
        </p:txBody>
      </p:sp>
      <p:pic>
        <p:nvPicPr>
          <p:cNvPr id="4" name="Online Media 3" title="Please don't flytip - Love Where you Live!">
            <a:hlinkClick r:id="" action="ppaction://media"/>
            <a:extLst>
              <a:ext uri="{FF2B5EF4-FFF2-40B4-BE49-F238E27FC236}">
                <a16:creationId xmlns:a16="http://schemas.microsoft.com/office/drawing/2014/main" xmlns="" id="{0E71499A-9FC7-472B-865E-B85CC61A455C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67238" y="365125"/>
            <a:ext cx="11057942" cy="6219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71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1CFF9F-A440-4CD2-BD1A-45BFF1275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cs typeface="Calibri Light"/>
              </a:rPr>
              <a:t>Flytipping</a:t>
            </a:r>
            <a:r>
              <a:rPr lang="en-GB" dirty="0">
                <a:cs typeface="Calibri Light"/>
              </a:rPr>
              <a:t> 2</a:t>
            </a:r>
            <a:endParaRPr lang="en-GB" dirty="0"/>
          </a:p>
        </p:txBody>
      </p:sp>
      <p:pic>
        <p:nvPicPr>
          <p:cNvPr id="4" name="Online Media 3" title="Please don't fly tip - Love Where you Live! (Slovak subtitles)">
            <a:hlinkClick r:id="" action="ppaction://media"/>
            <a:extLst>
              <a:ext uri="{FF2B5EF4-FFF2-40B4-BE49-F238E27FC236}">
                <a16:creationId xmlns:a16="http://schemas.microsoft.com/office/drawing/2014/main" xmlns="" id="{E7707F62-EE12-4709-B033-D501C70BF4C4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15954" y="229327"/>
            <a:ext cx="11375182" cy="6398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936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3E54A3-9F13-4D4C-B855-BFA84335A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cs typeface="Calibri Light"/>
              </a:rPr>
              <a:t>Marine pollution 2</a:t>
            </a:r>
            <a:endParaRPr lang="en-GB" dirty="0"/>
          </a:p>
        </p:txBody>
      </p:sp>
      <p:pic>
        <p:nvPicPr>
          <p:cNvPr id="4" name="Online Media 3" title="Seas and Rivers Chemical Pollution - Love Where you live">
            <a:hlinkClick r:id="" action="ppaction://media"/>
            <a:extLst>
              <a:ext uri="{FF2B5EF4-FFF2-40B4-BE49-F238E27FC236}">
                <a16:creationId xmlns:a16="http://schemas.microsoft.com/office/drawing/2014/main" xmlns="" id="{5AD354B1-B540-4656-925F-197E895E6E83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09138" y="344541"/>
            <a:ext cx="10981742" cy="617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117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D5BBEF-B096-4A26-B98A-F7EBD09BC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cs typeface="Calibri Light"/>
              </a:rPr>
              <a:t>Marine pollution 1</a:t>
            </a:r>
            <a:endParaRPr lang="en-GB" dirty="0"/>
          </a:p>
        </p:txBody>
      </p:sp>
      <p:pic>
        <p:nvPicPr>
          <p:cNvPr id="4" name="Online Media 3" title="Seas and Rivers Plastic Pollution ￢ﾀﾓ Love Where you Live! (Bengali subtitles)">
            <a:hlinkClick r:id="" action="ppaction://media"/>
            <a:extLst>
              <a:ext uri="{FF2B5EF4-FFF2-40B4-BE49-F238E27FC236}">
                <a16:creationId xmlns:a16="http://schemas.microsoft.com/office/drawing/2014/main" xmlns="" id="{8E0046F2-0CD4-4AA4-B16D-77628EEE27B7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71053" y="307616"/>
            <a:ext cx="11076603" cy="623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679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C54B77-A212-46E1-89D0-6C17664BA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cs typeface="Calibri Light"/>
              </a:rPr>
              <a:t>Animals 1</a:t>
            </a:r>
            <a:endParaRPr lang="en-GB" dirty="0"/>
          </a:p>
        </p:txBody>
      </p:sp>
      <p:pic>
        <p:nvPicPr>
          <p:cNvPr id="4" name="Online Media 3" title="Litter harms animals - Love Where you Live! (Gujarati subtitles)">
            <a:hlinkClick r:id="" action="ppaction://media"/>
            <a:extLst>
              <a:ext uri="{FF2B5EF4-FFF2-40B4-BE49-F238E27FC236}">
                <a16:creationId xmlns:a16="http://schemas.microsoft.com/office/drawing/2014/main" xmlns="" id="{8AAEA702-9651-4365-9FAB-7101FFA30CAA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41448" y="240299"/>
            <a:ext cx="11337860" cy="637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59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784D75-4C23-43CF-9FB7-3FDEAA3D5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cs typeface="Calibri Light"/>
              </a:rPr>
              <a:t>Animals 2</a:t>
            </a:r>
            <a:endParaRPr lang="en-GB" dirty="0"/>
          </a:p>
        </p:txBody>
      </p:sp>
      <p:pic>
        <p:nvPicPr>
          <p:cNvPr id="4" name="Online Media 3" title="Litter harms animals - Love Where you Live! (Arabic subtitles)">
            <a:hlinkClick r:id="" action="ppaction://media"/>
            <a:extLst>
              <a:ext uri="{FF2B5EF4-FFF2-40B4-BE49-F238E27FC236}">
                <a16:creationId xmlns:a16="http://schemas.microsoft.com/office/drawing/2014/main" xmlns="" id="{65FEF4C3-7F6A-4FA7-ADC8-9A94C7DBC17A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91360" y="276743"/>
            <a:ext cx="11207232" cy="630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237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7D7AC3-99E0-4529-BE28-6C7248429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Love where you Live</a:t>
            </a:r>
            <a:endParaRPr lang="en-US" dirty="0"/>
          </a:p>
        </p:txBody>
      </p:sp>
      <p:pic>
        <p:nvPicPr>
          <p:cNvPr id="3" name="Picture 3" descr="Love where you live video link">
            <a:hlinkClick r:id="" action="ppaction://media"/>
            <a:extLst>
              <a:ext uri="{FF2B5EF4-FFF2-40B4-BE49-F238E27FC236}">
                <a16:creationId xmlns:a16="http://schemas.microsoft.com/office/drawing/2014/main" xmlns="" id="{F3291CB9-CE90-45B7-ABBA-9AC9589C751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17483" y="315310"/>
            <a:ext cx="10955546" cy="623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9078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xmlns="" id="{3B854194-185D-494D-905C-7C7CB2E3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xmlns="" id="{B4F5FA0D-0104-4987-8241-EFF7C85B88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11">
            <a:extLst>
              <a:ext uri="{FF2B5EF4-FFF2-40B4-BE49-F238E27FC236}">
                <a16:creationId xmlns:a16="http://schemas.microsoft.com/office/drawing/2014/main" xmlns="" id="{2897127E-6CEF-446C-BE87-93B7C46E49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6AD6C6-96D9-4325-8A7D-4318B778D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en-GB" sz="3700">
                <a:solidFill>
                  <a:srgbClr val="FFFFFF"/>
                </a:solidFill>
              </a:rPr>
              <a:t>Overview of #EcoTeach Webinar format and dates/times of webinars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50CFA65-FAB1-4529-8EAE-5B9043C09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2200">
                <a:solidFill>
                  <a:srgbClr val="000000"/>
                </a:solidFill>
                <a:cs typeface="Calibri"/>
              </a:rPr>
              <a:t>Weekly at 10am during term time – lasting up to an hour, </a:t>
            </a:r>
            <a:r>
              <a:rPr lang="en-GB" sz="2200" i="1">
                <a:solidFill>
                  <a:srgbClr val="000000"/>
                </a:solidFill>
                <a:cs typeface="Calibri"/>
              </a:rPr>
              <a:t>Leicester focused but suitable for everyone.</a:t>
            </a:r>
          </a:p>
          <a:p>
            <a:endParaRPr lang="en-GB" sz="2200">
              <a:solidFill>
                <a:srgbClr val="000000"/>
              </a:solidFill>
              <a:cs typeface="Calibri"/>
            </a:endParaRPr>
          </a:p>
          <a:p>
            <a:r>
              <a:rPr lang="en-GB" sz="2200">
                <a:solidFill>
                  <a:srgbClr val="000000"/>
                </a:solidFill>
                <a:cs typeface="Calibri"/>
              </a:rPr>
              <a:t>Recording and PowerPoint with links available afterwards at </a:t>
            </a:r>
            <a:r>
              <a:rPr lang="en-GB" sz="2200">
                <a:solidFill>
                  <a:srgbClr val="000000"/>
                </a:solidFill>
                <a:cs typeface="Calibri"/>
                <a:hlinkClick r:id="rId3"/>
              </a:rPr>
              <a:t>schools.leicester.gov.uk/eco-schools</a:t>
            </a:r>
            <a:endParaRPr lang="en-GB" sz="2200">
              <a:solidFill>
                <a:srgbClr val="000000"/>
              </a:solidFill>
              <a:cs typeface="Calibri"/>
            </a:endParaRPr>
          </a:p>
          <a:p>
            <a:endParaRPr lang="en-GB" sz="2200">
              <a:solidFill>
                <a:srgbClr val="000000"/>
              </a:solidFill>
              <a:cs typeface="Calibri"/>
            </a:endParaRPr>
          </a:p>
          <a:p>
            <a:r>
              <a:rPr lang="en-GB" sz="2200">
                <a:solidFill>
                  <a:srgbClr val="000000"/>
                </a:solidFill>
                <a:cs typeface="Calibri"/>
              </a:rPr>
              <a:t>During the presentation, ask questions in the chat box.</a:t>
            </a:r>
          </a:p>
          <a:p>
            <a:endParaRPr lang="en-GB" sz="2200">
              <a:solidFill>
                <a:srgbClr val="000000"/>
              </a:solidFill>
              <a:cs typeface="Calibri"/>
            </a:endParaRPr>
          </a:p>
          <a:p>
            <a:r>
              <a:rPr lang="en-GB" sz="2200">
                <a:solidFill>
                  <a:srgbClr val="000000"/>
                </a:solidFill>
                <a:cs typeface="Calibri"/>
              </a:rPr>
              <a:t>Questions and answers at the end – either directly ask or in chat box depending how many people are attending.</a:t>
            </a:r>
          </a:p>
        </p:txBody>
      </p:sp>
    </p:spTree>
    <p:extLst>
      <p:ext uri="{BB962C8B-B14F-4D97-AF65-F5344CB8AC3E}">
        <p14:creationId xmlns:p14="http://schemas.microsoft.com/office/powerpoint/2010/main" val="39465191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xmlns="" id="{F4209EE6-922E-445F-BDA3-269C6608BF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xmlns="" id="{0ADDB668-2CA4-4D2B-9C34-3487CA330B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1553" y="4716089"/>
            <a:ext cx="11097349" cy="1573149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xmlns="" id="{6BCCE444-FF48-41ED-A7AA-5FD3E6B95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690" y="4816862"/>
            <a:ext cx="6430414" cy="13716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5400" b="1" dirty="0">
                <a:ea typeface="+mj-lt"/>
                <a:cs typeface="+mj-lt"/>
              </a:rPr>
              <a:t>Litter Less Leicester</a:t>
            </a:r>
            <a:endParaRPr lang="en-US" sz="5400" b="1" dirty="0">
              <a:ea typeface="+mj-lt"/>
              <a:cs typeface="+mj-lt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2568BC19-F052-4108-93E1-6A3D1DEC07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4784" y="5175711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D5FD337D-4D6B-4C8B-B6F5-121097E098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7126032" y="5478551"/>
            <a:ext cx="1021458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2" descr="Litter less campaign logo" title="Litter Less Logo">
            <a:extLst>
              <a:ext uri="{FF2B5EF4-FFF2-40B4-BE49-F238E27FC236}">
                <a16:creationId xmlns:a16="http://schemas.microsoft.com/office/drawing/2014/main" xmlns="" id="{2BF90B16-1D76-4123-8F3A-5546B4A16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1416" y="4759445"/>
            <a:ext cx="1463675" cy="14636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Image of children and banners">
            <a:extLst>
              <a:ext uri="{FF2B5EF4-FFF2-40B4-BE49-F238E27FC236}">
                <a16:creationId xmlns:a16="http://schemas.microsoft.com/office/drawing/2014/main" xmlns="" id="{15DA81D9-41CA-499A-8CC1-3A49970923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825" y="382588"/>
            <a:ext cx="1309688" cy="1992313"/>
          </a:xfrm>
          <a:prstGeom prst="rect">
            <a:avLst/>
          </a:prstGeom>
        </p:spPr>
      </p:pic>
      <p:pic>
        <p:nvPicPr>
          <p:cNvPr id="3" name="Picture 5" descr="Image of children and banners">
            <a:extLst>
              <a:ext uri="{FF2B5EF4-FFF2-40B4-BE49-F238E27FC236}">
                <a16:creationId xmlns:a16="http://schemas.microsoft.com/office/drawing/2014/main" xmlns="" id="{5D54DB45-9EEF-4FC3-A9B1-24979608AB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075" y="2962275"/>
            <a:ext cx="2239963" cy="1463675"/>
          </a:xfrm>
          <a:prstGeom prst="rect">
            <a:avLst/>
          </a:prstGeom>
        </p:spPr>
      </p:pic>
      <p:pic>
        <p:nvPicPr>
          <p:cNvPr id="8" name="Picture 9" descr="Image of children and banners">
            <a:extLst>
              <a:ext uri="{FF2B5EF4-FFF2-40B4-BE49-F238E27FC236}">
                <a16:creationId xmlns:a16="http://schemas.microsoft.com/office/drawing/2014/main" xmlns="" id="{1981230F-ADAF-47A7-ABD1-2C230600C3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850" y="382588"/>
            <a:ext cx="3786188" cy="2497138"/>
          </a:xfrm>
          <a:prstGeom prst="rect">
            <a:avLst/>
          </a:prstGeom>
        </p:spPr>
      </p:pic>
      <p:pic>
        <p:nvPicPr>
          <p:cNvPr id="11" name="Picture 11" descr="Image of children and banners">
            <a:extLst>
              <a:ext uri="{FF2B5EF4-FFF2-40B4-BE49-F238E27FC236}">
                <a16:creationId xmlns:a16="http://schemas.microsoft.com/office/drawing/2014/main" xmlns="" id="{178BFC35-CF0C-4922-A98E-5242E99932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63" y="2457450"/>
            <a:ext cx="1323975" cy="1968500"/>
          </a:xfrm>
          <a:prstGeom prst="rect">
            <a:avLst/>
          </a:prstGeom>
        </p:spPr>
      </p:pic>
      <p:pic>
        <p:nvPicPr>
          <p:cNvPr id="13" name="Picture 13" descr="Image of children and banners">
            <a:extLst>
              <a:ext uri="{FF2B5EF4-FFF2-40B4-BE49-F238E27FC236}">
                <a16:creationId xmlns:a16="http://schemas.microsoft.com/office/drawing/2014/main" xmlns="" id="{2989C857-4436-4B0A-A27D-9A902FBAD86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488" y="2457450"/>
            <a:ext cx="2994025" cy="1968500"/>
          </a:xfrm>
          <a:prstGeom prst="rect">
            <a:avLst/>
          </a:prstGeom>
        </p:spPr>
      </p:pic>
      <p:pic>
        <p:nvPicPr>
          <p:cNvPr id="1026" name="Picture 2" descr="Image of children and banner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3" y="382587"/>
            <a:ext cx="3017838" cy="199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Image of children and banners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16850" y="2962275"/>
            <a:ext cx="1478427" cy="1463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Image of children and banner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171" y="382587"/>
            <a:ext cx="2691199" cy="404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69725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4" y="69281"/>
            <a:ext cx="10515600" cy="1325563"/>
          </a:xfrm>
        </p:spPr>
        <p:txBody>
          <a:bodyPr/>
          <a:lstStyle/>
          <a:p>
            <a:r>
              <a:rPr lang="en-GB" b="1" dirty="0"/>
              <a:t>Litter Less Leicester</a:t>
            </a:r>
          </a:p>
        </p:txBody>
      </p:sp>
      <p:pic>
        <p:nvPicPr>
          <p:cNvPr id="8194" name="Picture 2" descr="Litter less campaign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9663" y="328613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556" y="1244061"/>
            <a:ext cx="5331085" cy="554465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2000" dirty="0">
                <a:ea typeface="+mn-lt"/>
                <a:cs typeface="+mn-lt"/>
              </a:rPr>
              <a:t>The Litter Less Campaign, led by Eco-Schools aims to reduce litter and affect long-term behaviour change through implementing a waste management system, which involves the whole school. </a:t>
            </a:r>
            <a:r>
              <a:rPr lang="en-GB" sz="2000" b="1" dirty="0">
                <a:ea typeface="+mn-lt"/>
                <a:cs typeface="+mn-lt"/>
              </a:rPr>
              <a:t>Leicester is the only place in the UK to run the campaign</a:t>
            </a:r>
          </a:p>
          <a:p>
            <a:endParaRPr lang="en-GB" sz="2000" b="1" dirty="0">
              <a:ea typeface="+mn-lt"/>
              <a:cs typeface="+mn-lt"/>
            </a:endParaRPr>
          </a:p>
          <a:p>
            <a:r>
              <a:rPr lang="en-GB" sz="2000" dirty="0">
                <a:ea typeface="+mn-lt"/>
                <a:cs typeface="+mn-lt"/>
              </a:rPr>
              <a:t>Use strategies &amp; activities to engage your staff and students to reduce litter in and around the school grounds</a:t>
            </a:r>
          </a:p>
          <a:p>
            <a:endParaRPr lang="en-GB" sz="2000" dirty="0">
              <a:ea typeface="+mn-lt"/>
              <a:cs typeface="+mn-lt"/>
            </a:endParaRPr>
          </a:p>
          <a:p>
            <a:r>
              <a:rPr lang="en-GB" sz="2000" dirty="0">
                <a:ea typeface="+mn-lt"/>
                <a:cs typeface="+mn-lt"/>
              </a:rPr>
              <a:t>Receive funding to run a campaign and litter pick in and around your school grounds</a:t>
            </a:r>
          </a:p>
          <a:p>
            <a:endParaRPr lang="en-GB" sz="2000" dirty="0">
              <a:ea typeface="+mn-lt"/>
              <a:cs typeface="+mn-lt"/>
            </a:endParaRPr>
          </a:p>
          <a:p>
            <a:r>
              <a:rPr lang="en-GB" sz="2000" dirty="0">
                <a:ea typeface="+mn-lt"/>
                <a:cs typeface="+mn-lt"/>
              </a:rPr>
              <a:t>Develop big community engagement and impact work</a:t>
            </a:r>
            <a:endParaRPr lang="en-GB" dirty="0"/>
          </a:p>
          <a:p>
            <a:pPr algn="just"/>
            <a:endParaRPr lang="en-GB" sz="2000" dirty="0">
              <a:ea typeface="+mn-lt"/>
              <a:cs typeface="+mn-lt"/>
            </a:endParaRPr>
          </a:p>
          <a:p>
            <a:pPr algn="just"/>
            <a:endParaRPr lang="en-GB" sz="2000" dirty="0">
              <a:cs typeface="Calibri"/>
            </a:endParaRPr>
          </a:p>
        </p:txBody>
      </p:sp>
      <p:pic>
        <p:nvPicPr>
          <p:cNvPr id="5" name="Picture 2" descr="Keep britain Tidy Logo">
            <a:extLst>
              <a:ext uri="{FF2B5EF4-FFF2-40B4-BE49-F238E27FC236}">
                <a16:creationId xmlns:a16="http://schemas.microsoft.com/office/drawing/2014/main" xmlns="" id="{F12DF722-F80A-4C87-BE23-29484184F5D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9235" y="2370553"/>
            <a:ext cx="1725822" cy="79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Eco school logo">
            <a:extLst>
              <a:ext uri="{FF2B5EF4-FFF2-40B4-BE49-F238E27FC236}">
                <a16:creationId xmlns:a16="http://schemas.microsoft.com/office/drawing/2014/main" xmlns="" id="{E865C069-4218-479E-BF8A-95B2ABC6F1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8"/>
          <a:stretch/>
        </p:blipFill>
        <p:spPr>
          <a:xfrm>
            <a:off x="10242778" y="3429000"/>
            <a:ext cx="1418770" cy="1555407"/>
          </a:xfrm>
          <a:prstGeom prst="rect">
            <a:avLst/>
          </a:prstGeom>
        </p:spPr>
      </p:pic>
      <p:pic>
        <p:nvPicPr>
          <p:cNvPr id="7" name="Picture 6" descr="A person holding a sign&#10;">
            <a:extLst>
              <a:ext uri="{FF2B5EF4-FFF2-40B4-BE49-F238E27FC236}">
                <a16:creationId xmlns:a16="http://schemas.microsoft.com/office/drawing/2014/main" xmlns="" id="{90ADC677-4820-47FB-8AC7-B1AD6A4FFB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923" y="732062"/>
            <a:ext cx="3925077" cy="2618811"/>
          </a:xfrm>
          <a:prstGeom prst="rect">
            <a:avLst/>
          </a:prstGeom>
        </p:spPr>
      </p:pic>
      <p:pic>
        <p:nvPicPr>
          <p:cNvPr id="9" name="Picture 8" descr="A group of people posing for the camera&#10;&#10;">
            <a:extLst>
              <a:ext uri="{FF2B5EF4-FFF2-40B4-BE49-F238E27FC236}">
                <a16:creationId xmlns:a16="http://schemas.microsoft.com/office/drawing/2014/main" xmlns="" id="{D924D75D-9CB3-4DF2-9A07-8651A8E161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922" y="3678141"/>
            <a:ext cx="3925078" cy="261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5215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B46D97E1-39B3-418B-9DBC-22B5E12CF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209" y="635069"/>
            <a:ext cx="4509236" cy="1139139"/>
          </a:xfrm>
        </p:spPr>
        <p:txBody>
          <a:bodyPr>
            <a:normAutofit/>
          </a:bodyPr>
          <a:lstStyle/>
          <a:p>
            <a:r>
              <a:rPr lang="en-GB" sz="3600" dirty="0" err="1">
                <a:cs typeface="Calibri Light"/>
              </a:rPr>
              <a:t>Litterless</a:t>
            </a:r>
            <a:r>
              <a:rPr lang="en-GB" sz="3600" dirty="0">
                <a:cs typeface="Calibri Light"/>
              </a:rPr>
              <a:t> images</a:t>
            </a:r>
            <a:endParaRPr lang="en-GB" sz="3600" dirty="0"/>
          </a:p>
        </p:txBody>
      </p:sp>
      <p:pic>
        <p:nvPicPr>
          <p:cNvPr id="5" name="Content Placeholder 4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xmlns="" id="{86C06181-4EAF-46B8-8D81-E411B91332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21"/>
            <a:ext cx="12191980" cy="6855958"/>
          </a:xfrm>
          <a:prstGeom prst="rect">
            <a:avLst/>
          </a:prstGeom>
        </p:spPr>
      </p:pic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xmlns="" id="{18545D3E-0134-436B-A855-59BB5789EA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992" y="1941362"/>
            <a:ext cx="4492454" cy="2419097"/>
          </a:xfrm>
        </p:spPr>
        <p:txBody>
          <a:bodyPr anchor="t">
            <a:normAutofit/>
          </a:bodyPr>
          <a:lstStyle/>
          <a:p>
            <a:endParaRPr lang="en-US" sz="180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07977D39-626F-40D7-B00F-16E02602DD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4961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group of people posing for a photo&#10;&#10;">
            <a:extLst>
              <a:ext uri="{FF2B5EF4-FFF2-40B4-BE49-F238E27FC236}">
                <a16:creationId xmlns:a16="http://schemas.microsoft.com/office/drawing/2014/main" xmlns="" id="{3C9AB316-5033-4766-B055-8ABF3F0DC7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4207" y="361702"/>
            <a:ext cx="1691640" cy="1691640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B905CDE4-B751-4B3E-B625-6E59F89034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08108C16-F4C0-44AA-999D-17BD39219B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721428" y="2550745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group of people standing in front of a building&#10;&#10;">
            <a:extLst>
              <a:ext uri="{FF2B5EF4-FFF2-40B4-BE49-F238E27FC236}">
                <a16:creationId xmlns:a16="http://schemas.microsoft.com/office/drawing/2014/main" xmlns="" id="{D64CAE88-A79E-4C01-91E2-A2316F5237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"/>
          <a:stretch/>
        </p:blipFill>
        <p:spPr>
          <a:xfrm>
            <a:off x="5886020" y="2715337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</p:spPr>
      </p:pic>
      <p:pic>
        <p:nvPicPr>
          <p:cNvPr id="13" name="Picture 12" descr="A group of people standing in front of a crowd posing for the camera&#10;">
            <a:extLst>
              <a:ext uri="{FF2B5EF4-FFF2-40B4-BE49-F238E27FC236}">
                <a16:creationId xmlns:a16="http://schemas.microsoft.com/office/drawing/2014/main" xmlns="" id="{AEDA9CE3-B040-4C47-8721-5AD2AF7B6AF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8624" y="2"/>
            <a:ext cx="3913376" cy="3281569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</p:spPr>
      </p:pic>
      <p:sp>
        <p:nvSpPr>
          <p:cNvPr id="28" name="Freeform: Shape 27">
            <a:extLst>
              <a:ext uri="{FF2B5EF4-FFF2-40B4-BE49-F238E27FC236}">
                <a16:creationId xmlns:a16="http://schemas.microsoft.com/office/drawing/2014/main" xmlns="" id="{CDC29AC1-2821-4FCC-B597-88DAF39C36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653162" y="4604085"/>
            <a:ext cx="4281112" cy="2253913"/>
          </a:xfrm>
          <a:custGeom>
            <a:avLst/>
            <a:gdLst>
              <a:gd name="connsiteX0" fmla="*/ 2140556 w 4281112"/>
              <a:gd name="connsiteY0" fmla="*/ 0 h 2253913"/>
              <a:gd name="connsiteX1" fmla="*/ 4281112 w 4281112"/>
              <a:gd name="connsiteY1" fmla="*/ 2140556 h 2253913"/>
              <a:gd name="connsiteX2" fmla="*/ 4275388 w 4281112"/>
              <a:gd name="connsiteY2" fmla="*/ 2253913 h 2253913"/>
              <a:gd name="connsiteX3" fmla="*/ 5724 w 4281112"/>
              <a:gd name="connsiteY3" fmla="*/ 2253913 h 2253913"/>
              <a:gd name="connsiteX4" fmla="*/ 0 w 4281112"/>
              <a:gd name="connsiteY4" fmla="*/ 2140556 h 2253913"/>
              <a:gd name="connsiteX5" fmla="*/ 2140556 w 4281112"/>
              <a:gd name="connsiteY5" fmla="*/ 0 h 225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1112" h="2253913">
                <a:moveTo>
                  <a:pt x="2140556" y="0"/>
                </a:moveTo>
                <a:cubicBezTo>
                  <a:pt x="3322752" y="0"/>
                  <a:pt x="4281112" y="958360"/>
                  <a:pt x="4281112" y="2140556"/>
                </a:cubicBezTo>
                <a:lnTo>
                  <a:pt x="4275388" y="2253913"/>
                </a:lnTo>
                <a:lnTo>
                  <a:pt x="5724" y="2253913"/>
                </a:lnTo>
                <a:lnTo>
                  <a:pt x="0" y="2140556"/>
                </a:lnTo>
                <a:cubicBezTo>
                  <a:pt x="0" y="958360"/>
                  <a:pt x="958360" y="0"/>
                  <a:pt x="214055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group of people standing in front of a crowd posing for the camera&#10;&#10;">
            <a:extLst>
              <a:ext uri="{FF2B5EF4-FFF2-40B4-BE49-F238E27FC236}">
                <a16:creationId xmlns:a16="http://schemas.microsoft.com/office/drawing/2014/main" xmlns="" id="{40507B2A-3478-4CEE-92D5-CC322EBC375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8614" y="4769536"/>
            <a:ext cx="3950208" cy="2088462"/>
          </a:xfrm>
          <a:custGeom>
            <a:avLst/>
            <a:gdLst/>
            <a:ahLst/>
            <a:cxnLst/>
            <a:rect l="l" t="t" r="r" b="b"/>
            <a:pathLst>
              <a:path w="3950208" h="2088462">
                <a:moveTo>
                  <a:pt x="1975104" y="0"/>
                </a:moveTo>
                <a:cubicBezTo>
                  <a:pt x="3065924" y="0"/>
                  <a:pt x="3950208" y="884284"/>
                  <a:pt x="3950208" y="1975104"/>
                </a:cubicBezTo>
                <a:lnTo>
                  <a:pt x="3944484" y="2088462"/>
                </a:lnTo>
                <a:lnTo>
                  <a:pt x="5724" y="2088462"/>
                </a:lnTo>
                <a:lnTo>
                  <a:pt x="0" y="1975104"/>
                </a:lnTo>
                <a:cubicBezTo>
                  <a:pt x="0" y="884284"/>
                  <a:pt x="884284" y="0"/>
                  <a:pt x="1975104" y="0"/>
                </a:cubicBezTo>
                <a:close/>
              </a:path>
            </a:pathLst>
          </a:custGeom>
        </p:spPr>
      </p:pic>
      <p:sp>
        <p:nvSpPr>
          <p:cNvPr id="30" name="Freeform: Shape 29">
            <a:extLst>
              <a:ext uri="{FF2B5EF4-FFF2-40B4-BE49-F238E27FC236}">
                <a16:creationId xmlns:a16="http://schemas.microsoft.com/office/drawing/2014/main" xmlns="" id="{C8F10CB3-3B5E-4C7A-98CF-B87454DDFA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group of people posing for the camera&#10;">
            <a:extLst>
              <a:ext uri="{FF2B5EF4-FFF2-40B4-BE49-F238E27FC236}">
                <a16:creationId xmlns:a16="http://schemas.microsoft.com/office/drawing/2014/main" xmlns="" id="{F57967ED-860F-4620-A98A-80B033D68A0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09416" y="4131546"/>
            <a:ext cx="3178912" cy="2726454"/>
          </a:xfrm>
          <a:custGeom>
            <a:avLst/>
            <a:gdLst/>
            <a:ahLst/>
            <a:cxnLst/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126555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339" y="69281"/>
            <a:ext cx="10515600" cy="1325563"/>
          </a:xfrm>
        </p:spPr>
        <p:txBody>
          <a:bodyPr/>
          <a:lstStyle/>
          <a:p>
            <a:r>
              <a:rPr lang="en-GB" b="1" dirty="0"/>
              <a:t>Litter Less Leicester</a:t>
            </a:r>
          </a:p>
        </p:txBody>
      </p:sp>
      <p:pic>
        <p:nvPicPr>
          <p:cNvPr id="8194" name="Picture 2" descr="Litter less campaign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9663" y="328613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605" y="1394844"/>
            <a:ext cx="4816151" cy="509987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just">
              <a:buNone/>
            </a:pPr>
            <a:r>
              <a:rPr lang="en-GB" sz="2000" b="1" dirty="0">
                <a:ea typeface="+mn-lt"/>
                <a:cs typeface="+mn-lt"/>
              </a:rPr>
              <a:t>What do you have to do?</a:t>
            </a:r>
          </a:p>
          <a:p>
            <a:pPr algn="just"/>
            <a:r>
              <a:rPr lang="en-GB" sz="2000" dirty="0">
                <a:ea typeface="+mn-lt"/>
                <a:cs typeface="+mn-lt"/>
              </a:rPr>
              <a:t>Purchase equipment for litter picking and raising awareness</a:t>
            </a:r>
          </a:p>
          <a:p>
            <a:pPr algn="just"/>
            <a:r>
              <a:rPr lang="en-GB" sz="2000" dirty="0">
                <a:ea typeface="+mn-lt"/>
                <a:cs typeface="+mn-lt"/>
              </a:rPr>
              <a:t>Bespoke action plan </a:t>
            </a:r>
          </a:p>
          <a:p>
            <a:pPr algn="just"/>
            <a:r>
              <a:rPr lang="en-GB" sz="2000" dirty="0">
                <a:ea typeface="+mn-lt"/>
                <a:cs typeface="+mn-lt"/>
              </a:rPr>
              <a:t>Carry out 3 different lesson plans linked to litter and waste</a:t>
            </a:r>
          </a:p>
          <a:p>
            <a:pPr algn="just"/>
            <a:r>
              <a:rPr lang="en-GB" sz="2000" dirty="0">
                <a:ea typeface="+mn-lt"/>
                <a:cs typeface="+mn-lt"/>
              </a:rPr>
              <a:t>Carry out 6 litter picks in and around the school grounds with the last one during the week of the project</a:t>
            </a:r>
          </a:p>
          <a:p>
            <a:pPr algn="just"/>
            <a:r>
              <a:rPr lang="en-GB" sz="2000" dirty="0">
                <a:ea typeface="+mn-lt"/>
                <a:cs typeface="+mn-lt"/>
              </a:rPr>
              <a:t>Attend the celebration event at Abbey Park with children</a:t>
            </a:r>
          </a:p>
          <a:p>
            <a:pPr algn="just"/>
            <a:r>
              <a:rPr lang="en-GB" sz="2000" dirty="0">
                <a:ea typeface="+mn-lt"/>
                <a:cs typeface="+mn-lt"/>
              </a:rPr>
              <a:t>Complete a short case study after the event with photos</a:t>
            </a:r>
            <a:endParaRPr lang="en-GB" sz="2000" dirty="0">
              <a:cs typeface="Calibri"/>
            </a:endParaRPr>
          </a:p>
          <a:p>
            <a:pPr algn="just"/>
            <a:endParaRPr lang="en-GB" sz="2000" dirty="0">
              <a:cs typeface="Calibri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F71F174C-7B7E-473F-B517-0AF4E57A61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9235" y="2370553"/>
            <a:ext cx="1725822" cy="79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Eco school logo">
            <a:extLst>
              <a:ext uri="{FF2B5EF4-FFF2-40B4-BE49-F238E27FC236}">
                <a16:creationId xmlns:a16="http://schemas.microsoft.com/office/drawing/2014/main" xmlns="" id="{CC17A43E-3DC9-4698-8849-0A092483D68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8"/>
          <a:stretch/>
        </p:blipFill>
        <p:spPr>
          <a:xfrm>
            <a:off x="10242778" y="3429000"/>
            <a:ext cx="1418770" cy="1555407"/>
          </a:xfrm>
          <a:prstGeom prst="rect">
            <a:avLst/>
          </a:prstGeom>
        </p:spPr>
      </p:pic>
      <p:pic>
        <p:nvPicPr>
          <p:cNvPr id="7" name="Picture 6" descr="A group of people holding a sign&#10;&#10;Description automatically generated">
            <a:extLst>
              <a:ext uri="{FF2B5EF4-FFF2-40B4-BE49-F238E27FC236}">
                <a16:creationId xmlns:a16="http://schemas.microsoft.com/office/drawing/2014/main" xmlns="" id="{822E4534-D17E-4001-A133-B8BBFF9BEA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152" y="1001935"/>
            <a:ext cx="3700954" cy="2463355"/>
          </a:xfrm>
          <a:prstGeom prst="rect">
            <a:avLst/>
          </a:prstGeom>
        </p:spPr>
      </p:pic>
      <p:pic>
        <p:nvPicPr>
          <p:cNvPr id="9" name="Picture 8" descr="A group of people that are standing in the grass&#10;&#10;Description automatically generated">
            <a:extLst>
              <a:ext uri="{FF2B5EF4-FFF2-40B4-BE49-F238E27FC236}">
                <a16:creationId xmlns:a16="http://schemas.microsoft.com/office/drawing/2014/main" xmlns="" id="{92E36B57-EC93-4EF7-AC92-605EF1CAA3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152" y="3647328"/>
            <a:ext cx="3690964" cy="245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3777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339" y="69281"/>
            <a:ext cx="10515600" cy="1325563"/>
          </a:xfrm>
        </p:spPr>
        <p:txBody>
          <a:bodyPr/>
          <a:lstStyle/>
          <a:p>
            <a:r>
              <a:rPr lang="en-GB" b="1" dirty="0"/>
              <a:t>Litter Less Leicester</a:t>
            </a:r>
          </a:p>
        </p:txBody>
      </p:sp>
      <p:pic>
        <p:nvPicPr>
          <p:cNvPr id="8194" name="Picture 2" descr="Litter less campaign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9663" y="328613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605" y="1394844"/>
            <a:ext cx="4816151" cy="509987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just">
              <a:buNone/>
            </a:pPr>
            <a:r>
              <a:rPr lang="en-GB" sz="2000" b="1" dirty="0">
                <a:ea typeface="+mn-lt"/>
                <a:cs typeface="+mn-lt"/>
              </a:rPr>
              <a:t>What do you have to do?</a:t>
            </a:r>
          </a:p>
          <a:p>
            <a:pPr algn="just"/>
            <a:r>
              <a:rPr lang="en-GB" sz="2000" dirty="0">
                <a:ea typeface="+mn-lt"/>
                <a:cs typeface="+mn-lt"/>
              </a:rPr>
              <a:t>Purchase equipment for litter picking and raising awareness</a:t>
            </a:r>
          </a:p>
          <a:p>
            <a:pPr algn="just"/>
            <a:r>
              <a:rPr lang="en-GB" sz="2000" dirty="0">
                <a:ea typeface="+mn-lt"/>
                <a:cs typeface="+mn-lt"/>
              </a:rPr>
              <a:t>Bespoke action plan </a:t>
            </a:r>
          </a:p>
          <a:p>
            <a:pPr algn="just"/>
            <a:r>
              <a:rPr lang="en-GB" sz="2000" dirty="0">
                <a:ea typeface="+mn-lt"/>
                <a:cs typeface="+mn-lt"/>
              </a:rPr>
              <a:t>Carry out 3 different lesson plans linked to litter and waste</a:t>
            </a:r>
          </a:p>
          <a:p>
            <a:pPr algn="just"/>
            <a:r>
              <a:rPr lang="en-GB" sz="2000" dirty="0">
                <a:ea typeface="+mn-lt"/>
                <a:cs typeface="+mn-lt"/>
              </a:rPr>
              <a:t>Carry out 6 litter picks in and around the school grounds with the last one during the week of the project</a:t>
            </a:r>
          </a:p>
          <a:p>
            <a:pPr algn="just"/>
            <a:r>
              <a:rPr lang="en-GB" sz="2000" dirty="0">
                <a:ea typeface="+mn-lt"/>
                <a:cs typeface="+mn-lt"/>
              </a:rPr>
              <a:t>Attend the celebration event at Abbey Park with children</a:t>
            </a:r>
          </a:p>
          <a:p>
            <a:pPr algn="just"/>
            <a:r>
              <a:rPr lang="en-GB" sz="2000" dirty="0">
                <a:ea typeface="+mn-lt"/>
                <a:cs typeface="+mn-lt"/>
              </a:rPr>
              <a:t>Complete a short case study after the event with photos</a:t>
            </a:r>
            <a:endParaRPr lang="en-GB" sz="2000" dirty="0">
              <a:cs typeface="Calibri"/>
            </a:endParaRPr>
          </a:p>
          <a:p>
            <a:pPr algn="just"/>
            <a:endParaRPr lang="en-GB" sz="2000" dirty="0">
              <a:cs typeface="Calibri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F71F174C-7B7E-473F-B517-0AF4E57A61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9235" y="2370553"/>
            <a:ext cx="1725822" cy="79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Eco school logo">
            <a:extLst>
              <a:ext uri="{FF2B5EF4-FFF2-40B4-BE49-F238E27FC236}">
                <a16:creationId xmlns:a16="http://schemas.microsoft.com/office/drawing/2014/main" xmlns="" id="{CC17A43E-3DC9-4698-8849-0A092483D68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8"/>
          <a:stretch/>
        </p:blipFill>
        <p:spPr>
          <a:xfrm>
            <a:off x="10242778" y="3429000"/>
            <a:ext cx="1418770" cy="1555407"/>
          </a:xfrm>
          <a:prstGeom prst="rect">
            <a:avLst/>
          </a:prstGeom>
        </p:spPr>
      </p:pic>
      <p:pic>
        <p:nvPicPr>
          <p:cNvPr id="7" name="Picture 6" descr="A group of people holding a sign&#10;&#10;Description automatically generated">
            <a:extLst>
              <a:ext uri="{FF2B5EF4-FFF2-40B4-BE49-F238E27FC236}">
                <a16:creationId xmlns:a16="http://schemas.microsoft.com/office/drawing/2014/main" xmlns="" id="{822E4534-D17E-4001-A133-B8BBFF9BEA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152" y="1001935"/>
            <a:ext cx="3700954" cy="2463355"/>
          </a:xfrm>
          <a:prstGeom prst="rect">
            <a:avLst/>
          </a:prstGeom>
        </p:spPr>
      </p:pic>
      <p:pic>
        <p:nvPicPr>
          <p:cNvPr id="9" name="Picture 8" descr="A group of people that are standing in the grass&#10;&#10;Description automatically generated">
            <a:extLst>
              <a:ext uri="{FF2B5EF4-FFF2-40B4-BE49-F238E27FC236}">
                <a16:creationId xmlns:a16="http://schemas.microsoft.com/office/drawing/2014/main" xmlns="" id="{92E36B57-EC93-4EF7-AC92-605EF1CAA3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152" y="3647328"/>
            <a:ext cx="3690964" cy="245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6164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339" y="69281"/>
            <a:ext cx="10515600" cy="1325563"/>
          </a:xfrm>
        </p:spPr>
        <p:txBody>
          <a:bodyPr/>
          <a:lstStyle/>
          <a:p>
            <a:r>
              <a:rPr lang="en-GB" b="1" dirty="0"/>
              <a:t>Litter Less Leicester 2020</a:t>
            </a:r>
          </a:p>
        </p:txBody>
      </p:sp>
      <p:pic>
        <p:nvPicPr>
          <p:cNvPr id="8194" name="Picture 2" descr="Litter less campaign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9663" y="328613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Keep britain tidy logo">
            <a:extLst>
              <a:ext uri="{FF2B5EF4-FFF2-40B4-BE49-F238E27FC236}">
                <a16:creationId xmlns:a16="http://schemas.microsoft.com/office/drawing/2014/main" xmlns="" id="{F71F174C-7B7E-473F-B517-0AF4E57A61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9235" y="2370553"/>
            <a:ext cx="1725822" cy="79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Eco school logo">
            <a:extLst>
              <a:ext uri="{FF2B5EF4-FFF2-40B4-BE49-F238E27FC236}">
                <a16:creationId xmlns:a16="http://schemas.microsoft.com/office/drawing/2014/main" xmlns="" id="{CC17A43E-3DC9-4698-8849-0A092483D68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8"/>
          <a:stretch/>
        </p:blipFill>
        <p:spPr>
          <a:xfrm>
            <a:off x="10242778" y="3429000"/>
            <a:ext cx="1418770" cy="1555407"/>
          </a:xfrm>
          <a:prstGeom prst="rect">
            <a:avLst/>
          </a:prstGeom>
        </p:spPr>
      </p:pic>
      <p:pic>
        <p:nvPicPr>
          <p:cNvPr id="11" name="Content Placeholder 10" descr="A person smiling at the camera&#10;&#10;">
            <a:extLst>
              <a:ext uri="{FF2B5EF4-FFF2-40B4-BE49-F238E27FC236}">
                <a16:creationId xmlns:a16="http://schemas.microsoft.com/office/drawing/2014/main" xmlns="" id="{9F4CDDB4-D000-4C79-A214-C8E73C025F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52" y="1281113"/>
            <a:ext cx="3089556" cy="2317167"/>
          </a:xfrm>
        </p:spPr>
      </p:pic>
      <p:pic>
        <p:nvPicPr>
          <p:cNvPr id="13" name="Picture 12" descr="A group of people that are standing in the grass litter picking&#10;&#10;">
            <a:extLst>
              <a:ext uri="{FF2B5EF4-FFF2-40B4-BE49-F238E27FC236}">
                <a16:creationId xmlns:a16="http://schemas.microsoft.com/office/drawing/2014/main" xmlns="" id="{5C6FC6D5-DC82-486C-8056-1E0BE3A88A6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0410" y="1265372"/>
            <a:ext cx="3448280" cy="2332908"/>
          </a:xfrm>
          <a:prstGeom prst="rect">
            <a:avLst/>
          </a:prstGeom>
        </p:spPr>
      </p:pic>
      <p:pic>
        <p:nvPicPr>
          <p:cNvPr id="15" name="Picture 14" descr="A group of people that are standing in the grass&#10;">
            <a:extLst>
              <a:ext uri="{FF2B5EF4-FFF2-40B4-BE49-F238E27FC236}">
                <a16:creationId xmlns:a16="http://schemas.microsoft.com/office/drawing/2014/main" xmlns="" id="{CA95D13A-0DBC-46FF-BC84-EEA9ECB8F44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94" y="3856262"/>
            <a:ext cx="3632513" cy="2615233"/>
          </a:xfrm>
          <a:prstGeom prst="rect">
            <a:avLst/>
          </a:prstGeom>
        </p:spPr>
      </p:pic>
      <p:pic>
        <p:nvPicPr>
          <p:cNvPr id="17" name="Picture 16" descr="Image of weighing scales">
            <a:extLst>
              <a:ext uri="{FF2B5EF4-FFF2-40B4-BE49-F238E27FC236}">
                <a16:creationId xmlns:a16="http://schemas.microsoft.com/office/drawing/2014/main" xmlns="" id="{764B7D5C-584B-484C-843D-07E59E4AEEC5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157" y="1259078"/>
            <a:ext cx="1969654" cy="3421297"/>
          </a:xfrm>
          <a:prstGeom prst="rect">
            <a:avLst/>
          </a:prstGeom>
        </p:spPr>
      </p:pic>
      <p:pic>
        <p:nvPicPr>
          <p:cNvPr id="18" name="Picture 17" descr="Children litter picking">
            <a:extLst>
              <a:ext uri="{FF2B5EF4-FFF2-40B4-BE49-F238E27FC236}">
                <a16:creationId xmlns:a16="http://schemas.microsoft.com/office/drawing/2014/main" xmlns="" id="{269D9C62-B4A3-4932-BEA1-3B56D618BF5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14736" y="4149924"/>
            <a:ext cx="2626204" cy="1969653"/>
          </a:xfrm>
          <a:prstGeom prst="rect">
            <a:avLst/>
          </a:prstGeom>
        </p:spPr>
      </p:pic>
      <p:pic>
        <p:nvPicPr>
          <p:cNvPr id="20" name="Picture 19" descr="Image of littering">
            <a:extLst>
              <a:ext uri="{FF2B5EF4-FFF2-40B4-BE49-F238E27FC236}">
                <a16:creationId xmlns:a16="http://schemas.microsoft.com/office/drawing/2014/main" xmlns="" id="{C66E1D56-5A97-43E4-89C8-44A7842E1E3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992563" y="4318887"/>
            <a:ext cx="1664003" cy="263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4544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B39770-5D89-46C7-A752-B6B45B3F3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cs typeface="Calibri Light"/>
              </a:rPr>
              <a:t>Litter Less on the News</a:t>
            </a:r>
            <a:endParaRPr lang="en-GB" dirty="0"/>
          </a:p>
        </p:txBody>
      </p:sp>
      <p:pic>
        <p:nvPicPr>
          <p:cNvPr id="4" name="Online Media 3" title="Litter Less Leicester 2019">
            <a:hlinkClick r:id="" action="ppaction://media"/>
            <a:extLst>
              <a:ext uri="{FF2B5EF4-FFF2-40B4-BE49-F238E27FC236}">
                <a16:creationId xmlns:a16="http://schemas.microsoft.com/office/drawing/2014/main" xmlns="" id="{FF34CDA3-05E3-4C06-A666-1B4888A5EE7D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06727" y="401092"/>
            <a:ext cx="10776469" cy="606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1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2A65CE-67DE-40D8-80D5-7E78F6AAC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192" y="30627"/>
            <a:ext cx="10515600" cy="1325563"/>
          </a:xfrm>
        </p:spPr>
        <p:txBody>
          <a:bodyPr/>
          <a:lstStyle/>
          <a:p>
            <a:r>
              <a:rPr lang="en-GB" b="1" dirty="0">
                <a:ea typeface="+mj-lt"/>
                <a:cs typeface="+mj-lt"/>
              </a:rPr>
              <a:t>#</a:t>
            </a:r>
            <a:r>
              <a:rPr lang="en-GB" b="1" dirty="0" err="1">
                <a:ea typeface="+mj-lt"/>
                <a:cs typeface="+mj-lt"/>
              </a:rPr>
              <a:t>EcoSchoolsAtHome</a:t>
            </a:r>
            <a:endParaRPr lang="en-US" b="1" dirty="0"/>
          </a:p>
        </p:txBody>
      </p:sp>
      <p:pic>
        <p:nvPicPr>
          <p:cNvPr id="7" name="Picture 7" descr="Eco Schools logo">
            <a:extLst>
              <a:ext uri="{FF2B5EF4-FFF2-40B4-BE49-F238E27FC236}">
                <a16:creationId xmlns:a16="http://schemas.microsoft.com/office/drawing/2014/main" xmlns="" id="{3D812E93-F592-4BE0-99CD-65EF72013D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8"/>
          <a:stretch/>
        </p:blipFill>
        <p:spPr>
          <a:xfrm>
            <a:off x="9116786" y="225093"/>
            <a:ext cx="2591814" cy="28374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6333922-2140-4CFB-998D-3F40BAC0AB9E}"/>
              </a:ext>
            </a:extLst>
          </p:cNvPr>
          <p:cNvSpPr txBox="1"/>
          <p:nvPr/>
        </p:nvSpPr>
        <p:spPr>
          <a:xfrm>
            <a:off x="393041" y="1356190"/>
            <a:ext cx="7589369" cy="3616375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Every Tuesday at 8:00pm Eco-Schools England is publishing </a:t>
            </a:r>
            <a:r>
              <a:rPr lang="en-US" sz="2000" dirty="0">
                <a:ea typeface="+mn-lt"/>
                <a:cs typeface="+mn-lt"/>
              </a:rPr>
              <a:t>a new Eco-Schools Topic handout that will include 5 different topic related tasks that can be undertaken both at home and in school.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a typeface="+mn-lt"/>
                <a:cs typeface="+mn-lt"/>
              </a:rPr>
              <a:t>The topic actions have been designed so that they can be carried out by nursery children and college students alike.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dirty="0">
              <a:cs typeface="Calibri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dirty="0">
              <a:cs typeface="Calibri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dirty="0">
              <a:cs typeface="Calibri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D6D7C64-3930-4472-AB2B-CF5D22681AC0}"/>
              </a:ext>
            </a:extLst>
          </p:cNvPr>
          <p:cNvSpPr txBox="1"/>
          <p:nvPr/>
        </p:nvSpPr>
        <p:spPr>
          <a:xfrm>
            <a:off x="7297878" y="4545457"/>
            <a:ext cx="5090689" cy="21268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ea typeface="+mn-lt"/>
                <a:cs typeface="+mn-lt"/>
                <a:hlinkClick r:id="rId3"/>
              </a:rPr>
              <a:t>Previous:</a:t>
            </a:r>
            <a:endParaRPr lang="en-US" dirty="0">
              <a:ea typeface="+mn-lt"/>
              <a:cs typeface="+mn-lt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b="1" dirty="0">
                <a:ea typeface="+mn-lt"/>
                <a:cs typeface="+mn-lt"/>
                <a:hlinkClick r:id="rId3"/>
              </a:rPr>
              <a:t>Biodiversity work</a:t>
            </a:r>
            <a:endParaRPr lang="en-US" dirty="0">
              <a:ea typeface="+mn-lt"/>
              <a:cs typeface="+mn-lt"/>
            </a:endParaRPr>
          </a:p>
          <a:p>
            <a:pPr marL="285750" indent="-285750">
              <a:lnSpc>
                <a:spcPct val="150000"/>
              </a:lnSpc>
              <a:buFont typeface="Arial,Sans-Serif"/>
              <a:buChar char="•"/>
            </a:pPr>
            <a:r>
              <a:rPr lang="en-US" b="1" dirty="0">
                <a:ea typeface="+mn-lt"/>
                <a:cs typeface="+mn-lt"/>
                <a:hlinkClick r:id="rId4"/>
              </a:rPr>
              <a:t>Energy work</a:t>
            </a:r>
            <a:endParaRPr lang="en-US" dirty="0">
              <a:ea typeface="+mn-lt"/>
              <a:cs typeface="+mn-lt"/>
            </a:endParaRPr>
          </a:p>
          <a:p>
            <a:pPr marL="285750" indent="-285750">
              <a:lnSpc>
                <a:spcPct val="150000"/>
              </a:lnSpc>
              <a:buFont typeface="Arial,Sans-Serif"/>
              <a:buChar char="•"/>
            </a:pPr>
            <a:r>
              <a:rPr lang="en-US" b="1" dirty="0">
                <a:ea typeface="+mn-lt"/>
                <a:cs typeface="+mn-lt"/>
                <a:hlinkClick r:id="rId5"/>
              </a:rPr>
              <a:t>Global Citizenship Work</a:t>
            </a:r>
            <a:endParaRPr lang="en-US" dirty="0">
              <a:ea typeface="+mn-lt"/>
              <a:cs typeface="+mn-lt"/>
            </a:endParaRPr>
          </a:p>
          <a:p>
            <a:pPr marL="285750" indent="-285750">
              <a:lnSpc>
                <a:spcPct val="150000"/>
              </a:lnSpc>
              <a:buFont typeface="Arial,Sans-Serif"/>
              <a:buChar char="•"/>
            </a:pPr>
            <a:r>
              <a:rPr lang="en-US" b="1" dirty="0">
                <a:ea typeface="+mn-lt"/>
                <a:cs typeface="+mn-lt"/>
                <a:hlinkClick r:id="rId6"/>
              </a:rPr>
              <a:t>Healthy Living Work</a:t>
            </a:r>
            <a:endParaRPr lang="en-US" b="1" dirty="0">
              <a:ea typeface="+mn-lt"/>
              <a:cs typeface="+mn-lt"/>
            </a:endParaRPr>
          </a:p>
        </p:txBody>
      </p:sp>
      <p:pic>
        <p:nvPicPr>
          <p:cNvPr id="2050" name="Picture 2" descr="Eco Schools At Home Activity Sheet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50" y="3241684"/>
            <a:ext cx="2252304" cy="32138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 descr="Eco Schools At Home Activity Sheet">
            <a:hlinkClick r:id="rId7"/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3340580" y="2714461"/>
            <a:ext cx="3111756" cy="43569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301338" y="3126089"/>
            <a:ext cx="6096000" cy="13388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dirty="0">
                <a:hlinkClick r:id="rId10"/>
              </a:rPr>
              <a:t>#</a:t>
            </a:r>
            <a:r>
              <a:rPr lang="en-GB" b="1" dirty="0" err="1">
                <a:hlinkClick r:id="rId10"/>
              </a:rPr>
              <a:t>EcoSchoolsAtHome</a:t>
            </a:r>
            <a:r>
              <a:rPr lang="en-GB" b="1" dirty="0">
                <a:hlinkClick r:id="rId10"/>
              </a:rPr>
              <a:t> Nursery Litter resource</a:t>
            </a:r>
            <a:endParaRPr lang="en-GB" b="1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dirty="0">
                <a:hlinkClick r:id="rId7"/>
              </a:rPr>
              <a:t>#</a:t>
            </a:r>
            <a:r>
              <a:rPr lang="en-GB" b="1" dirty="0" err="1">
                <a:hlinkClick r:id="rId7"/>
              </a:rPr>
              <a:t>EcoSchoolsAtHome</a:t>
            </a:r>
            <a:r>
              <a:rPr lang="en-GB" b="1" dirty="0">
                <a:hlinkClick r:id="rId7"/>
              </a:rPr>
              <a:t> Primary Litter resource</a:t>
            </a:r>
            <a:endParaRPr lang="en-GB" b="1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dirty="0">
                <a:hlinkClick r:id="rId11"/>
              </a:rPr>
              <a:t>#</a:t>
            </a:r>
            <a:r>
              <a:rPr lang="en-GB" b="1" dirty="0" err="1">
                <a:hlinkClick r:id="rId11"/>
              </a:rPr>
              <a:t>EcoSchoolsAtHome</a:t>
            </a:r>
            <a:r>
              <a:rPr lang="en-GB" b="1" dirty="0">
                <a:hlinkClick r:id="rId11"/>
              </a:rPr>
              <a:t> Secondary Litter resource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042706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EA0820-FD17-451C-99A9-9293E7B86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685" y="210813"/>
            <a:ext cx="10515600" cy="1325563"/>
          </a:xfrm>
        </p:spPr>
        <p:txBody>
          <a:bodyPr/>
          <a:lstStyle/>
          <a:p>
            <a:r>
              <a:rPr lang="en-GB" b="1" dirty="0">
                <a:cs typeface="Calibri Light"/>
              </a:rPr>
              <a:t>#</a:t>
            </a:r>
            <a:r>
              <a:rPr lang="en-GB" b="1" dirty="0" err="1">
                <a:cs typeface="Calibri Light"/>
              </a:rPr>
              <a:t>EcoSchoolsAtHome</a:t>
            </a:r>
            <a:endParaRPr lang="en-US" dirty="0">
              <a:ea typeface="+mj-lt"/>
              <a:cs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E6BFC4E-FEBF-4DF4-B731-5C9AA0C0B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249" y="4801738"/>
            <a:ext cx="10515600" cy="182092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 algn="ctr">
              <a:buNone/>
            </a:pPr>
            <a:r>
              <a:rPr lang="en-US" dirty="0">
                <a:cs typeface="Calibri"/>
              </a:rPr>
              <a:t>Deadline for all online competition entries on social media</a:t>
            </a:r>
          </a:p>
          <a:p>
            <a:pPr marL="0" indent="0" algn="ctr">
              <a:buNone/>
            </a:pPr>
            <a:r>
              <a:rPr lang="en-US" dirty="0">
                <a:cs typeface="Calibri"/>
              </a:rPr>
              <a:t>Friday 29 May 2020 at 16:00</a:t>
            </a:r>
          </a:p>
          <a:p>
            <a:pPr marL="0" indent="0" algn="ctr">
              <a:buNone/>
            </a:pPr>
            <a:r>
              <a:rPr lang="en-US" dirty="0">
                <a:cs typeface="Calibri"/>
              </a:rPr>
              <a:t>Winners will be announced throughout the day on Friday 5 June 2020 to celebrate World Environment Day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EE9556C-6CB5-4C94-8C0A-51C823745049}"/>
              </a:ext>
            </a:extLst>
          </p:cNvPr>
          <p:cNvSpPr txBox="1"/>
          <p:nvPr/>
        </p:nvSpPr>
        <p:spPr>
          <a:xfrm>
            <a:off x="393632" y="1365848"/>
            <a:ext cx="8307237" cy="29238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/>
              <a:t>#TheWombleEcoSchool Competition</a:t>
            </a:r>
            <a:endParaRPr lang="en-US" dirty="0">
              <a:cs typeface="Calibri" panose="020F0502020204030204"/>
            </a:endParaRPr>
          </a:p>
          <a:p>
            <a:pPr>
              <a:spcAft>
                <a:spcPts val="600"/>
              </a:spcAft>
            </a:pPr>
            <a:endParaRPr lang="en-US" sz="2000" dirty="0">
              <a:cs typeface="Calibri" panose="020F0502020204030204"/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2000" b="1" dirty="0"/>
              <a:t>EYFS</a:t>
            </a:r>
            <a:r>
              <a:rPr lang="en-US" sz="2000" dirty="0"/>
              <a:t> - Draw a picture of favourite Womble and  animal on a litter pick together</a:t>
            </a:r>
            <a:endParaRPr lang="en-US" sz="2000" dirty="0">
              <a:cs typeface="Calibri"/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2000" b="1" dirty="0"/>
              <a:t>Primary</a:t>
            </a:r>
            <a:r>
              <a:rPr lang="en-US" sz="2000" dirty="0"/>
              <a:t> - Make short cartoon strip using the template to explain why dropping litter is bad for wildlife</a:t>
            </a:r>
            <a:endParaRPr lang="en-US" sz="2000" dirty="0">
              <a:cs typeface="Calibri"/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2000" b="1" dirty="0"/>
              <a:t>Secondary</a:t>
            </a:r>
            <a:r>
              <a:rPr lang="en-US" sz="2000" dirty="0"/>
              <a:t> - 30 second clip about why you are not embarrassed to pick up litter</a:t>
            </a:r>
            <a:endParaRPr lang="en-US" sz="2000" dirty="0">
              <a:cs typeface="Calibri"/>
            </a:endParaRPr>
          </a:p>
        </p:txBody>
      </p:sp>
      <p:pic>
        <p:nvPicPr>
          <p:cNvPr id="6" name="Picture 6" descr="Image of a womble">
            <a:extLst>
              <a:ext uri="{FF2B5EF4-FFF2-40B4-BE49-F238E27FC236}">
                <a16:creationId xmlns:a16="http://schemas.microsoft.com/office/drawing/2014/main" xmlns="" id="{4E5AF19B-E455-48B4-B8A2-F40B1EB7BD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816" y="357996"/>
            <a:ext cx="3016369" cy="20157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3" descr="Image of a womble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9228896" y="2180860"/>
            <a:ext cx="2092257" cy="27460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42415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The Great Big School Clean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8264" y="598751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hlinkClick r:id="rId3"/>
              </a:rPr>
              <a:t>To sign up: www.surveymonkey.co.uk/r/schoolclean2020</a:t>
            </a:r>
            <a:endParaRPr lang="en-GB" dirty="0"/>
          </a:p>
        </p:txBody>
      </p:sp>
      <p:pic>
        <p:nvPicPr>
          <p:cNvPr id="6146" name="Picture 2" descr="Great big school clean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820" y="432309"/>
            <a:ext cx="3556942" cy="22664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4" descr="Great big school clean video">
            <a:hlinkClick r:id="" action="ppaction://media"/>
            <a:extLst>
              <a:ext uri="{FF2B5EF4-FFF2-40B4-BE49-F238E27FC236}">
                <a16:creationId xmlns:a16="http://schemas.microsoft.com/office/drawing/2014/main" xmlns="" id="{5BB441AC-D7CE-418C-B631-819BCD874D5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8364208" y="2997500"/>
            <a:ext cx="3556800" cy="259682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596660" y="1981611"/>
            <a:ext cx="6252009" cy="332398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/>
              <a:buChar char="•"/>
            </a:pPr>
            <a:r>
              <a:rPr lang="en-GB" sz="2000" dirty="0"/>
              <a:t>In 2019 over 175,055 inspiring children and young people took part, compared to 126,000 last year - making it the biggest-ever school clean up! </a:t>
            </a:r>
            <a:endParaRPr lang="en-US" sz="2000" dirty="0">
              <a:cs typeface="Calibri" panose="020F0502020204030204"/>
            </a:endParaRPr>
          </a:p>
          <a:p>
            <a:pPr marL="285750" indent="-285750" algn="just">
              <a:spcAft>
                <a:spcPts val="600"/>
              </a:spcAft>
              <a:buFont typeface="Arial"/>
              <a:buChar char="•"/>
            </a:pPr>
            <a:r>
              <a:rPr lang="en-GB" sz="2000" dirty="0"/>
              <a:t>They were part of a mass-action of over 563,163 volunteer #LitterHeroes who took part in a our Great British Spring Clean</a:t>
            </a:r>
            <a:endParaRPr lang="en-GB" sz="2000" dirty="0">
              <a:cs typeface="Calibri" panose="020F0502020204030204"/>
            </a:endParaRPr>
          </a:p>
          <a:p>
            <a:pPr marL="285750" indent="-285750" algn="just">
              <a:spcAft>
                <a:spcPts val="600"/>
              </a:spcAft>
              <a:buFont typeface="Arial"/>
              <a:buChar char="•"/>
            </a:pPr>
            <a:r>
              <a:rPr lang="en-GB" sz="2000" dirty="0"/>
              <a:t>Together, they collected 957,377 bags of litter, equal to 4,308 tonnes, from our country's schools, streets, parks, beaches and waterways - litter that could otherwise have ended up in the ocean.</a:t>
            </a:r>
            <a:endParaRPr lang="en-GB" sz="2000" dirty="0">
              <a:cs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31216" y="1278866"/>
            <a:ext cx="6105346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GB" sz="2400" b="1" dirty="0"/>
              <a:t>11-27 September 2020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435853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5938B7-4D54-4161-8B87-74ACA753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179" y="114916"/>
            <a:ext cx="6586491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/>
              <a:t>What is Environmental Education Leicester?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99557EC-A6A0-4C65-B098-DF467F90BBA5}"/>
              </a:ext>
            </a:extLst>
          </p:cNvPr>
          <p:cNvSpPr txBox="1"/>
          <p:nvPr/>
        </p:nvSpPr>
        <p:spPr>
          <a:xfrm>
            <a:off x="291462" y="1857935"/>
            <a:ext cx="6729364" cy="378541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Provide free support to all Leicester School.</a:t>
            </a:r>
            <a:endParaRPr lang="en-US"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Communications with schools – social media (Twitter, Facebook, Instagram, YouTube), monthly eBulletins and quarterly newsletter.</a:t>
            </a:r>
            <a:endParaRPr lang="en-US"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TeachMeets, Eco-Schools Roadshow, Eco-Schools &amp; Food for Life Celebration, Sustainable Schools Celebration bi-annual.</a:t>
            </a:r>
            <a:endParaRPr lang="en-US"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Focus on the Eco-Schools Award.</a:t>
            </a:r>
            <a:endParaRPr lang="en-US"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Delivery of energy and litter focused projects.</a:t>
            </a:r>
            <a:endParaRPr lang="en-US"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Project support and partnership working with internal and external </a:t>
            </a:r>
            <a:r>
              <a:rPr lang="en-US" err="1"/>
              <a:t>organisation</a:t>
            </a:r>
            <a:r>
              <a:rPr lang="en-US"/>
              <a:t>.</a:t>
            </a:r>
            <a:endParaRPr lang="en-US">
              <a:cs typeface="Calibri"/>
            </a:endParaRPr>
          </a:p>
        </p:txBody>
      </p:sp>
      <p:pic>
        <p:nvPicPr>
          <p:cNvPr id="4" name="Picture 4" descr="Environmental Education Flyer">
            <a:extLst>
              <a:ext uri="{FF2B5EF4-FFF2-40B4-BE49-F238E27FC236}">
                <a16:creationId xmlns:a16="http://schemas.microsoft.com/office/drawing/2014/main" xmlns="" id="{1ED86B2C-7EFC-4173-AEB9-7D0413C9D0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13533" y="247660"/>
            <a:ext cx="4292691" cy="6353165"/>
          </a:xfrm>
          <a:prstGeom prst="rect">
            <a:avLst/>
          </a:prstGeom>
          <a:ln w="6350">
            <a:solidFill>
              <a:schemeClr val="tx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3963039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1C7DA6-A71A-44D1-ACC4-C007B9205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135" y="195662"/>
            <a:ext cx="10515600" cy="1325563"/>
          </a:xfrm>
        </p:spPr>
        <p:txBody>
          <a:bodyPr/>
          <a:lstStyle/>
          <a:p>
            <a:r>
              <a:rPr lang="en-US" b="1" dirty="0">
                <a:cs typeface="Calibri Light"/>
              </a:rPr>
              <a:t>Bin It</a:t>
            </a:r>
            <a:endParaRPr lang="en-US" b="1" dirty="0"/>
          </a:p>
        </p:txBody>
      </p:sp>
      <p:pic>
        <p:nvPicPr>
          <p:cNvPr id="4" name="Picture 4" descr="Bin It Logo">
            <a:extLst>
              <a:ext uri="{FF2B5EF4-FFF2-40B4-BE49-F238E27FC236}">
                <a16:creationId xmlns:a16="http://schemas.microsoft.com/office/drawing/2014/main" xmlns="" id="{C5EBF8FF-D07D-493F-83B4-1E5FE18826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384" y="359240"/>
            <a:ext cx="3938138" cy="2539580"/>
          </a:xfr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29E5B2B-9EE4-46ED-B90F-741BDD3852EC}"/>
              </a:ext>
            </a:extLst>
          </p:cNvPr>
          <p:cNvSpPr txBox="1"/>
          <p:nvPr/>
        </p:nvSpPr>
        <p:spPr>
          <a:xfrm>
            <a:off x="578763" y="1247625"/>
            <a:ext cx="6970143" cy="23237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2000" dirty="0">
                <a:ea typeface="+mn-lt"/>
                <a:cs typeface="+mn-lt"/>
              </a:rPr>
              <a:t>Sponsored by Mars Wrigley Confectionery</a:t>
            </a:r>
            <a:endParaRPr lang="en-US" sz="2000" dirty="0">
              <a:cs typeface="Calibri"/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2000" dirty="0">
                <a:cs typeface="Calibri"/>
              </a:rPr>
              <a:t>Resources for students to run anti-litter campaigns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2000" dirty="0">
                <a:cs typeface="Calibri"/>
              </a:rPr>
              <a:t>Suitable for age groups:</a:t>
            </a:r>
          </a:p>
          <a:p>
            <a:pPr marL="742950" lvl="1" indent="-285750">
              <a:spcAft>
                <a:spcPts val="600"/>
              </a:spcAft>
              <a:buFont typeface="Arial"/>
              <a:buChar char="•"/>
            </a:pPr>
            <a:r>
              <a:rPr lang="en-US" sz="2000" dirty="0">
                <a:cs typeface="Calibri"/>
              </a:rPr>
              <a:t>5 – 11</a:t>
            </a:r>
          </a:p>
          <a:p>
            <a:pPr marL="742950" lvl="1" indent="-285750">
              <a:spcAft>
                <a:spcPts val="600"/>
              </a:spcAft>
              <a:buFont typeface="Arial"/>
              <a:buChar char="•"/>
            </a:pPr>
            <a:r>
              <a:rPr lang="en-US" sz="2000" dirty="0">
                <a:cs typeface="Calibri"/>
              </a:rPr>
              <a:t>11- 13 </a:t>
            </a:r>
          </a:p>
          <a:p>
            <a:pPr marL="742950" lvl="1" indent="-285750">
              <a:spcAft>
                <a:spcPts val="600"/>
              </a:spcAft>
              <a:buFont typeface="Arial"/>
              <a:buChar char="•"/>
            </a:pPr>
            <a:r>
              <a:rPr lang="en-US" sz="2000" dirty="0">
                <a:cs typeface="Calibri"/>
              </a:rPr>
              <a:t>14+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266D61D-806A-4E5C-9539-139ACE362A5A}"/>
              </a:ext>
            </a:extLst>
          </p:cNvPr>
          <p:cNvSpPr txBox="1"/>
          <p:nvPr/>
        </p:nvSpPr>
        <p:spPr>
          <a:xfrm>
            <a:off x="756249" y="6061494"/>
            <a:ext cx="458350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hlinkClick r:id="rId4"/>
              </a:rPr>
              <a:t>biniteducation.com/resources</a:t>
            </a:r>
            <a:endParaRPr lang="en-US" dirty="0"/>
          </a:p>
        </p:txBody>
      </p:sp>
      <p:pic>
        <p:nvPicPr>
          <p:cNvPr id="10" name="Picture 10" descr="Bin It Activity Sheet">
            <a:extLst>
              <a:ext uri="{FF2B5EF4-FFF2-40B4-BE49-F238E27FC236}">
                <a16:creationId xmlns:a16="http://schemas.microsoft.com/office/drawing/2014/main" xmlns="" id="{CFAB7E07-3D4F-46E4-8618-4D2C3ABD72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079" y="3530630"/>
            <a:ext cx="2009956" cy="28878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2" descr="Bin It Activity Sheet">
            <a:extLst>
              <a:ext uri="{FF2B5EF4-FFF2-40B4-BE49-F238E27FC236}">
                <a16:creationId xmlns:a16="http://schemas.microsoft.com/office/drawing/2014/main" xmlns="" id="{3E2268A3-C982-4EB8-8234-7DB329CEF2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399" y="3535740"/>
            <a:ext cx="2009956" cy="28776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4" descr="Bin It Activity Sheet">
            <a:extLst>
              <a:ext uri="{FF2B5EF4-FFF2-40B4-BE49-F238E27FC236}">
                <a16:creationId xmlns:a16="http://schemas.microsoft.com/office/drawing/2014/main" xmlns="" id="{48A86445-86A1-4F5C-A66D-CB7BF39471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758" y="3550004"/>
            <a:ext cx="2009955" cy="28778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6" descr="Bin It video">
            <a:hlinkClick r:id="" action="ppaction://media"/>
            <a:extLst>
              <a:ext uri="{FF2B5EF4-FFF2-40B4-BE49-F238E27FC236}">
                <a16:creationId xmlns:a16="http://schemas.microsoft.com/office/drawing/2014/main" xmlns="" id="{324FBA12-56E5-4923-8794-146593F1D07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877018" y="3753390"/>
            <a:ext cx="3704313" cy="224498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708337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7254" y="525439"/>
            <a:ext cx="3336545" cy="165761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Helping Hand Environmental</a:t>
            </a:r>
          </a:p>
        </p:txBody>
      </p:sp>
      <p:pic>
        <p:nvPicPr>
          <p:cNvPr id="2050" name="Picture 2" descr="Image of litter picking equip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07977" y="2402527"/>
            <a:ext cx="2569074" cy="256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xmlns="" id="{822A5670-0F7B-4199-AEAB-33FBA9CEA4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653627" y="-1"/>
            <a:ext cx="0" cy="4572000"/>
          </a:xfrm>
          <a:prstGeom prst="line">
            <a:avLst/>
          </a:prstGeom>
          <a:ln w="3810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7" descr="Image of litter picker">
            <a:extLst>
              <a:ext uri="{FF2B5EF4-FFF2-40B4-BE49-F238E27FC236}">
                <a16:creationId xmlns:a16="http://schemas.microsoft.com/office/drawing/2014/main" xmlns="" id="{596483F9-160D-48A3-99A8-4345B221C2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336" y="375320"/>
            <a:ext cx="2254352" cy="1657612"/>
          </a:xfrm>
          <a:prstGeom prst="rect">
            <a:avLst/>
          </a:prstGeom>
        </p:spPr>
      </p:pic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xmlns="" id="{8BB1744D-A7DF-4B65-B6E3-DCF12BB2D86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653627" y="2228770"/>
            <a:ext cx="2877035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3" name="Picture 3" descr="Helping hands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6470" y="526797"/>
            <a:ext cx="3740574" cy="3323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xmlns="" id="{882DD753-EA38-4E86-91FB-05041A44A28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4567905"/>
            <a:ext cx="7530662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9" descr="Image of bin bag holder loop">
            <a:extLst>
              <a:ext uri="{FF2B5EF4-FFF2-40B4-BE49-F238E27FC236}">
                <a16:creationId xmlns:a16="http://schemas.microsoft.com/office/drawing/2014/main" xmlns="" id="{701E374D-2523-448D-B60F-35383019DA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04" y="4911833"/>
            <a:ext cx="1817263" cy="14480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799B65B-1A48-4B56-8379-09522E3323B1}"/>
              </a:ext>
            </a:extLst>
          </p:cNvPr>
          <p:cNvSpPr txBox="1"/>
          <p:nvPr/>
        </p:nvSpPr>
        <p:spPr>
          <a:xfrm>
            <a:off x="7787216" y="2173849"/>
            <a:ext cx="3983527" cy="3888095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Recommended by Eco-Schools England</a:t>
            </a:r>
            <a:endParaRPr lang="en-US" sz="2400" dirty="0">
              <a:cs typeface="Calibri"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Based in the UK</a:t>
            </a:r>
            <a:endParaRPr lang="en-US" sz="2400" dirty="0">
              <a:cs typeface="Calibri"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a typeface="+mn-lt"/>
                <a:cs typeface="+mn-lt"/>
              </a:rPr>
              <a:t>Range of high-quality, </a:t>
            </a:r>
            <a:r>
              <a:rPr lang="en-US" sz="2400" dirty="0" err="1">
                <a:ea typeface="+mn-lt"/>
                <a:cs typeface="+mn-lt"/>
              </a:rPr>
              <a:t>customisable</a:t>
            </a:r>
            <a:r>
              <a:rPr lang="en-US" sz="2400" dirty="0">
                <a:ea typeface="+mn-lt"/>
                <a:cs typeface="+mn-lt"/>
              </a:rPr>
              <a:t> litter picking equipment in a variety of sizes and designs suitable for everyone. 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a typeface="+mn-lt"/>
                <a:cs typeface="+mn-lt"/>
              </a:rPr>
              <a:t>Discounts available to schools. </a:t>
            </a: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xmlns="" id="{6DA63E78-7704-45EF-B5D3-EADDF5D826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rot="16200000">
            <a:off x="1730262" y="5706812"/>
            <a:ext cx="228600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3594340" y="6283231"/>
            <a:ext cx="88276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b="1" dirty="0">
                <a:hlinkClick r:id="rId6"/>
              </a:rPr>
              <a:t>www.hhenvironmental.co.uk/product-range/environmental-education</a:t>
            </a:r>
            <a:r>
              <a:rPr lang="en-GB" sz="2000" b="1" dirty="0"/>
              <a:t> </a:t>
            </a:r>
          </a:p>
        </p:txBody>
      </p:sp>
      <p:pic>
        <p:nvPicPr>
          <p:cNvPr id="5" name="Picture 5" descr="A close up of a sign&#10;&#10;Description generated with very high confidence">
            <a:extLst>
              <a:ext uri="{FF2B5EF4-FFF2-40B4-BE49-F238E27FC236}">
                <a16:creationId xmlns:a16="http://schemas.microsoft.com/office/drawing/2014/main" xmlns="" id="{7464DCDA-69BB-41EF-9C4A-384DC50BD3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753" y="5055439"/>
            <a:ext cx="4296493" cy="91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6944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Title 583">
            <a:extLst>
              <a:ext uri="{FF2B5EF4-FFF2-40B4-BE49-F238E27FC236}">
                <a16:creationId xmlns:a16="http://schemas.microsoft.com/office/drawing/2014/main" xmlns="" id="{69DE4D4B-690E-4895-A711-59987C46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151" y="225166"/>
            <a:ext cx="10515600" cy="1325563"/>
          </a:xfrm>
        </p:spPr>
        <p:txBody>
          <a:bodyPr/>
          <a:lstStyle/>
          <a:p>
            <a:r>
              <a:rPr lang="en-US" b="1" dirty="0">
                <a:ea typeface="+mj-lt"/>
                <a:cs typeface="+mj-lt"/>
              </a:rPr>
              <a:t>Curriculum Links - Language and Literacy</a:t>
            </a:r>
            <a:endParaRPr lang="en-US" dirty="0"/>
          </a:p>
        </p:txBody>
      </p:sp>
      <p:sp>
        <p:nvSpPr>
          <p:cNvPr id="590" name="Content Placeholder 589">
            <a:extLst>
              <a:ext uri="{FF2B5EF4-FFF2-40B4-BE49-F238E27FC236}">
                <a16:creationId xmlns:a16="http://schemas.microsoft.com/office/drawing/2014/main" xmlns="" id="{9DEE956A-389B-4E1B-BEA8-8E06AD6DF8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6069" y="1690688"/>
            <a:ext cx="10515600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800" dirty="0"/>
              <a:t>Writing</a:t>
            </a:r>
            <a:endParaRPr lang="en-US" sz="1800" dirty="0">
              <a:cs typeface="Calibri"/>
            </a:endParaRPr>
          </a:p>
          <a:p>
            <a:pPr lvl="1"/>
            <a:r>
              <a:rPr lang="en-US" sz="1600" dirty="0"/>
              <a:t>Create presentations on a Litter theme such as a plan for tackling a litter issue. </a:t>
            </a:r>
            <a:endParaRPr lang="en-US" sz="1600" dirty="0">
              <a:cs typeface="Calibri"/>
            </a:endParaRPr>
          </a:p>
          <a:p>
            <a:pPr lvl="1"/>
            <a:r>
              <a:rPr lang="en-US" sz="1600" dirty="0"/>
              <a:t>Write a report or article e.g. on recycling or about the problem of litter at the school. </a:t>
            </a:r>
            <a:endParaRPr lang="en-US" sz="1600" dirty="0">
              <a:cs typeface="Calibri"/>
            </a:endParaRPr>
          </a:p>
          <a:p>
            <a:pPr lvl="1"/>
            <a:r>
              <a:rPr lang="en-US" sz="1600" dirty="0"/>
              <a:t>Create a Litter poem such as an acrostic. n Phonic work and spellings – high frequency litter topic words.</a:t>
            </a:r>
            <a:r>
              <a:rPr lang="en-US" sz="1200" dirty="0"/>
              <a:t> </a:t>
            </a:r>
            <a:endParaRPr lang="en-US" sz="1200" dirty="0">
              <a:cs typeface="Calibri" panose="020F0502020204030204"/>
            </a:endParaRPr>
          </a:p>
          <a:p>
            <a:pPr marL="457200" lvl="1" indent="0">
              <a:buNone/>
            </a:pPr>
            <a:endParaRPr lang="en-US" sz="1200" dirty="0">
              <a:cs typeface="Calibri" panose="020F0502020204030204"/>
            </a:endParaRPr>
          </a:p>
          <a:p>
            <a:r>
              <a:rPr lang="en-US" sz="1800" dirty="0"/>
              <a:t>Talking &amp; Listening </a:t>
            </a:r>
            <a:endParaRPr lang="en-US" sz="1800" dirty="0">
              <a:cs typeface="Calibri"/>
            </a:endParaRPr>
          </a:p>
          <a:p>
            <a:pPr lvl="1"/>
            <a:r>
              <a:rPr lang="en-US" sz="1600" dirty="0"/>
              <a:t>Discuss video clips related to litter. </a:t>
            </a:r>
            <a:endParaRPr lang="en-US" sz="1600" dirty="0">
              <a:cs typeface="Calibri"/>
            </a:endParaRPr>
          </a:p>
          <a:p>
            <a:pPr lvl="1"/>
            <a:r>
              <a:rPr lang="en-US" sz="1600" dirty="0"/>
              <a:t>Storytelling and performance poetry relevant to the Litter theme. </a:t>
            </a:r>
            <a:endParaRPr lang="en-US" sz="1600" dirty="0">
              <a:cs typeface="Calibri"/>
            </a:endParaRPr>
          </a:p>
          <a:p>
            <a:pPr lvl="1"/>
            <a:r>
              <a:rPr lang="en-US" sz="1600" dirty="0"/>
              <a:t>Interview locals about the litter problem in the area. </a:t>
            </a:r>
            <a:endParaRPr lang="en-US" sz="1600" dirty="0">
              <a:cs typeface="Calibri" panose="020F0502020204030204"/>
            </a:endParaRPr>
          </a:p>
          <a:p>
            <a:pPr marL="457200" lvl="1" indent="0">
              <a:buNone/>
            </a:pPr>
            <a:endParaRPr lang="en-US" sz="1600" dirty="0">
              <a:cs typeface="Calibri" panose="020F0502020204030204"/>
            </a:endParaRPr>
          </a:p>
          <a:p>
            <a:r>
              <a:rPr lang="en-US" sz="1800" dirty="0"/>
              <a:t>Reading</a:t>
            </a:r>
            <a:endParaRPr lang="en-US" sz="1800" dirty="0">
              <a:cs typeface="Calibri"/>
            </a:endParaRPr>
          </a:p>
          <a:p>
            <a:pPr lvl="1"/>
            <a:r>
              <a:rPr lang="en-US" sz="1600" dirty="0"/>
              <a:t>Fiction and non-fiction books on litter and recycling. Put these into a display. </a:t>
            </a:r>
            <a:endParaRPr lang="en-US" sz="1600" dirty="0">
              <a:cs typeface="Calibri"/>
            </a:endParaRPr>
          </a:p>
          <a:p>
            <a:pPr lvl="1"/>
            <a:r>
              <a:rPr lang="en-US" sz="1600" dirty="0"/>
              <a:t>Follow instructions on products on how to recycle or dispose of them</a:t>
            </a:r>
            <a:endParaRPr lang="en-US" sz="1600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pic>
        <p:nvPicPr>
          <p:cNvPr id="592" name="Picture 592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xmlns="" id="{E5CBFF5C-27E2-43C5-8E95-1EC51723C9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34" y="-8626"/>
            <a:ext cx="776269" cy="6860875"/>
          </a:xfrm>
          <a:prstGeom prst="rect">
            <a:avLst/>
          </a:prstGeom>
        </p:spPr>
      </p:pic>
      <p:pic>
        <p:nvPicPr>
          <p:cNvPr id="1026" name="Picture 2" descr="Cartoon image of a sad planet Earth">
            <a:extLst>
              <a:ext uri="{FF2B5EF4-FFF2-40B4-BE49-F238E27FC236}">
                <a16:creationId xmlns:a16="http://schemas.microsoft.com/office/drawing/2014/main" xmlns="" id="{56078F24-4CC9-4720-81B9-19F8A1628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8742" y="4151767"/>
            <a:ext cx="2172927" cy="2172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87732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533" y="86957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/>
              <a:t>Curriculum Links - Mathematics and Numeracy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2804" y="1412520"/>
            <a:ext cx="10515600" cy="4351338"/>
          </a:xfrm>
        </p:spPr>
        <p:txBody>
          <a:bodyPr>
            <a:noAutofit/>
          </a:bodyPr>
          <a:lstStyle/>
          <a:p>
            <a:r>
              <a:rPr lang="en-GB" sz="1800" dirty="0"/>
              <a:t>Number</a:t>
            </a:r>
            <a:endParaRPr lang="en-GB" sz="1600" dirty="0"/>
          </a:p>
          <a:p>
            <a:pPr lvl="1"/>
            <a:r>
              <a:rPr lang="en-GB" sz="1600" dirty="0"/>
              <a:t>Undertake counts of litter levels in the school; apply knowledge of percentage calculations to problem solving e.g. percentage reduction or increase in school litter and recycling figures. </a:t>
            </a:r>
          </a:p>
          <a:p>
            <a:pPr lvl="1"/>
            <a:r>
              <a:rPr lang="en-GB" sz="1600" dirty="0"/>
              <a:t>Discuss and be able to assess “value for money” in relation to shopping, e.g. when purchasing waste and recycling bins, buying products with less packaging. </a:t>
            </a:r>
          </a:p>
          <a:p>
            <a:pPr lvl="1"/>
            <a:r>
              <a:rPr lang="en-GB" sz="1600" dirty="0"/>
              <a:t>Use the four operations to solve more complex word problems and puzzles involving numbers and measures related to a litter investigation. </a:t>
            </a:r>
          </a:p>
          <a:p>
            <a:r>
              <a:rPr lang="en-GB" sz="1800" dirty="0"/>
              <a:t>Measures</a:t>
            </a:r>
            <a:endParaRPr lang="en-GB" sz="1600" dirty="0"/>
          </a:p>
          <a:p>
            <a:pPr lvl="1"/>
            <a:r>
              <a:rPr lang="en-GB" sz="1600" dirty="0"/>
              <a:t>Undertake monitoring of litter levels and amount of waste produced by the school. </a:t>
            </a:r>
          </a:p>
          <a:p>
            <a:pPr lvl="1"/>
            <a:r>
              <a:rPr lang="en-GB" sz="1600" dirty="0"/>
              <a:t>Record measurements of “weight” e.g. bin bags and convert from one metric unit of weight to another. </a:t>
            </a:r>
          </a:p>
          <a:p>
            <a:pPr lvl="1"/>
            <a:r>
              <a:rPr lang="en-GB" sz="1600" dirty="0"/>
              <a:t>Read and interpret simple timetables and graphs and apply knowledge to solve related problems e.g. litter levels in school or using national statistics. </a:t>
            </a:r>
          </a:p>
          <a:p>
            <a:r>
              <a:rPr lang="en-GB" sz="1800" dirty="0"/>
              <a:t>Shape</a:t>
            </a:r>
            <a:r>
              <a:rPr lang="en-GB" sz="1600" dirty="0"/>
              <a:t> &amp; </a:t>
            </a:r>
            <a:r>
              <a:rPr lang="en-GB" sz="1800" dirty="0"/>
              <a:t>Space</a:t>
            </a:r>
          </a:p>
          <a:p>
            <a:pPr lvl="1"/>
            <a:r>
              <a:rPr lang="en-GB" sz="1600" dirty="0"/>
              <a:t>Discuss the shape of junk models, bins etc. </a:t>
            </a:r>
          </a:p>
          <a:p>
            <a:r>
              <a:rPr lang="en-GB" sz="1800" dirty="0"/>
              <a:t>Handling</a:t>
            </a:r>
            <a:r>
              <a:rPr lang="en-GB" sz="1600" dirty="0"/>
              <a:t> </a:t>
            </a:r>
            <a:r>
              <a:rPr lang="en-GB" sz="1800" dirty="0"/>
              <a:t>Data</a:t>
            </a:r>
            <a:r>
              <a:rPr lang="en-GB" sz="1600" dirty="0"/>
              <a:t> </a:t>
            </a:r>
          </a:p>
          <a:p>
            <a:pPr lvl="1"/>
            <a:r>
              <a:rPr lang="en-GB" sz="1600" dirty="0"/>
              <a:t>Calculate averages related to litter statistics. </a:t>
            </a:r>
          </a:p>
          <a:p>
            <a:pPr lvl="1"/>
            <a:r>
              <a:rPr lang="en-GB" sz="1600" dirty="0"/>
              <a:t>Discuss, plan, collect, organise and represent data in response to a question or statement such as what materials are we recycling? Interpret information and evaluate the effectiveness of the process.</a:t>
            </a:r>
          </a:p>
          <a:p>
            <a:endParaRPr lang="en-GB" sz="1600" dirty="0"/>
          </a:p>
        </p:txBody>
      </p:sp>
      <p:pic>
        <p:nvPicPr>
          <p:cNvPr id="5" name="Picture 592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xmlns="" id="{8E02189D-5ADB-43E9-BDC2-58A5519780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34" y="-8626"/>
            <a:ext cx="776269" cy="686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4992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5481" y="75876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/>
              <a:t>Curriculum Links -The World Around Us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0127" y="1508090"/>
            <a:ext cx="10515600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1800" dirty="0"/>
              <a:t>Geography</a:t>
            </a:r>
            <a:r>
              <a:rPr lang="en-GB" sz="1600" dirty="0"/>
              <a:t> </a:t>
            </a:r>
          </a:p>
          <a:p>
            <a:pPr lvl="1"/>
            <a:r>
              <a:rPr lang="en-GB" sz="1600" dirty="0"/>
              <a:t>Find out how litter affects our seas and oceans. </a:t>
            </a:r>
          </a:p>
          <a:p>
            <a:pPr lvl="1"/>
            <a:r>
              <a:rPr lang="en-GB" sz="1600" dirty="0"/>
              <a:t>Find out about litter levels in other countries.</a:t>
            </a:r>
            <a:endParaRPr lang="en-GB" dirty="0"/>
          </a:p>
          <a:p>
            <a:pPr lvl="1"/>
            <a:r>
              <a:rPr lang="en-GB" sz="1600" dirty="0"/>
              <a:t>Pinpoint local habitats on maps and the human impact on them from dumping litter. </a:t>
            </a:r>
            <a:endParaRPr lang="en-GB" dirty="0">
              <a:cs typeface="Calibri"/>
            </a:endParaRPr>
          </a:p>
          <a:p>
            <a:pPr lvl="1"/>
            <a:r>
              <a:rPr lang="en-GB" sz="1600" dirty="0"/>
              <a:t>Draw a map/plan of the school grounds noting waste and recycling points. </a:t>
            </a:r>
          </a:p>
          <a:p>
            <a:r>
              <a:rPr lang="en-GB" sz="1800" dirty="0"/>
              <a:t>History</a:t>
            </a:r>
            <a:r>
              <a:rPr lang="en-GB" sz="1600" dirty="0"/>
              <a:t> </a:t>
            </a:r>
          </a:p>
          <a:p>
            <a:pPr lvl="1"/>
            <a:r>
              <a:rPr lang="en-GB" sz="1600" dirty="0"/>
              <a:t>Research a local recycling centre/landfill site and how it was and is used etc. </a:t>
            </a:r>
          </a:p>
          <a:p>
            <a:pPr lvl="1"/>
            <a:r>
              <a:rPr lang="en-GB" sz="1600" dirty="0"/>
              <a:t>Create a log of how the grounds have developed over the project regarding waste efficiency. </a:t>
            </a:r>
            <a:endParaRPr lang="en-GB" sz="1600" dirty="0">
              <a:cs typeface="Calibri" panose="020F0502020204030204"/>
            </a:endParaRPr>
          </a:p>
          <a:p>
            <a:pPr lvl="1"/>
            <a:r>
              <a:rPr lang="en-GB" sz="1600" dirty="0"/>
              <a:t>How the process of recycling and removal of waste has changed over time with improvements in technology. </a:t>
            </a:r>
            <a:endParaRPr lang="en-GB" dirty="0"/>
          </a:p>
          <a:p>
            <a:pPr lvl="1"/>
            <a:r>
              <a:rPr lang="en-GB" sz="1600" dirty="0"/>
              <a:t>Discover how litter was dealt with in the past. </a:t>
            </a:r>
          </a:p>
          <a:p>
            <a:r>
              <a:rPr lang="en-GB" sz="1800" dirty="0"/>
              <a:t>Science</a:t>
            </a:r>
            <a:r>
              <a:rPr lang="en-GB" sz="1600" dirty="0"/>
              <a:t> &amp; </a:t>
            </a:r>
            <a:r>
              <a:rPr lang="en-GB" sz="1800" dirty="0"/>
              <a:t>Technology</a:t>
            </a:r>
            <a:r>
              <a:rPr lang="en-GB" sz="1600" dirty="0"/>
              <a:t> </a:t>
            </a:r>
          </a:p>
          <a:p>
            <a:pPr lvl="1"/>
            <a:r>
              <a:rPr lang="en-GB" sz="1600" dirty="0"/>
              <a:t>Find out how litter affects animals and plants. </a:t>
            </a:r>
          </a:p>
          <a:p>
            <a:pPr lvl="1"/>
            <a:r>
              <a:rPr lang="en-GB" sz="1600" dirty="0"/>
              <a:t>Investigate how long it takes products to break down. </a:t>
            </a:r>
          </a:p>
          <a:p>
            <a:pPr lvl="1"/>
            <a:r>
              <a:rPr lang="en-GB" sz="1600" dirty="0"/>
              <a:t>Investigate the school’s recycling habits, taking measurements etc. </a:t>
            </a:r>
          </a:p>
          <a:p>
            <a:pPr lvl="1"/>
            <a:r>
              <a:rPr lang="en-GB" sz="1600" dirty="0"/>
              <a:t>Research a priority species of plants or animal and investigating possible threats of inefficient waste management on people, plants and animals. </a:t>
            </a:r>
          </a:p>
          <a:p>
            <a:pPr lvl="1"/>
            <a:r>
              <a:rPr lang="en-GB" sz="1600" dirty="0"/>
              <a:t>Research and investigate problems of landfill.</a:t>
            </a:r>
          </a:p>
        </p:txBody>
      </p:sp>
      <p:pic>
        <p:nvPicPr>
          <p:cNvPr id="5" name="Picture 592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xmlns="" id="{E5AAA6E9-532A-41FF-A6AA-595966618F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34" y="-8626"/>
            <a:ext cx="776269" cy="686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7450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b="1" dirty="0"/>
              <a:t>Curriculum Links – The Arts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2804" y="1601690"/>
            <a:ext cx="10515600" cy="4351338"/>
          </a:xfrm>
        </p:spPr>
        <p:txBody>
          <a:bodyPr>
            <a:noAutofit/>
          </a:bodyPr>
          <a:lstStyle/>
          <a:p>
            <a:r>
              <a:rPr lang="en-GB" sz="1800" dirty="0"/>
              <a:t>Art &amp; Design </a:t>
            </a:r>
          </a:p>
          <a:p>
            <a:pPr lvl="1"/>
            <a:r>
              <a:rPr lang="en-GB" sz="1600" dirty="0"/>
              <a:t>Collect, examine and select recycling materials to use in the development of ideas; re-use items for practical or fun activities. Make planters or bird feeders. </a:t>
            </a:r>
          </a:p>
          <a:p>
            <a:pPr lvl="1"/>
            <a:r>
              <a:rPr lang="en-GB" sz="1600" dirty="0"/>
              <a:t>Look at and talk about the work of artists, who use litter or recycled materials for their art projects. </a:t>
            </a:r>
          </a:p>
          <a:p>
            <a:pPr lvl="1"/>
            <a:r>
              <a:rPr lang="en-GB" sz="1600" dirty="0"/>
              <a:t>Use a range of media, materials, tools and processes such as: drawing, painting, printmaking, malleable materials, textiles and three-dimensional construction. </a:t>
            </a:r>
          </a:p>
          <a:p>
            <a:r>
              <a:rPr lang="en-GB" sz="1800" dirty="0"/>
              <a:t>Music </a:t>
            </a:r>
          </a:p>
          <a:p>
            <a:pPr lvl="1"/>
            <a:r>
              <a:rPr lang="en-GB" sz="1600" dirty="0"/>
              <a:t>Create musical stories, pictures, patterns, conversations etc. based on a litter theme or issue e.g. sounds in the forest. </a:t>
            </a:r>
          </a:p>
          <a:p>
            <a:pPr lvl="1"/>
            <a:r>
              <a:rPr lang="en-GB" sz="1600" dirty="0"/>
              <a:t>Sing and perform a song about the litter topic. </a:t>
            </a:r>
          </a:p>
          <a:p>
            <a:r>
              <a:rPr lang="en-GB" sz="1800" dirty="0"/>
              <a:t>Drama </a:t>
            </a:r>
          </a:p>
          <a:p>
            <a:pPr lvl="1"/>
            <a:r>
              <a:rPr lang="en-GB" sz="1600" dirty="0"/>
              <a:t>Role play situations such as how litter pollution from human activities has a long-term effect on people. </a:t>
            </a:r>
          </a:p>
          <a:p>
            <a:pPr lvl="1"/>
            <a:r>
              <a:rPr lang="en-GB" sz="1600" dirty="0"/>
              <a:t>Explore a range of cultural and human issues in a safe environment by using drama to begin to explore their own and others’ feeling about issues, and by negotiating situations both in and out of role. </a:t>
            </a:r>
          </a:p>
          <a:p>
            <a:pPr lvl="1"/>
            <a:r>
              <a:rPr lang="en-GB" sz="1600" dirty="0"/>
              <a:t>Use the litter topic to develop a range of drama strategies including freeze frame, tableau, hot seating, thought tracking and conscience alley</a:t>
            </a:r>
          </a:p>
        </p:txBody>
      </p:sp>
      <p:pic>
        <p:nvPicPr>
          <p:cNvPr id="5" name="Picture 592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xmlns="" id="{F9593E3F-4859-4532-9D7B-3E915E4E00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34" y="-8626"/>
            <a:ext cx="776269" cy="686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3120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8159" y="153192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/>
              <a:t>Curriculum Links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8118" y="1690688"/>
            <a:ext cx="10515600" cy="4351338"/>
          </a:xfrm>
        </p:spPr>
        <p:txBody>
          <a:bodyPr>
            <a:noAutofit/>
          </a:bodyPr>
          <a:lstStyle/>
          <a:p>
            <a:r>
              <a:rPr lang="en-GB" sz="1800" dirty="0"/>
              <a:t>PHSE and Citizenship </a:t>
            </a:r>
          </a:p>
          <a:p>
            <a:pPr lvl="1"/>
            <a:r>
              <a:rPr lang="en-GB" sz="1600" dirty="0"/>
              <a:t>Understanding health and safety on site. </a:t>
            </a:r>
          </a:p>
          <a:p>
            <a:pPr lvl="1"/>
            <a:r>
              <a:rPr lang="en-GB" sz="1600" dirty="0"/>
              <a:t>Actively taking care of self and others. </a:t>
            </a:r>
          </a:p>
          <a:p>
            <a:pPr lvl="1"/>
            <a:r>
              <a:rPr lang="en-GB" sz="1600" dirty="0"/>
              <a:t>Applying findings to the wider community. </a:t>
            </a:r>
          </a:p>
          <a:p>
            <a:pPr lvl="1"/>
            <a:r>
              <a:rPr lang="en-GB" sz="1600" dirty="0"/>
              <a:t>Developing care for their local environment through playing an active and meaningful part in the life of the community</a:t>
            </a:r>
          </a:p>
          <a:p>
            <a:r>
              <a:rPr lang="en-GB" sz="1800" dirty="0"/>
              <a:t>Physical Education </a:t>
            </a:r>
          </a:p>
          <a:p>
            <a:pPr lvl="1"/>
            <a:r>
              <a:rPr lang="en-GB" sz="1600" dirty="0"/>
              <a:t>Preparing for outdoor work. </a:t>
            </a:r>
          </a:p>
          <a:p>
            <a:pPr lvl="1"/>
            <a:r>
              <a:rPr lang="en-GB" sz="1600" dirty="0"/>
              <a:t>Taking part in physical tasks. Such as a litter pick. </a:t>
            </a:r>
          </a:p>
          <a:p>
            <a:pPr lvl="1"/>
            <a:r>
              <a:rPr lang="en-GB" sz="1600" dirty="0"/>
              <a:t>Playing nature games.</a:t>
            </a:r>
          </a:p>
          <a:p>
            <a:r>
              <a:rPr lang="en-GB" sz="1800" dirty="0"/>
              <a:t>Religious Education</a:t>
            </a:r>
          </a:p>
          <a:p>
            <a:pPr lvl="1"/>
            <a:r>
              <a:rPr lang="en-GB" sz="1600" dirty="0"/>
              <a:t>Explore the importance of plants, animals and rivers, which are affected by poor waste management and landfill, to human spirituality and wellbeing. </a:t>
            </a:r>
          </a:p>
          <a:p>
            <a:pPr lvl="1"/>
            <a:r>
              <a:rPr lang="en-GB" sz="1600" dirty="0"/>
              <a:t>Stewardship-care for the planet</a:t>
            </a:r>
          </a:p>
          <a:p>
            <a:pPr lvl="1"/>
            <a:endParaRPr lang="en-GB" sz="1600" dirty="0"/>
          </a:p>
        </p:txBody>
      </p:sp>
      <p:pic>
        <p:nvPicPr>
          <p:cNvPr id="5" name="Picture 592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xmlns="" id="{D07D4462-2113-40B3-9180-445A0F973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34" y="-8626"/>
            <a:ext cx="776269" cy="6860875"/>
          </a:xfrm>
          <a:prstGeom prst="rect">
            <a:avLst/>
          </a:prstGeom>
        </p:spPr>
      </p:pic>
      <p:pic>
        <p:nvPicPr>
          <p:cNvPr id="6" name="Picture 2" descr="Cartoon image of a sad planet earth">
            <a:extLst>
              <a:ext uri="{FF2B5EF4-FFF2-40B4-BE49-F238E27FC236}">
                <a16:creationId xmlns:a16="http://schemas.microsoft.com/office/drawing/2014/main" xmlns="" id="{54A2DC5F-E55F-45CB-A623-AE9960491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9815" y="392291"/>
            <a:ext cx="2172927" cy="2172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65378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539" y="-60645"/>
            <a:ext cx="10980575" cy="1325563"/>
          </a:xfrm>
        </p:spPr>
        <p:txBody>
          <a:bodyPr/>
          <a:lstStyle/>
          <a:p>
            <a:r>
              <a:rPr lang="en-GB" b="1" dirty="0"/>
              <a:t>Litter Topic Winner, National Eco-Schools Awards</a:t>
            </a:r>
          </a:p>
        </p:txBody>
      </p:sp>
      <p:pic>
        <p:nvPicPr>
          <p:cNvPr id="3074" name="Picture 2" descr="Litter award banner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1" y="4783766"/>
            <a:ext cx="5351609" cy="2006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Image of children with signs and banne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679" y="1045302"/>
            <a:ext cx="3345088" cy="223863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of children with signs and banner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6490" y="1039661"/>
            <a:ext cx="4714479" cy="350210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 of children litter picki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53679" y="3428124"/>
            <a:ext cx="2822574" cy="263898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mage of children litter picki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82969" y="1045302"/>
            <a:ext cx="3061378" cy="223863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453679" y="6211290"/>
            <a:ext cx="68497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>
                <a:hlinkClick r:id="rId8"/>
              </a:rPr>
              <a:t>www.eco-schools.org.uk/eco-schools-national-awards-winners-2019/litter-topic-winner</a:t>
            </a:r>
            <a:r>
              <a:rPr lang="en-GB" sz="1400"/>
              <a:t> </a:t>
            </a:r>
          </a:p>
        </p:txBody>
      </p:sp>
      <p:pic>
        <p:nvPicPr>
          <p:cNvPr id="3083" name="Picture 11" descr="Image of campaign posters around a public bi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6881" y="3414006"/>
            <a:ext cx="3537465" cy="26530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19523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49C83E-A3E2-42F1-8745-70CACBD7C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738" y="189279"/>
            <a:ext cx="10515600" cy="1325563"/>
          </a:xfrm>
        </p:spPr>
        <p:txBody>
          <a:bodyPr/>
          <a:lstStyle/>
          <a:p>
            <a:r>
              <a:rPr lang="en-US" b="1">
                <a:cs typeface="Calibri Light"/>
              </a:rPr>
              <a:t>Declaring a Climate Emergency in School</a:t>
            </a:r>
          </a:p>
        </p:txBody>
      </p:sp>
      <p:pic>
        <p:nvPicPr>
          <p:cNvPr id="3" name="Picture 3" descr="Sustainable Leicester Logo">
            <a:extLst>
              <a:ext uri="{FF2B5EF4-FFF2-40B4-BE49-F238E27FC236}">
                <a16:creationId xmlns:a16="http://schemas.microsoft.com/office/drawing/2014/main" xmlns="" id="{4BE703FD-AC3A-42B0-A4B2-FC46865C7C8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553" y="154047"/>
            <a:ext cx="1693653" cy="14028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75E0B7B-CFB6-4918-8426-32C4032BAC9B}"/>
              </a:ext>
            </a:extLst>
          </p:cNvPr>
          <p:cNvSpPr txBox="1"/>
          <p:nvPr/>
        </p:nvSpPr>
        <p:spPr>
          <a:xfrm>
            <a:off x="481051" y="1516589"/>
            <a:ext cx="4626634" cy="452777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Arial"/>
              <a:buChar char="•"/>
            </a:pPr>
            <a:r>
              <a:rPr lang="en-GB">
                <a:ea typeface="+mn-lt"/>
                <a:cs typeface="+mn-lt"/>
              </a:rPr>
              <a:t>On 1 February 2019 Leicester City Council declared a </a:t>
            </a:r>
            <a:r>
              <a:rPr lang="en-GB">
                <a:ea typeface="+mn-lt"/>
                <a:cs typeface="+mn-lt"/>
                <a:hlinkClick r:id="rId3"/>
              </a:rPr>
              <a:t>Climate Emergency</a:t>
            </a:r>
            <a:r>
              <a:rPr lang="en-GB">
                <a:ea typeface="+mn-lt"/>
                <a:cs typeface="+mn-lt"/>
              </a:rPr>
              <a:t>. The declaration is an acknowledgement that: </a:t>
            </a:r>
            <a:endParaRPr lang="en-US">
              <a:ea typeface="+mn-lt"/>
              <a:cs typeface="+mn-lt"/>
            </a:endParaRPr>
          </a:p>
          <a:p>
            <a:pPr marL="742950" lvl="1" indent="-28575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Arial"/>
              <a:buChar char="•"/>
            </a:pPr>
            <a:r>
              <a:rPr lang="en-GB" i="1">
                <a:ea typeface="+mn-lt"/>
                <a:cs typeface="+mn-lt"/>
              </a:rPr>
              <a:t>Climate change is happening, and threatens the wellbeing of everyone in Leicester and worldwide </a:t>
            </a:r>
            <a:endParaRPr lang="en-US">
              <a:ea typeface="+mn-lt"/>
              <a:cs typeface="+mn-lt"/>
            </a:endParaRPr>
          </a:p>
          <a:p>
            <a:pPr marL="742950" lvl="1" indent="-28575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Arial"/>
              <a:buChar char="•"/>
            </a:pPr>
            <a:r>
              <a:rPr lang="en-GB" i="1">
                <a:ea typeface="+mn-lt"/>
                <a:cs typeface="+mn-lt"/>
              </a:rPr>
              <a:t>The speed and scale of global and local action to tackle the problem needs to be dramatically increased. </a:t>
            </a:r>
            <a:endParaRPr lang="en-US">
              <a:ea typeface="+mn-lt"/>
              <a:cs typeface="+mn-lt"/>
            </a:endParaRPr>
          </a:p>
          <a:p>
            <a:pPr marL="285750" indent="-285750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Arial"/>
              <a:buChar char="•"/>
            </a:pPr>
            <a:endParaRPr lang="en-GB">
              <a:ea typeface="+mn-lt"/>
              <a:cs typeface="+mn-lt"/>
            </a:endParaRPr>
          </a:p>
          <a:p>
            <a:pPr marL="285750" indent="-285750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Arial"/>
              <a:buChar char="•"/>
            </a:pPr>
            <a:r>
              <a:rPr lang="en-GB">
                <a:ea typeface="+mn-lt"/>
                <a:cs typeface="+mn-lt"/>
              </a:rPr>
              <a:t>In its declaration, the Council committed to developing a new action plan to address the emergency through our own services and projects .</a:t>
            </a:r>
            <a:endParaRPr lang="en-US">
              <a:ea typeface="+mn-lt"/>
              <a:cs typeface="+mn-lt"/>
            </a:endParaRPr>
          </a:p>
          <a:p>
            <a:pPr algn="l"/>
            <a:endParaRPr lang="en-US">
              <a:cs typeface="Calibri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A6E1DFFA-44C5-49AD-903B-8D38BE3C48A7}"/>
              </a:ext>
            </a:extLst>
          </p:cNvPr>
          <p:cNvSpPr>
            <a:spLocks noGrp="1"/>
          </p:cNvSpPr>
          <p:nvPr/>
        </p:nvSpPr>
        <p:spPr>
          <a:xfrm>
            <a:off x="5857335" y="1608013"/>
            <a:ext cx="5848709" cy="349744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b="1">
                <a:solidFill>
                  <a:srgbClr val="000000"/>
                </a:solidFill>
              </a:rPr>
              <a:t>What action you can do:</a:t>
            </a:r>
            <a:endParaRPr lang="en-US" sz="1800" b="1">
              <a:solidFill>
                <a:srgbClr val="000000"/>
              </a:solidFill>
              <a:cs typeface="Calibri"/>
            </a:endParaRPr>
          </a:p>
          <a:p>
            <a:pPr marL="383540" indent="-383540"/>
            <a:r>
              <a:rPr lang="en-GB" sz="1800">
                <a:solidFill>
                  <a:srgbClr val="000000"/>
                </a:solidFill>
              </a:rPr>
              <a:t>Discuss your plans with students and staff .</a:t>
            </a:r>
            <a:endParaRPr lang="en-US" sz="1800">
              <a:solidFill>
                <a:srgbClr val="000000"/>
              </a:solidFill>
              <a:cs typeface="Calibri" panose="020F0502020204030204"/>
            </a:endParaRPr>
          </a:p>
          <a:p>
            <a:pPr marL="383540" indent="-383540"/>
            <a:r>
              <a:rPr lang="en-GB" sz="1800">
                <a:solidFill>
                  <a:srgbClr val="000000"/>
                </a:solidFill>
              </a:rPr>
              <a:t>Select actions which you plan to achieve, make them manageable but also remember we are in a Climate Emergency. </a:t>
            </a:r>
          </a:p>
          <a:p>
            <a:pPr marL="383540" indent="-383540"/>
            <a:r>
              <a:rPr lang="en-GB" sz="1800">
                <a:solidFill>
                  <a:srgbClr val="000000"/>
                </a:solidFill>
              </a:rPr>
              <a:t>Make sure your actions have a duration, responsibilities and an evaluation.</a:t>
            </a:r>
            <a:endParaRPr lang="en-GB" sz="1800">
              <a:solidFill>
                <a:srgbClr val="000000"/>
              </a:solidFill>
              <a:cs typeface="Calibri" panose="020F0502020204030204"/>
            </a:endParaRPr>
          </a:p>
          <a:p>
            <a:pPr marL="383540" indent="-383540"/>
            <a:r>
              <a:rPr lang="en-GB" sz="1800">
                <a:solidFill>
                  <a:srgbClr val="000000"/>
                </a:solidFill>
              </a:rPr>
              <a:t>Take your action plan to the Governing Body or Trustees to ensure that you have their support. </a:t>
            </a:r>
            <a:endParaRPr lang="en-GB" sz="1800">
              <a:solidFill>
                <a:srgbClr val="000000"/>
              </a:solidFill>
              <a:cs typeface="Calibri"/>
            </a:endParaRPr>
          </a:p>
          <a:p>
            <a:pPr marL="383540" indent="-383540"/>
            <a:r>
              <a:rPr lang="en-GB" sz="1800">
                <a:solidFill>
                  <a:srgbClr val="000000"/>
                </a:solidFill>
              </a:rPr>
              <a:t>You can submit your action plan to the City Council which we will publicise as part of our wider action plan. </a:t>
            </a:r>
            <a:endParaRPr lang="en-GB" sz="1800">
              <a:solidFill>
                <a:srgbClr val="000000"/>
              </a:solidFill>
              <a:cs typeface="Calibri" panose="020F0502020204030204"/>
            </a:endParaRPr>
          </a:p>
          <a:p>
            <a:pPr marL="383540" indent="-383540"/>
            <a:r>
              <a:rPr lang="en-GB" sz="1800">
                <a:solidFill>
                  <a:srgbClr val="000000"/>
                </a:solidFill>
              </a:rPr>
              <a:t>Start your action plan! </a:t>
            </a:r>
            <a:endParaRPr lang="en-GB" sz="1800">
              <a:solidFill>
                <a:srgbClr val="000000"/>
              </a:solidFill>
              <a:cs typeface="Calibri" panose="020F0502020204030204"/>
            </a:endParaRPr>
          </a:p>
          <a:p>
            <a:pPr marL="383540" indent="-383540"/>
            <a:r>
              <a:rPr lang="en-GB" sz="1800">
                <a:solidFill>
                  <a:srgbClr val="000000"/>
                </a:solidFill>
              </a:rPr>
              <a:t>Review regularly to check and maintain your progress .</a:t>
            </a:r>
            <a:endParaRPr lang="en-GB" sz="1800">
              <a:solidFill>
                <a:srgbClr val="000000"/>
              </a:solidFill>
              <a:cs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3354BEA-6982-421A-939C-9108C7770596}"/>
              </a:ext>
            </a:extLst>
          </p:cNvPr>
          <p:cNvSpPr txBox="1"/>
          <p:nvPr/>
        </p:nvSpPr>
        <p:spPr>
          <a:xfrm>
            <a:off x="435708" y="6219093"/>
            <a:ext cx="5664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hlinkClick r:id="rId4"/>
              </a:rPr>
              <a:t>schools.leicester.gov.uk/climate-emergency</a:t>
            </a:r>
            <a:r>
              <a:rPr lang="en-US" b="1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6629950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Example of the climate emergency declaration action plan">
            <a:extLst>
              <a:ext uri="{FF2B5EF4-FFF2-40B4-BE49-F238E27FC236}">
                <a16:creationId xmlns:a16="http://schemas.microsoft.com/office/drawing/2014/main" xmlns="" id="{8A1C6FEC-490B-4696-8A7A-FFD2BFAD42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2" y="540576"/>
            <a:ext cx="6716272" cy="4409156"/>
          </a:xfrm>
          <a:prstGeom prst="rect">
            <a:avLst/>
          </a:prstGeom>
        </p:spPr>
      </p:pic>
      <p:pic>
        <p:nvPicPr>
          <p:cNvPr id="9" name="Picture 9" descr="A screenshot of a climate emergency declaration form ">
            <a:extLst>
              <a:ext uri="{FF2B5EF4-FFF2-40B4-BE49-F238E27FC236}">
                <a16:creationId xmlns:a16="http://schemas.microsoft.com/office/drawing/2014/main" xmlns="" id="{48830AB2-0372-47B0-BCFD-4CEC7830EE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655" y="500781"/>
            <a:ext cx="4172712" cy="585643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716592C-CCD4-4C9D-8C01-6BD91D66E72A}"/>
              </a:ext>
            </a:extLst>
          </p:cNvPr>
          <p:cNvSpPr/>
          <p:nvPr/>
        </p:nvSpPr>
        <p:spPr>
          <a:xfrm>
            <a:off x="570376" y="5040718"/>
            <a:ext cx="6096000" cy="1277273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20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en-GB" sz="2800">
                <a:solidFill>
                  <a:srgbClr val="002060"/>
                </a:solidFill>
                <a:latin typeface="Calibri" panose="020F0502020204030204" pitchFamily="34" charset="0"/>
              </a:rPr>
              <a:t> Templates and document available at </a:t>
            </a:r>
            <a:r>
              <a:rPr lang="en-GB" sz="2400" b="1" u="sng">
                <a:solidFill>
                  <a:srgbClr val="002060"/>
                </a:solidFill>
                <a:latin typeface="Calibri" panose="020F0502020204030204" pitchFamily="34" charset="0"/>
              </a:rPr>
              <a:t>schools.leicester.gov.uk/climate-emergency </a:t>
            </a:r>
            <a:endParaRPr lang="en-GB" sz="2400" u="sng">
              <a:solidFill>
                <a:srgbClr val="002060"/>
              </a:solidFill>
            </a:endParaRPr>
          </a:p>
        </p:txBody>
      </p:sp>
      <p:sp>
        <p:nvSpPr>
          <p:cNvPr id="17" name="Title 1" hidden="1">
            <a:extLst>
              <a:ext uri="{FF2B5EF4-FFF2-40B4-BE49-F238E27FC236}">
                <a16:creationId xmlns:a16="http://schemas.microsoft.com/office/drawing/2014/main" xmlns="" id="{717118B0-3721-4852-B780-3E73B9DA0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738" y="189279"/>
            <a:ext cx="10515600" cy="1325563"/>
          </a:xfrm>
        </p:spPr>
        <p:txBody>
          <a:bodyPr/>
          <a:lstStyle/>
          <a:p>
            <a:r>
              <a:rPr lang="en-US" b="1">
                <a:cs typeface="Calibri Light"/>
              </a:rPr>
              <a:t>Climate Emergency Documents</a:t>
            </a:r>
          </a:p>
        </p:txBody>
      </p:sp>
    </p:spTree>
    <p:extLst>
      <p:ext uri="{BB962C8B-B14F-4D97-AF65-F5344CB8AC3E}">
        <p14:creationId xmlns:p14="http://schemas.microsoft.com/office/powerpoint/2010/main" val="26388049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Selection of photos from eco-roadshow">
            <a:extLst>
              <a:ext uri="{FF2B5EF4-FFF2-40B4-BE49-F238E27FC236}">
                <a16:creationId xmlns:a16="http://schemas.microsoft.com/office/drawing/2014/main" xmlns="" id="{848C7A03-BD17-4D4D-BD0C-52A336CE61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xmlns="" id="{3CD9DF72-87A3-404E-A828-84CBF11A83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C54E7A-903C-4018-9A1C-C209E84BF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298" y="21425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en-US" sz="3600" b="1">
                <a:cs typeface="Calibri Light"/>
              </a:rPr>
              <a:t>Eco-Schools Roadshow 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20E3A342-4D61-4E3F-AF90-1AB42AEB96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16795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xmlns="" id="{3B854194-185D-494D-905C-7C7CB2E3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xmlns="" id="{B4F5FA0D-0104-4987-8241-EFF7C85B88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11">
            <a:extLst>
              <a:ext uri="{FF2B5EF4-FFF2-40B4-BE49-F238E27FC236}">
                <a16:creationId xmlns:a16="http://schemas.microsoft.com/office/drawing/2014/main" xmlns="" id="{2897127E-6CEF-446C-BE87-93B7C46E49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3A25A7-5373-4AAA-B3A1-E85CF17BF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en-GB" b="1">
                <a:solidFill>
                  <a:srgbClr val="FFFFFF"/>
                </a:solidFill>
              </a:rPr>
              <a:t>Other opportunities coming up </a:t>
            </a:r>
            <a:endParaRPr lang="en-GB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4ADB73-6CC2-461E-82D4-76E076F9F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8725" y="629338"/>
            <a:ext cx="5306084" cy="651021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1900" b="1">
                <a:solidFill>
                  <a:srgbClr val="000000"/>
                </a:solidFill>
                <a:hlinkClick r:id="rId3"/>
              </a:rPr>
              <a:t>Education Officer (Eco-Schools)</a:t>
            </a:r>
            <a:r>
              <a:rPr lang="en-GB" sz="1900" b="1">
                <a:solidFill>
                  <a:srgbClr val="000000"/>
                </a:solidFill>
              </a:rPr>
              <a:t> </a:t>
            </a:r>
            <a:r>
              <a:rPr lang="en-GB" sz="1900">
                <a:solidFill>
                  <a:srgbClr val="000000"/>
                </a:solidFill>
              </a:rPr>
              <a:t>in Leicester – deadline 13 May 2020</a:t>
            </a:r>
            <a:endParaRPr lang="en-GB" sz="1900">
              <a:solidFill>
                <a:srgbClr val="000000"/>
              </a:solidFill>
              <a:cs typeface="Calibri"/>
            </a:endParaRPr>
          </a:p>
          <a:p>
            <a:pPr lvl="1"/>
            <a:r>
              <a:rPr lang="en-GB" sz="1900">
                <a:solidFill>
                  <a:srgbClr val="000000"/>
                </a:solidFill>
                <a:cs typeface="Calibri"/>
              </a:rPr>
              <a:t>15 hours a week, starting at the end of August 2020 (term time working)</a:t>
            </a:r>
          </a:p>
          <a:p>
            <a:endParaRPr lang="en-GB" sz="1900" b="1">
              <a:solidFill>
                <a:srgbClr val="000000"/>
              </a:solidFill>
              <a:cs typeface="Calibri"/>
            </a:endParaRPr>
          </a:p>
          <a:p>
            <a:r>
              <a:rPr lang="en-GB" sz="1900" b="1">
                <a:solidFill>
                  <a:srgbClr val="000000"/>
                </a:solidFill>
                <a:hlinkClick r:id="rId4"/>
              </a:rPr>
              <a:t>UN Climate Change Learn Online</a:t>
            </a:r>
            <a:r>
              <a:rPr lang="en-GB" sz="1900" b="1">
                <a:solidFill>
                  <a:srgbClr val="000000"/>
                </a:solidFill>
              </a:rPr>
              <a:t> </a:t>
            </a:r>
            <a:endParaRPr lang="en-GB" sz="1900" b="1">
              <a:solidFill>
                <a:srgbClr val="000000"/>
              </a:solidFill>
              <a:cs typeface="Calibri"/>
            </a:endParaRPr>
          </a:p>
          <a:p>
            <a:pPr lvl="1"/>
            <a:r>
              <a:rPr lang="en-GB" sz="1900">
                <a:solidFill>
                  <a:srgbClr val="000000"/>
                </a:solidFill>
                <a:ea typeface="+mn-lt"/>
                <a:cs typeface="+mn-lt"/>
              </a:rPr>
              <a:t>Climate Change: From Learning to Action (8 hours)</a:t>
            </a:r>
            <a:endParaRPr lang="en-GB" sz="1900">
              <a:solidFill>
                <a:srgbClr val="000000"/>
              </a:solidFill>
              <a:cs typeface="Calibri" panose="020F0502020204030204"/>
            </a:endParaRPr>
          </a:p>
          <a:p>
            <a:pPr lvl="1"/>
            <a:r>
              <a:rPr lang="en-GB" sz="1900">
                <a:solidFill>
                  <a:srgbClr val="000000"/>
                </a:solidFill>
                <a:ea typeface="+mn-lt"/>
                <a:cs typeface="+mn-lt"/>
              </a:rPr>
              <a:t>Children and Climate Change (6 hours)</a:t>
            </a:r>
            <a:endParaRPr lang="en-GB" sz="1900">
              <a:solidFill>
                <a:srgbClr val="000000"/>
              </a:solidFill>
              <a:cs typeface="Calibri"/>
            </a:endParaRPr>
          </a:p>
          <a:p>
            <a:pPr lvl="1"/>
            <a:r>
              <a:rPr lang="en-GB" sz="1900">
                <a:solidFill>
                  <a:srgbClr val="000000"/>
                </a:solidFill>
                <a:ea typeface="+mn-lt"/>
                <a:cs typeface="+mn-lt"/>
              </a:rPr>
              <a:t>Cities and Climate Change (2 hours)</a:t>
            </a:r>
            <a:endParaRPr lang="en-GB" sz="1900">
              <a:solidFill>
                <a:srgbClr val="000000"/>
              </a:solidFill>
              <a:cs typeface="Calibri"/>
            </a:endParaRPr>
          </a:p>
          <a:p>
            <a:pPr lvl="1"/>
            <a:r>
              <a:rPr lang="en-GB" sz="1900">
                <a:solidFill>
                  <a:srgbClr val="000000"/>
                </a:solidFill>
                <a:ea typeface="+mn-lt"/>
                <a:cs typeface="+mn-lt"/>
              </a:rPr>
              <a:t>Human Health and Climate Change (2 hours)</a:t>
            </a:r>
          </a:p>
          <a:p>
            <a:pPr lvl="1"/>
            <a:r>
              <a:rPr lang="en-GB" sz="1900">
                <a:solidFill>
                  <a:srgbClr val="000000"/>
                </a:solidFill>
                <a:ea typeface="+mn-lt"/>
                <a:cs typeface="+mn-lt"/>
              </a:rPr>
              <a:t>Module 1 of Open Online Course on Gender and Environment (6 hours)</a:t>
            </a:r>
            <a:endParaRPr lang="en-GB" sz="1900">
              <a:solidFill>
                <a:srgbClr val="000000"/>
              </a:solidFill>
              <a:cs typeface="Calibri" panose="020F0502020204030204"/>
            </a:endParaRPr>
          </a:p>
          <a:p>
            <a:endParaRPr lang="en-GB" sz="1900">
              <a:solidFill>
                <a:srgbClr val="000000"/>
              </a:solidFill>
              <a:cs typeface="Calibri" panose="020F0502020204030204"/>
            </a:endParaRPr>
          </a:p>
          <a:p>
            <a:r>
              <a:rPr lang="en-GB" sz="1900" b="1">
                <a:solidFill>
                  <a:srgbClr val="000000"/>
                </a:solidFill>
                <a:cs typeface="Calibri"/>
                <a:hlinkClick r:id="rId5"/>
              </a:rPr>
              <a:t>Off School website</a:t>
            </a:r>
            <a:r>
              <a:rPr lang="en-GB" sz="1900">
                <a:solidFill>
                  <a:srgbClr val="000000"/>
                </a:solidFill>
                <a:cs typeface="Calibri"/>
              </a:rPr>
              <a:t> - </a:t>
            </a:r>
            <a:r>
              <a:rPr lang="en-GB" sz="1900">
                <a:solidFill>
                  <a:srgbClr val="000000"/>
                </a:solidFill>
                <a:ea typeface="+mn-lt"/>
                <a:cs typeface="+mn-lt"/>
              </a:rPr>
              <a:t>a free website full of ideas for home learning and fun activities. Head to the Activity Zone for 100s of films, created by teachers, across loads of great topics and themes!</a:t>
            </a:r>
            <a:endParaRPr lang="en-GB" sz="1900">
              <a:solidFill>
                <a:srgbClr val="000000"/>
              </a:solidFill>
            </a:endParaRPr>
          </a:p>
          <a:p>
            <a:endParaRPr lang="en-GB" sz="1700">
              <a:solidFill>
                <a:srgbClr val="000000"/>
              </a:solidFill>
              <a:cs typeface="Calibri"/>
            </a:endParaRPr>
          </a:p>
          <a:p>
            <a:endParaRPr lang="en-GB" sz="1700">
              <a:solidFill>
                <a:srgbClr val="00000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63437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46C2E80F-49A6-4372-B103-219D417A5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E5F1F4-95B7-4DF2-A4AA-FC873FE6D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FFFFFF"/>
                </a:solidFill>
                <a:cs typeface="Calibri Light"/>
              </a:rPr>
              <a:t>Grant opportunities </a:t>
            </a:r>
            <a:endParaRPr lang="en-US" b="1">
              <a:solidFill>
                <a:srgbClr val="FFFFFF"/>
              </a:solidFill>
            </a:endParaRPr>
          </a:p>
        </p:txBody>
      </p:sp>
      <p:graphicFrame>
        <p:nvGraphicFramePr>
          <p:cNvPr id="7" name="Content Placeholder 2" descr="Decorative ">
            <a:extLst>
              <a:ext uri="{FF2B5EF4-FFF2-40B4-BE49-F238E27FC236}">
                <a16:creationId xmlns:a16="http://schemas.microsoft.com/office/drawing/2014/main" xmlns="" id="{3E33473A-9132-4F33-9D1B-53DFAD7E6C2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2467961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694465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B32A67F-3598-4A13-8552-DA884FFCCE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41A222-C608-41E9-ADD6-4FC8A92F3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3320859"/>
            <a:ext cx="4573475" cy="207633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Questions and Answers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BCC55ACC-A2F6-403C-A3A4-D59B3734D45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598EBA13-C937-430B-9523-439FE21096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21086" y="544777"/>
            <a:ext cx="6170914" cy="6313225"/>
          </a:xfrm>
          <a:custGeom>
            <a:avLst/>
            <a:gdLst>
              <a:gd name="connsiteX0" fmla="*/ 3397813 w 6170914"/>
              <a:gd name="connsiteY0" fmla="*/ 0 h 6313225"/>
              <a:gd name="connsiteX1" fmla="*/ 6019731 w 6170914"/>
              <a:gd name="connsiteY1" fmla="*/ 1236489 h 6313225"/>
              <a:gd name="connsiteX2" fmla="*/ 6170914 w 6170914"/>
              <a:gd name="connsiteY2" fmla="*/ 1438663 h 6313225"/>
              <a:gd name="connsiteX3" fmla="*/ 6170914 w 6170914"/>
              <a:gd name="connsiteY3" fmla="*/ 5356963 h 6313225"/>
              <a:gd name="connsiteX4" fmla="*/ 6019731 w 6170914"/>
              <a:gd name="connsiteY4" fmla="*/ 5559138 h 6313225"/>
              <a:gd name="connsiteX5" fmla="*/ 5194591 w 6170914"/>
              <a:gd name="connsiteY5" fmla="*/ 6282226 h 6313225"/>
              <a:gd name="connsiteX6" fmla="*/ 5141791 w 6170914"/>
              <a:gd name="connsiteY6" fmla="*/ 6313225 h 6313225"/>
              <a:gd name="connsiteX7" fmla="*/ 1659199 w 6170914"/>
              <a:gd name="connsiteY7" fmla="*/ 6313225 h 6313225"/>
              <a:gd name="connsiteX8" fmla="*/ 1498064 w 6170914"/>
              <a:gd name="connsiteY8" fmla="*/ 6215333 h 6313225"/>
              <a:gd name="connsiteX9" fmla="*/ 0 w 6170914"/>
              <a:gd name="connsiteY9" fmla="*/ 3397813 h 6313225"/>
              <a:gd name="connsiteX10" fmla="*/ 3397813 w 6170914"/>
              <a:gd name="connsiteY10" fmla="*/ 0 h 631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c 6" descr="Decorative">
            <a:extLst>
              <a:ext uri="{FF2B5EF4-FFF2-40B4-BE49-F238E27FC236}">
                <a16:creationId xmlns:a16="http://schemas.microsoft.com/office/drawing/2014/main" xmlns="" id="{9BD782BA-9765-4453-9777-9213E2219A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210424" y="1845770"/>
            <a:ext cx="4333875" cy="433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31388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AF5C66A-E8F2-4E13-98A3-FE96597C5A4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C860275-E106-493A-8BF0-E0A91130EF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3A25A7-5373-4AAA-B3A1-E85CF17BF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576" y="822960"/>
            <a:ext cx="9829800" cy="1325880"/>
          </a:xfrm>
        </p:spPr>
        <p:txBody>
          <a:bodyPr>
            <a:normAutofit/>
          </a:bodyPr>
          <a:lstStyle/>
          <a:p>
            <a:pPr algn="ctr"/>
            <a:r>
              <a:rPr lang="en-GB" sz="4800" b="1">
                <a:solidFill>
                  <a:srgbClr val="FFFFFF"/>
                </a:solidFill>
                <a:cs typeface="Calibri Light"/>
              </a:rPr>
              <a:t>Future Webinars </a:t>
            </a:r>
            <a:endParaRPr lang="en-US" sz="4800">
              <a:solidFill>
                <a:srgbClr val="FFFFFF"/>
              </a:solidFill>
              <a:cs typeface="Calibri Light"/>
            </a:endParaRPr>
          </a:p>
        </p:txBody>
      </p:sp>
      <p:graphicFrame>
        <p:nvGraphicFramePr>
          <p:cNvPr id="20" name="Content Placeholder 6">
            <a:extLst>
              <a:ext uri="{FF2B5EF4-FFF2-40B4-BE49-F238E27FC236}">
                <a16:creationId xmlns:a16="http://schemas.microsoft.com/office/drawing/2014/main" xmlns="" id="{B2C3F2FD-9F42-41A3-BE40-ECCDC513CD0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9377193"/>
              </p:ext>
            </p:extLst>
          </p:nvPr>
        </p:nvGraphicFramePr>
        <p:xfrm>
          <a:off x="783771" y="2659810"/>
          <a:ext cx="10898155" cy="38972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50627">
                  <a:extLst>
                    <a:ext uri="{9D8B030D-6E8A-4147-A177-3AD203B41FA5}">
                      <a16:colId xmlns:a16="http://schemas.microsoft.com/office/drawing/2014/main" xmlns="" val="186147542"/>
                    </a:ext>
                  </a:extLst>
                </a:gridCol>
                <a:gridCol w="5179382">
                  <a:extLst>
                    <a:ext uri="{9D8B030D-6E8A-4147-A177-3AD203B41FA5}">
                      <a16:colId xmlns:a16="http://schemas.microsoft.com/office/drawing/2014/main" xmlns="" val="3933056512"/>
                    </a:ext>
                  </a:extLst>
                </a:gridCol>
                <a:gridCol w="4068146">
                  <a:extLst>
                    <a:ext uri="{9D8B030D-6E8A-4147-A177-3AD203B41FA5}">
                      <a16:colId xmlns:a16="http://schemas.microsoft.com/office/drawing/2014/main" xmlns="" val="3105795627"/>
                    </a:ext>
                  </a:extLst>
                </a:gridCol>
              </a:tblGrid>
              <a:tr h="486285"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1200">
                          <a:effectLst/>
                        </a:rPr>
                        <a:t>6 May</a:t>
                      </a:r>
                      <a:endParaRPr lang="en-GB" sz="18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1200">
                          <a:effectLst/>
                        </a:rPr>
                        <a:t>Topic: School Grounds</a:t>
                      </a:r>
                      <a:endParaRPr lang="en-GB" sz="18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Matthew Herbert, Leicestershire &amp; Rutland Wildlife Trust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2141738813"/>
                  </a:ext>
                </a:extLst>
              </a:tr>
              <a:tr h="486285"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1200">
                          <a:effectLst/>
                        </a:rPr>
                        <a:t>13 May</a:t>
                      </a:r>
                      <a:endParaRPr lang="en-GB" sz="18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1200">
                          <a:effectLst/>
                        </a:rPr>
                        <a:t>Topic: Waste and recycling</a:t>
                      </a:r>
                      <a:endParaRPr lang="en-GB" sz="18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600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965205030"/>
                  </a:ext>
                </a:extLst>
              </a:tr>
              <a:tr h="486285"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1200">
                          <a:effectLst/>
                        </a:rPr>
                        <a:t>20 May </a:t>
                      </a:r>
                      <a:endParaRPr lang="en-GB" sz="18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1200">
                          <a:effectLst/>
                        </a:rPr>
                        <a:t>Topic: Transport </a:t>
                      </a:r>
                      <a:endParaRPr lang="en-GB" sz="18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Danni Kennell, Air Quality Education, Living Streets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552525538"/>
                  </a:ext>
                </a:extLst>
              </a:tr>
              <a:tr h="486285"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1200">
                          <a:effectLst/>
                        </a:rPr>
                        <a:t>3 June</a:t>
                      </a:r>
                      <a:endParaRPr lang="en-GB" sz="18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1200">
                          <a:effectLst/>
                        </a:rPr>
                        <a:t>Topic: Biodiversity</a:t>
                      </a:r>
                      <a:endParaRPr lang="en-GB" sz="18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Martha Rose, Leicestershire &amp; Rutland Wildlife Trust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883990806"/>
                  </a:ext>
                </a:extLst>
              </a:tr>
              <a:tr h="486285"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1200">
                          <a:effectLst/>
                        </a:rPr>
                        <a:t>10 June</a:t>
                      </a:r>
                      <a:endParaRPr lang="en-GB" sz="18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1200">
                          <a:effectLst/>
                        </a:rPr>
                        <a:t>Topic: Global Citizenship &amp; Fairtrade </a:t>
                      </a:r>
                      <a:endParaRPr lang="en-GB" sz="18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Hannah Boydon, Mayflower Primary School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2972611584"/>
                  </a:ext>
                </a:extLst>
              </a:tr>
              <a:tr h="486285"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1200">
                          <a:effectLst/>
                        </a:rPr>
                        <a:t>17 June</a:t>
                      </a:r>
                      <a:endParaRPr lang="en-GB" sz="18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1200">
                          <a:effectLst/>
                        </a:rPr>
                        <a:t>Topic: Healthy Living </a:t>
                      </a:r>
                      <a:endParaRPr lang="en-GB" sz="18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Lisa Didier - Food for Life, Sam Woods - TCV, </a:t>
                      </a:r>
                      <a:br>
                        <a:rPr lang="en-GB" sz="1600" dirty="0">
                          <a:effectLst/>
                        </a:rPr>
                      </a:br>
                      <a:r>
                        <a:rPr lang="en-GB" sz="1600" dirty="0">
                          <a:effectLst/>
                        </a:rPr>
                        <a:t>Daxa Ralhan, Leicester City Council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987393568"/>
                  </a:ext>
                </a:extLst>
              </a:tr>
              <a:tr h="486285"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1200">
                          <a:effectLst/>
                        </a:rPr>
                        <a:t>24 June</a:t>
                      </a:r>
                      <a:endParaRPr lang="en-GB" sz="18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1200">
                          <a:effectLst/>
                        </a:rPr>
                        <a:t>Topic: Marine </a:t>
                      </a:r>
                      <a:endParaRPr lang="en-GB" sz="18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Daniel Coles, Alex Cameron, Roshni Jose -  Leicester City Council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3740869813"/>
                  </a:ext>
                </a:extLst>
              </a:tr>
              <a:tr h="486285"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1200">
                          <a:effectLst/>
                        </a:rPr>
                        <a:t>1 July </a:t>
                      </a:r>
                      <a:endParaRPr lang="en-GB" sz="18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1200">
                          <a:effectLst/>
                        </a:rPr>
                        <a:t>Topic: Catch up on all Eco-topics </a:t>
                      </a:r>
                      <a:endParaRPr lang="en-GB" sz="18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860698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709676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3A25A7-5373-4AAA-B3A1-E85CF17BF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>
                <a:cs typeface="Calibri Light"/>
              </a:rPr>
              <a:t>Keeping in Touch</a:t>
            </a:r>
          </a:p>
        </p:txBody>
      </p:sp>
      <p:pic>
        <p:nvPicPr>
          <p:cNvPr id="6" name="Picture 6" descr="Facebook logo">
            <a:extLst>
              <a:ext uri="{FF2B5EF4-FFF2-40B4-BE49-F238E27FC236}">
                <a16:creationId xmlns:a16="http://schemas.microsoft.com/office/drawing/2014/main" xmlns="" id="{61EC37B2-6F2E-4400-AA99-BD79813A025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506" y="1775014"/>
            <a:ext cx="818663" cy="818663"/>
          </a:xfrm>
          <a:prstGeom prst="rect">
            <a:avLst/>
          </a:prstGeom>
        </p:spPr>
      </p:pic>
      <p:pic>
        <p:nvPicPr>
          <p:cNvPr id="8" name="Picture 8" descr="Twitter logo">
            <a:extLst>
              <a:ext uri="{FF2B5EF4-FFF2-40B4-BE49-F238E27FC236}">
                <a16:creationId xmlns:a16="http://schemas.microsoft.com/office/drawing/2014/main" xmlns="" id="{5F483EE9-E279-4BB9-A828-9D41F29932D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114" y="2716122"/>
            <a:ext cx="1316893" cy="957568"/>
          </a:xfrm>
          <a:prstGeom prst="rect">
            <a:avLst/>
          </a:prstGeom>
        </p:spPr>
      </p:pic>
      <p:pic>
        <p:nvPicPr>
          <p:cNvPr id="10" name="Picture 10" descr="Youtube logo">
            <a:extLst>
              <a:ext uri="{FF2B5EF4-FFF2-40B4-BE49-F238E27FC236}">
                <a16:creationId xmlns:a16="http://schemas.microsoft.com/office/drawing/2014/main" xmlns="" id="{EC91DB58-DA43-456E-996C-B67AC195FEC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609" y="1713742"/>
            <a:ext cx="938138" cy="688128"/>
          </a:xfrm>
          <a:prstGeom prst="rect">
            <a:avLst/>
          </a:prstGeom>
        </p:spPr>
      </p:pic>
      <p:pic>
        <p:nvPicPr>
          <p:cNvPr id="12" name="Picture 12" descr="Instagram logo">
            <a:extLst>
              <a:ext uri="{FF2B5EF4-FFF2-40B4-BE49-F238E27FC236}">
                <a16:creationId xmlns:a16="http://schemas.microsoft.com/office/drawing/2014/main" xmlns="" id="{01250393-7B6A-4676-BF42-773CA179AD3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672" y="2610712"/>
            <a:ext cx="945174" cy="945174"/>
          </a:xfrm>
          <a:prstGeom prst="rect">
            <a:avLst/>
          </a:prstGeom>
        </p:spPr>
      </p:pic>
      <p:pic>
        <p:nvPicPr>
          <p:cNvPr id="14" name="Picture 14" descr="Internet sign ">
            <a:extLst>
              <a:ext uri="{FF2B5EF4-FFF2-40B4-BE49-F238E27FC236}">
                <a16:creationId xmlns:a16="http://schemas.microsoft.com/office/drawing/2014/main" xmlns="" id="{75C64A53-2859-4539-9BCA-735521EA3F4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982" y="3804618"/>
            <a:ext cx="965200" cy="945662"/>
          </a:xfrm>
          <a:prstGeom prst="rect">
            <a:avLst/>
          </a:prstGeom>
        </p:spPr>
      </p:pic>
      <p:pic>
        <p:nvPicPr>
          <p:cNvPr id="18" name="Picture 18" descr="email graphic">
            <a:extLst>
              <a:ext uri="{FF2B5EF4-FFF2-40B4-BE49-F238E27FC236}">
                <a16:creationId xmlns:a16="http://schemas.microsoft.com/office/drawing/2014/main" xmlns="" id="{0E7237D7-AF1D-4E46-801F-FB3AA9780B3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971"/>
          <a:stretch/>
        </p:blipFill>
        <p:spPr>
          <a:xfrm>
            <a:off x="1359360" y="4933090"/>
            <a:ext cx="985264" cy="1021404"/>
          </a:xfrm>
          <a:prstGeom prst="rect">
            <a:avLst/>
          </a:prstGeom>
        </p:spPr>
      </p:pic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xmlns="" id="{B1279EE9-AEAA-446F-AA83-11F3826F1E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6760" y="1972532"/>
            <a:ext cx="4146061" cy="68787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>
                <a:cs typeface="Calibri"/>
              </a:rPr>
              <a:t>EnvEducationLeicester</a:t>
            </a:r>
          </a:p>
        </p:txBody>
      </p:sp>
      <p:sp>
        <p:nvSpPr>
          <p:cNvPr id="23" name="Content Placeholder 20">
            <a:extLst>
              <a:ext uri="{FF2B5EF4-FFF2-40B4-BE49-F238E27FC236}">
                <a16:creationId xmlns:a16="http://schemas.microsoft.com/office/drawing/2014/main" xmlns="" id="{0DFA1CC6-2609-4CB8-836A-29B86047B24B}"/>
              </a:ext>
            </a:extLst>
          </p:cNvPr>
          <p:cNvSpPr txBox="1">
            <a:spLocks/>
          </p:cNvSpPr>
          <p:nvPr/>
        </p:nvSpPr>
        <p:spPr>
          <a:xfrm>
            <a:off x="2431902" y="3013199"/>
            <a:ext cx="4146061" cy="68787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cs typeface="Calibri"/>
              </a:rPr>
              <a:t>EcoSchoolsLCC</a:t>
            </a:r>
            <a:endParaRPr lang="en-US"/>
          </a:p>
        </p:txBody>
      </p:sp>
      <p:sp>
        <p:nvSpPr>
          <p:cNvPr id="24" name="Content Placeholder 20">
            <a:extLst>
              <a:ext uri="{FF2B5EF4-FFF2-40B4-BE49-F238E27FC236}">
                <a16:creationId xmlns:a16="http://schemas.microsoft.com/office/drawing/2014/main" xmlns="" id="{EA8ED7E6-6423-450F-B424-1F458313E49A}"/>
              </a:ext>
            </a:extLst>
          </p:cNvPr>
          <p:cNvSpPr txBox="1">
            <a:spLocks/>
          </p:cNvSpPr>
          <p:nvPr/>
        </p:nvSpPr>
        <p:spPr>
          <a:xfrm>
            <a:off x="8001588" y="1832592"/>
            <a:ext cx="4146061" cy="68787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cs typeface="Calibri"/>
              </a:rPr>
              <a:t>EcoSchoolsLCC</a:t>
            </a:r>
            <a:endParaRPr lang="en-US"/>
          </a:p>
        </p:txBody>
      </p:sp>
      <p:sp>
        <p:nvSpPr>
          <p:cNvPr id="25" name="Content Placeholder 20">
            <a:extLst>
              <a:ext uri="{FF2B5EF4-FFF2-40B4-BE49-F238E27FC236}">
                <a16:creationId xmlns:a16="http://schemas.microsoft.com/office/drawing/2014/main" xmlns="" id="{F527B294-58BD-48F8-8427-EAFACB9DE376}"/>
              </a:ext>
            </a:extLst>
          </p:cNvPr>
          <p:cNvSpPr txBox="1">
            <a:spLocks/>
          </p:cNvSpPr>
          <p:nvPr/>
        </p:nvSpPr>
        <p:spPr>
          <a:xfrm>
            <a:off x="7982049" y="2829052"/>
            <a:ext cx="4146061" cy="68787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cs typeface="Calibri"/>
              </a:rPr>
              <a:t>EcoSchoolsLCC</a:t>
            </a:r>
            <a:endParaRPr lang="en-US"/>
          </a:p>
        </p:txBody>
      </p:sp>
      <p:sp>
        <p:nvSpPr>
          <p:cNvPr id="26" name="Content Placeholder 20">
            <a:extLst>
              <a:ext uri="{FF2B5EF4-FFF2-40B4-BE49-F238E27FC236}">
                <a16:creationId xmlns:a16="http://schemas.microsoft.com/office/drawing/2014/main" xmlns="" id="{DE4D4C81-9886-464A-9BC8-C172E5AB301E}"/>
              </a:ext>
            </a:extLst>
          </p:cNvPr>
          <p:cNvSpPr txBox="1">
            <a:spLocks/>
          </p:cNvSpPr>
          <p:nvPr/>
        </p:nvSpPr>
        <p:spPr>
          <a:xfrm>
            <a:off x="2399714" y="4049549"/>
            <a:ext cx="6144513" cy="68787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cs typeface="Calibri"/>
              </a:rPr>
              <a:t>schools.leicester.gov.uk/eco-schools </a:t>
            </a:r>
          </a:p>
        </p:txBody>
      </p:sp>
      <p:sp>
        <p:nvSpPr>
          <p:cNvPr id="27" name="Content Placeholder 20">
            <a:extLst>
              <a:ext uri="{FF2B5EF4-FFF2-40B4-BE49-F238E27FC236}">
                <a16:creationId xmlns:a16="http://schemas.microsoft.com/office/drawing/2014/main" xmlns="" id="{1680B09C-0B46-4B37-BE7D-416D7BA7CA9C}"/>
              </a:ext>
            </a:extLst>
          </p:cNvPr>
          <p:cNvSpPr txBox="1">
            <a:spLocks/>
          </p:cNvSpPr>
          <p:nvPr/>
        </p:nvSpPr>
        <p:spPr>
          <a:xfrm>
            <a:off x="2396750" y="5126850"/>
            <a:ext cx="6091677" cy="91647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cs typeface="Calibri"/>
                <a:hlinkClick r:id="rId8"/>
              </a:rPr>
              <a:t>Eco-Schools@leicester.gov.uk</a:t>
            </a:r>
            <a:r>
              <a:rPr lang="en-US" b="1">
                <a:cs typeface="Calibri"/>
              </a:rPr>
              <a:t> </a:t>
            </a:r>
            <a:endParaRPr lang="en-US">
              <a:cs typeface="Calibri"/>
            </a:endParaRPr>
          </a:p>
          <a:p>
            <a:pPr marL="0" indent="0">
              <a:buNone/>
            </a:pPr>
            <a:r>
              <a:rPr lang="en-US" b="1">
                <a:cs typeface="Calibri"/>
              </a:rPr>
              <a:t>(sign up for newsletter and </a:t>
            </a:r>
            <a:r>
              <a:rPr lang="en-US" b="1" err="1">
                <a:cs typeface="Calibri"/>
              </a:rPr>
              <a:t>eBulletins</a:t>
            </a:r>
            <a:r>
              <a:rPr lang="en-US" b="1">
                <a:cs typeface="Calibri"/>
              </a:rPr>
              <a:t>) </a:t>
            </a: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65041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Selection of photos fro Celebration events">
            <a:extLst>
              <a:ext uri="{FF2B5EF4-FFF2-40B4-BE49-F238E27FC236}">
                <a16:creationId xmlns:a16="http://schemas.microsoft.com/office/drawing/2014/main" xmlns="" id="{7A54A350-9B2B-4468-AE05-3C25283C27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xmlns="" id="{3CD9DF72-87A3-404E-A828-84CBF11A83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98D3D7-2543-40B7-811B-724658575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273" y="2152075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en-US" sz="3600" b="1">
                <a:cs typeface="Calibri Light"/>
              </a:rPr>
              <a:t>Eco-Schools and Food for Life Celebrations</a:t>
            </a:r>
            <a:endParaRPr lang="en-US" sz="3600" b="1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20E3A342-4D61-4E3F-AF90-1AB42AEB96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2935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17B1B1-1D26-452C-9A4B-608414F94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>
                <a:solidFill>
                  <a:srgbClr val="000000"/>
                </a:solidFill>
              </a:rPr>
              <a:t>Eco-Schools – Our Work in Leicester</a:t>
            </a:r>
            <a:endParaRPr lang="en-GB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F2DE177-777C-4EB3-A52F-F923850ADD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659" y="1924237"/>
            <a:ext cx="11147502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>
                <a:cs typeface="Calibri"/>
              </a:rPr>
              <a:t>Promoted Eco-Schools as an award since September 2014 (114 schools)</a:t>
            </a:r>
          </a:p>
          <a:p>
            <a:endParaRPr lang="en-GB">
              <a:cs typeface="Calibri"/>
            </a:endParaRPr>
          </a:p>
          <a:p>
            <a:r>
              <a:rPr lang="en-GB">
                <a:cs typeface="Calibri"/>
              </a:rPr>
              <a:t>109 registered on the programme</a:t>
            </a:r>
            <a:endParaRPr lang="en-GB"/>
          </a:p>
          <a:p>
            <a:r>
              <a:rPr lang="en-GB">
                <a:cs typeface="Calibri"/>
              </a:rPr>
              <a:t>of those, 91 have achieved bronze</a:t>
            </a:r>
          </a:p>
          <a:p>
            <a:r>
              <a:rPr lang="en-GB">
                <a:cs typeface="Calibri"/>
              </a:rPr>
              <a:t>of those, 78 have achieved silver</a:t>
            </a:r>
          </a:p>
          <a:p>
            <a:r>
              <a:rPr lang="en-GB">
                <a:cs typeface="Calibri"/>
              </a:rPr>
              <a:t>of those 48 have achieved Green Flag </a:t>
            </a:r>
          </a:p>
        </p:txBody>
      </p:sp>
      <p:pic>
        <p:nvPicPr>
          <p:cNvPr id="6" name="Picture 6" descr="Image of eco school logos">
            <a:extLst>
              <a:ext uri="{FF2B5EF4-FFF2-40B4-BE49-F238E27FC236}">
                <a16:creationId xmlns:a16="http://schemas.microsoft.com/office/drawing/2014/main" xmlns="" id="{E3636E1C-5519-4643-B3F4-64D2DB5011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81" y="5642344"/>
            <a:ext cx="2743200" cy="851338"/>
          </a:xfrm>
          <a:prstGeom prst="rect">
            <a:avLst/>
          </a:prstGeom>
        </p:spPr>
      </p:pic>
      <p:pic>
        <p:nvPicPr>
          <p:cNvPr id="4" name="Picture 4" descr="Graph to show number of eco schools in Leicester">
            <a:extLst>
              <a:ext uri="{FF2B5EF4-FFF2-40B4-BE49-F238E27FC236}">
                <a16:creationId xmlns:a16="http://schemas.microsoft.com/office/drawing/2014/main" xmlns="" id="{8837998F-F17C-47EF-A702-BFFDC07A7D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829" y="2754936"/>
            <a:ext cx="5317273" cy="374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3001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 descr="Diagram of the eco-schools seven steps model">
            <a:extLst>
              <a:ext uri="{FF2B5EF4-FFF2-40B4-BE49-F238E27FC236}">
                <a16:creationId xmlns:a16="http://schemas.microsoft.com/office/drawing/2014/main" xmlns="" id="{AA00C9D8-6099-4C3B-8470-2796833D05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5621690" y="356774"/>
            <a:ext cx="6243262" cy="6369144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4075EC-8E43-4435-9D90-294C45641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5127031" cy="1676603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r>
              <a:rPr lang="en-US"/>
              <a:t>Eco-Schools </a:t>
            </a:r>
            <a:r>
              <a:rPr lang="en-GB"/>
              <a:t>Programme</a:t>
            </a:r>
            <a:r>
              <a:rPr lang="en-US"/>
              <a:t/>
            </a:r>
            <a:br>
              <a:rPr lang="en-US"/>
            </a:br>
            <a:r>
              <a:rPr lang="en-US"/>
              <a:t>7 step model</a:t>
            </a:r>
          </a:p>
        </p:txBody>
      </p:sp>
      <p:pic>
        <p:nvPicPr>
          <p:cNvPr id="3" name="Picture 7" descr="eco schools logo">
            <a:extLst>
              <a:ext uri="{FF2B5EF4-FFF2-40B4-BE49-F238E27FC236}">
                <a16:creationId xmlns:a16="http://schemas.microsoft.com/office/drawing/2014/main" xmlns="" id="{783D1F55-A60D-4C45-BDC7-6DEDD711E2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8"/>
          <a:stretch/>
        </p:blipFill>
        <p:spPr>
          <a:xfrm>
            <a:off x="329893" y="5053970"/>
            <a:ext cx="1429354" cy="153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0978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DD866C9-3CB0-457E-A746-8E627B5A0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664" y="1751284"/>
            <a:ext cx="6631260" cy="478809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Step 1 – Eco-Committee, the heart of an Eco-Schools action and learning</a:t>
            </a:r>
          </a:p>
          <a:p>
            <a:endParaRPr lang="en-US">
              <a:cs typeface="Calibri"/>
            </a:endParaRPr>
          </a:p>
          <a:p>
            <a:pPr lvl="1"/>
            <a:r>
              <a:rPr lang="en-US">
                <a:cs typeface="Calibri"/>
              </a:rPr>
              <a:t>At least one pupil form each year group</a:t>
            </a:r>
          </a:p>
          <a:p>
            <a:pPr lvl="1"/>
            <a:r>
              <a:rPr lang="en-US">
                <a:cs typeface="Calibri"/>
              </a:rPr>
              <a:t>Meet at least once per half term</a:t>
            </a:r>
          </a:p>
          <a:p>
            <a:pPr lvl="1"/>
            <a:r>
              <a:rPr lang="en-US">
                <a:cs typeface="Calibri"/>
              </a:rPr>
              <a:t>Share responsibility for running meetings</a:t>
            </a:r>
          </a:p>
          <a:p>
            <a:pPr lvl="1"/>
            <a:r>
              <a:rPr lang="en-US">
                <a:cs typeface="Calibri"/>
              </a:rPr>
              <a:t>Records of minutes are kept</a:t>
            </a:r>
          </a:p>
          <a:p>
            <a:pPr lvl="1"/>
            <a:r>
              <a:rPr lang="en-US">
                <a:cs typeface="Calibri"/>
              </a:rPr>
              <a:t>Minutes displayed on the Eco-board</a:t>
            </a:r>
          </a:p>
          <a:p>
            <a:pPr lvl="1"/>
            <a:r>
              <a:rPr lang="en-US" i="1">
                <a:cs typeface="Calibri"/>
              </a:rPr>
              <a:t>Representative from parents, governors or senior leaders </a:t>
            </a: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  <p:pic>
        <p:nvPicPr>
          <p:cNvPr id="4" name="Picture 4" descr="Eco School video - Eco Committee" title="Eco School video - Eco Committee">
            <a:hlinkClick r:id="" action="ppaction://media"/>
            <a:extLst>
              <a:ext uri="{FF2B5EF4-FFF2-40B4-BE49-F238E27FC236}">
                <a16:creationId xmlns:a16="http://schemas.microsoft.com/office/drawing/2014/main" xmlns="" id="{ABFB1576-E15C-440D-B456-335F1112B2C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275469" y="3161989"/>
            <a:ext cx="4572000" cy="33244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F16CF84-CF18-4568-8B05-E8A512E857C4}"/>
              </a:ext>
            </a:extLst>
          </p:cNvPr>
          <p:cNvSpPr txBox="1"/>
          <p:nvPr/>
        </p:nvSpPr>
        <p:spPr>
          <a:xfrm>
            <a:off x="9305693" y="310376"/>
            <a:ext cx="274320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linkClick r:id="rId4"/>
              </a:rPr>
              <a:t>EYFS resources</a:t>
            </a:r>
            <a:endParaRPr lang="en-US"/>
          </a:p>
          <a:p>
            <a:r>
              <a:rPr lang="en-US">
                <a:hlinkClick r:id="rId5"/>
              </a:rPr>
              <a:t>Primary resources</a:t>
            </a:r>
            <a:endParaRPr lang="en-US">
              <a:cs typeface="Calibri"/>
              <a:hlinkClick r:id="rId5"/>
            </a:endParaRPr>
          </a:p>
          <a:p>
            <a:r>
              <a:rPr lang="en-US">
                <a:cs typeface="Calibri"/>
                <a:hlinkClick r:id="rId6"/>
              </a:rPr>
              <a:t>Secondary resources</a:t>
            </a:r>
          </a:p>
          <a:p>
            <a:endParaRPr lang="en-US">
              <a:cs typeface="Calibri"/>
            </a:endParaRPr>
          </a:p>
        </p:txBody>
      </p:sp>
      <p:pic>
        <p:nvPicPr>
          <p:cNvPr id="7" name="Picture 7" descr="Image from Litter Less 2019 Celebration">
            <a:extLst>
              <a:ext uri="{FF2B5EF4-FFF2-40B4-BE49-F238E27FC236}">
                <a16:creationId xmlns:a16="http://schemas.microsoft.com/office/drawing/2014/main" xmlns="" id="{19650E17-6255-4D5D-856C-54F2B2E447D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625" y="1377421"/>
            <a:ext cx="2464420" cy="165076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39B1C2BA-454D-4386-ADDD-1747816825F5}"/>
              </a:ext>
            </a:extLst>
          </p:cNvPr>
          <p:cNvSpPr txBox="1">
            <a:spLocks/>
          </p:cNvSpPr>
          <p:nvPr/>
        </p:nvSpPr>
        <p:spPr>
          <a:xfrm>
            <a:off x="552450" y="1852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cs typeface="Calibri Light"/>
              </a:rPr>
              <a:t>Eco-Schools model  - </a:t>
            </a:r>
            <a:r>
              <a:rPr lang="en-US" b="1">
                <a:ea typeface="+mj-lt"/>
                <a:cs typeface="+mj-lt"/>
              </a:rPr>
              <a:t>7 steps </a:t>
            </a:r>
            <a:r>
              <a:rPr lang="en-US" b="1">
                <a:solidFill>
                  <a:schemeClr val="bg1"/>
                </a:solidFill>
                <a:ea typeface="+mj-lt"/>
                <a:cs typeface="+mj-lt"/>
              </a:rPr>
              <a:t>1</a:t>
            </a:r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12" name="Picture 7" descr="Eco schools logo">
            <a:extLst>
              <a:ext uri="{FF2B5EF4-FFF2-40B4-BE49-F238E27FC236}">
                <a16:creationId xmlns:a16="http://schemas.microsoft.com/office/drawing/2014/main" xmlns="" id="{6E9F468F-F5C1-42DC-BFCF-C2AC3ADE319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8"/>
          <a:stretch/>
        </p:blipFill>
        <p:spPr>
          <a:xfrm>
            <a:off x="8341477" y="291470"/>
            <a:ext cx="857854" cy="941574"/>
          </a:xfrm>
          <a:prstGeom prst="rect">
            <a:avLst/>
          </a:prstGeom>
        </p:spPr>
      </p:pic>
      <p:sp>
        <p:nvSpPr>
          <p:cNvPr id="5" name="Title 1" hidden="1">
            <a:extLst>
              <a:ext uri="{FF2B5EF4-FFF2-40B4-BE49-F238E27FC236}">
                <a16:creationId xmlns:a16="http://schemas.microsoft.com/office/drawing/2014/main" xmlns="" id="{C0C8685A-BDEA-43A8-8FCF-037823C6C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738" y="189279"/>
            <a:ext cx="10515600" cy="1325563"/>
          </a:xfrm>
        </p:spPr>
        <p:txBody>
          <a:bodyPr/>
          <a:lstStyle/>
          <a:p>
            <a:r>
              <a:rPr lang="en-US" b="1">
                <a:cs typeface="Calibri Light"/>
              </a:rPr>
              <a:t>Step 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8701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E68911A1E909F4E9595BF2C7B42E9AE" ma:contentTypeVersion="12" ma:contentTypeDescription="Create a new document." ma:contentTypeScope="" ma:versionID="838c4bede8e2019a0433f70faf005289">
  <xsd:schema xmlns:xsd="http://www.w3.org/2001/XMLSchema" xmlns:xs="http://www.w3.org/2001/XMLSchema" xmlns:p="http://schemas.microsoft.com/office/2006/metadata/properties" xmlns:ns2="88f3f2ec-c201-4fb7-9df7-0e4dfec7c90c" xmlns:ns3="fe81aafc-fd34-4312-b93c-d826609449c2" targetNamespace="http://schemas.microsoft.com/office/2006/metadata/properties" ma:root="true" ma:fieldsID="5574cbc8d1e468f330d9d84727a3d07c" ns2:_="" ns3:_="">
    <xsd:import namespace="88f3f2ec-c201-4fb7-9df7-0e4dfec7c90c"/>
    <xsd:import namespace="fe81aafc-fd34-4312-b93c-d826609449c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f3f2ec-c201-4fb7-9df7-0e4dfec7c90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81aafc-fd34-4312-b93c-d826609449c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0B995FE-1084-4477-8401-C6BA89F87FF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8780B62-042A-4D56-B352-09C25BD50C4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8f3f2ec-c201-4fb7-9df7-0e4dfec7c90c"/>
    <ds:schemaRef ds:uri="fe81aafc-fd34-4312-b93c-d826609449c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ED64F1E-BF00-4C4B-97B1-33B50C9B3E8E}">
  <ds:schemaRefs>
    <ds:schemaRef ds:uri="http://www.w3.org/XML/1998/namespace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fe81aafc-fd34-4312-b93c-d826609449c2"/>
    <ds:schemaRef ds:uri="88f3f2ec-c201-4fb7-9df7-0e4dfec7c90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1916</Words>
  <Application>Microsoft Office PowerPoint</Application>
  <PresentationFormat>Custom</PresentationFormat>
  <Paragraphs>398</Paragraphs>
  <Slides>54</Slides>
  <Notes>1</Notes>
  <HiddenSlides>0</HiddenSlides>
  <MMClips>17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Office Theme</vt:lpstr>
      <vt:lpstr>#EcoTeach Webinar  Litter  </vt:lpstr>
      <vt:lpstr>#EcoTeachMeet Webinar Series </vt:lpstr>
      <vt:lpstr>Overview of #EcoTeach Webinar format and dates/times of webinars</vt:lpstr>
      <vt:lpstr>What is Environmental Education Leicester?</vt:lpstr>
      <vt:lpstr>Eco-Schools Roadshow </vt:lpstr>
      <vt:lpstr>Eco-Schools and Food for Life Celebrations</vt:lpstr>
      <vt:lpstr>Eco-Schools – Our Work in Leicester</vt:lpstr>
      <vt:lpstr>Eco-Schools Programme 7 step model</vt:lpstr>
      <vt:lpstr>Step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Eco-Schools model  - 7 steps</vt:lpstr>
      <vt:lpstr>Eco-Schools model 10 topics</vt:lpstr>
      <vt:lpstr>Key things to think about in topics</vt:lpstr>
      <vt:lpstr>Litter projects </vt:lpstr>
      <vt:lpstr>Litter Innovation Fund</vt:lpstr>
      <vt:lpstr>Litter Innovation Fund</vt:lpstr>
      <vt:lpstr>Litter Innovation Fund</vt:lpstr>
      <vt:lpstr>Campaign posters</vt:lpstr>
      <vt:lpstr>Flytipping 1</vt:lpstr>
      <vt:lpstr>Flytipping 2</vt:lpstr>
      <vt:lpstr>Marine pollution 2</vt:lpstr>
      <vt:lpstr>Marine pollution 1</vt:lpstr>
      <vt:lpstr>Animals 1</vt:lpstr>
      <vt:lpstr>Animals 2</vt:lpstr>
      <vt:lpstr>Love where you Live</vt:lpstr>
      <vt:lpstr>Litter Less Leicester</vt:lpstr>
      <vt:lpstr>Litter Less Leicester</vt:lpstr>
      <vt:lpstr>Litterless images</vt:lpstr>
      <vt:lpstr>Litter Less Leicester</vt:lpstr>
      <vt:lpstr>Litter Less Leicester</vt:lpstr>
      <vt:lpstr>Litter Less Leicester 2020</vt:lpstr>
      <vt:lpstr>Litter Less on the News</vt:lpstr>
      <vt:lpstr>#EcoSchoolsAtHome</vt:lpstr>
      <vt:lpstr>#EcoSchoolsAtHome</vt:lpstr>
      <vt:lpstr>The Great Big School Clean</vt:lpstr>
      <vt:lpstr>Bin It</vt:lpstr>
      <vt:lpstr>Helping Hand Environmental</vt:lpstr>
      <vt:lpstr>Curriculum Links - Language and Literacy</vt:lpstr>
      <vt:lpstr>Curriculum Links - Mathematics and Numeracy </vt:lpstr>
      <vt:lpstr>Curriculum Links -The World Around Us </vt:lpstr>
      <vt:lpstr>Curriculum Links – The Arts</vt:lpstr>
      <vt:lpstr>Curriculum Links</vt:lpstr>
      <vt:lpstr>Litter Topic Winner, National Eco-Schools Awards</vt:lpstr>
      <vt:lpstr>Declaring a Climate Emergency in School</vt:lpstr>
      <vt:lpstr>Climate Emergency Documents</vt:lpstr>
      <vt:lpstr>Other opportunities coming up </vt:lpstr>
      <vt:lpstr>Grant opportunities </vt:lpstr>
      <vt:lpstr>Questions and Answers</vt:lpstr>
      <vt:lpstr>Future Webinars </vt:lpstr>
      <vt:lpstr>Keeping in Touch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#EcoTeach Webinar  Litter  </dc:title>
  <dc:creator>Lee Jowett</dc:creator>
  <cp:lastModifiedBy>New User</cp:lastModifiedBy>
  <cp:revision>97</cp:revision>
  <dcterms:created xsi:type="dcterms:W3CDTF">2020-04-28T18:38:43Z</dcterms:created>
  <dcterms:modified xsi:type="dcterms:W3CDTF">2020-04-29T08:35:45Z</dcterms:modified>
</cp:coreProperties>
</file>