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12" r:id="rId2"/>
    <p:sldId id="302" r:id="rId3"/>
    <p:sldId id="304" r:id="rId4"/>
    <p:sldId id="301" r:id="rId5"/>
    <p:sldId id="280" r:id="rId6"/>
    <p:sldId id="313" r:id="rId7"/>
    <p:sldId id="316" r:id="rId8"/>
    <p:sldId id="315" r:id="rId9"/>
    <p:sldId id="317" r:id="rId10"/>
    <p:sldId id="310" r:id="rId11"/>
    <p:sldId id="307" r:id="rId12"/>
    <p:sldId id="308" r:id="rId13"/>
    <p:sldId id="311" r:id="rId14"/>
    <p:sldId id="314" r:id="rId15"/>
    <p:sldId id="309"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Kennell" initials="DK" lastIdx="1" clrIdx="0">
    <p:extLst>
      <p:ext uri="{19B8F6BF-5375-455C-9EA6-DF929625EA0E}">
        <p15:presenceInfo xmlns:p15="http://schemas.microsoft.com/office/powerpoint/2012/main" userId="S-1-5-21-3080939372-1322785932-1746061403-574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99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867E9-9AD8-469E-B8A0-9A343FCD93E5}" v="147" dt="2020-04-08T09:41:49.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58235" autoAdjust="0"/>
  </p:normalViewPr>
  <p:slideViewPr>
    <p:cSldViewPr snapToGrid="0">
      <p:cViewPr>
        <p:scale>
          <a:sx n="50" d="100"/>
          <a:sy n="50" d="100"/>
        </p:scale>
        <p:origin x="1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userId="a1fa71c6252eb95e" providerId="LiveId" clId="{195867E9-9AD8-469E-B8A0-9A343FCD93E5}"/>
    <pc:docChg chg="undo custSel addSld modSld">
      <pc:chgData name="Danielle" userId="a1fa71c6252eb95e" providerId="LiveId" clId="{195867E9-9AD8-469E-B8A0-9A343FCD93E5}" dt="2020-04-08T09:42:49.619" v="6305"/>
      <pc:docMkLst>
        <pc:docMk/>
      </pc:docMkLst>
      <pc:sldChg chg="modSp mod modNotesTx">
        <pc:chgData name="Danielle" userId="a1fa71c6252eb95e" providerId="LiveId" clId="{195867E9-9AD8-469E-B8A0-9A343FCD93E5}" dt="2020-04-08T08:27:57.720" v="3900" actId="20577"/>
        <pc:sldMkLst>
          <pc:docMk/>
          <pc:sldMk cId="0" sldId="280"/>
        </pc:sldMkLst>
        <pc:spChg chg="mod">
          <ac:chgData name="Danielle" userId="a1fa71c6252eb95e" providerId="LiveId" clId="{195867E9-9AD8-469E-B8A0-9A343FCD93E5}" dt="2020-04-06T08:23:23.729" v="791" actId="20577"/>
          <ac:spMkLst>
            <pc:docMk/>
            <pc:sldMk cId="0" sldId="280"/>
            <ac:spMk id="5" creationId="{C4BFE3A0-B5ED-43BA-94B9-DC2733CED103}"/>
          </ac:spMkLst>
        </pc:spChg>
      </pc:sldChg>
      <pc:sldChg chg="modNotesTx">
        <pc:chgData name="Danielle" userId="a1fa71c6252eb95e" providerId="LiveId" clId="{195867E9-9AD8-469E-B8A0-9A343FCD93E5}" dt="2020-04-08T08:19:00.549" v="2832" actId="20577"/>
        <pc:sldMkLst>
          <pc:docMk/>
          <pc:sldMk cId="511649332" sldId="301"/>
        </pc:sldMkLst>
      </pc:sldChg>
      <pc:sldChg chg="modNotesTx">
        <pc:chgData name="Danielle" userId="a1fa71c6252eb95e" providerId="LiveId" clId="{195867E9-9AD8-469E-B8A0-9A343FCD93E5}" dt="2020-04-08T07:57:35.748" v="1816" actId="20577"/>
        <pc:sldMkLst>
          <pc:docMk/>
          <pc:sldMk cId="429072360" sldId="302"/>
        </pc:sldMkLst>
      </pc:sldChg>
      <pc:sldChg chg="modSp mod modNotesTx">
        <pc:chgData name="Danielle" userId="a1fa71c6252eb95e" providerId="LiveId" clId="{195867E9-9AD8-469E-B8A0-9A343FCD93E5}" dt="2020-04-08T09:42:49.619" v="6305"/>
        <pc:sldMkLst>
          <pc:docMk/>
          <pc:sldMk cId="780997934" sldId="304"/>
        </pc:sldMkLst>
        <pc:spChg chg="mod ord">
          <ac:chgData name="Danielle" userId="a1fa71c6252eb95e" providerId="LiveId" clId="{195867E9-9AD8-469E-B8A0-9A343FCD93E5}" dt="2020-04-08T09:42:21.813" v="6289"/>
          <ac:spMkLst>
            <pc:docMk/>
            <pc:sldMk cId="780997934" sldId="304"/>
            <ac:spMk id="5" creationId="{EF57FF4C-5225-4659-AE7C-653670E6E1F6}"/>
          </ac:spMkLst>
        </pc:spChg>
        <pc:spChg chg="ord">
          <ac:chgData name="Danielle" userId="a1fa71c6252eb95e" providerId="LiveId" clId="{195867E9-9AD8-469E-B8A0-9A343FCD93E5}" dt="2020-04-08T09:42:32.807" v="6297"/>
          <ac:spMkLst>
            <pc:docMk/>
            <pc:sldMk cId="780997934" sldId="304"/>
            <ac:spMk id="7" creationId="{AC27227D-017C-49A7-94EB-5B5C4187F5C3}"/>
          </ac:spMkLst>
        </pc:spChg>
        <pc:spChg chg="ord">
          <ac:chgData name="Danielle" userId="a1fa71c6252eb95e" providerId="LiveId" clId="{195867E9-9AD8-469E-B8A0-9A343FCD93E5}" dt="2020-04-08T09:42:49.619" v="6305"/>
          <ac:spMkLst>
            <pc:docMk/>
            <pc:sldMk cId="780997934" sldId="304"/>
            <ac:spMk id="13" creationId="{A0A569E6-089E-4BBB-B997-1F76E9CEA4EF}"/>
          </ac:spMkLst>
        </pc:spChg>
        <pc:spChg chg="mod">
          <ac:chgData name="Danielle" userId="a1fa71c6252eb95e" providerId="LiveId" clId="{195867E9-9AD8-469E-B8A0-9A343FCD93E5}" dt="2020-04-08T09:42:35.184" v="6298" actId="962"/>
          <ac:spMkLst>
            <pc:docMk/>
            <pc:sldMk cId="780997934" sldId="304"/>
            <ac:spMk id="15" creationId="{C7EA09F9-EAB0-43C6-999E-8853909EAA42}"/>
          </ac:spMkLst>
        </pc:spChg>
      </pc:sldChg>
      <pc:sldChg chg="modSp mod modNotesTx">
        <pc:chgData name="Danielle" userId="a1fa71c6252eb95e" providerId="LiveId" clId="{195867E9-9AD8-469E-B8A0-9A343FCD93E5}" dt="2020-04-08T09:20:28.167" v="5524" actId="113"/>
        <pc:sldMkLst>
          <pc:docMk/>
          <pc:sldMk cId="2450554047" sldId="307"/>
        </pc:sldMkLst>
        <pc:spChg chg="mod">
          <ac:chgData name="Danielle" userId="a1fa71c6252eb95e" providerId="LiveId" clId="{195867E9-9AD8-469E-B8A0-9A343FCD93E5}" dt="2020-04-06T15:17:51.789" v="1410" actId="1076"/>
          <ac:spMkLst>
            <pc:docMk/>
            <pc:sldMk cId="2450554047" sldId="307"/>
            <ac:spMk id="2" creationId="{768E1DD4-7F32-4B25-8C7A-9654A02BD3F4}"/>
          </ac:spMkLst>
        </pc:spChg>
      </pc:sldChg>
      <pc:sldChg chg="modSp mod modNotesTx">
        <pc:chgData name="Danielle" userId="a1fa71c6252eb95e" providerId="LiveId" clId="{195867E9-9AD8-469E-B8A0-9A343FCD93E5}" dt="2020-04-08T09:22:36.323" v="5562" actId="113"/>
        <pc:sldMkLst>
          <pc:docMk/>
          <pc:sldMk cId="2323824330" sldId="308"/>
        </pc:sldMkLst>
        <pc:spChg chg="mod">
          <ac:chgData name="Danielle" userId="a1fa71c6252eb95e" providerId="LiveId" clId="{195867E9-9AD8-469E-B8A0-9A343FCD93E5}" dt="2020-04-06T15:22:00.713" v="1461" actId="122"/>
          <ac:spMkLst>
            <pc:docMk/>
            <pc:sldMk cId="2323824330" sldId="308"/>
            <ac:spMk id="2" creationId="{FA99909A-7999-4D17-8CEA-FECC09E96D68}"/>
          </ac:spMkLst>
        </pc:spChg>
      </pc:sldChg>
      <pc:sldChg chg="modSp mod modNotesTx">
        <pc:chgData name="Danielle" userId="a1fa71c6252eb95e" providerId="LiveId" clId="{195867E9-9AD8-469E-B8A0-9A343FCD93E5}" dt="2020-04-08T09:38:28.843" v="5881" actId="122"/>
        <pc:sldMkLst>
          <pc:docMk/>
          <pc:sldMk cId="1115605804" sldId="309"/>
        </pc:sldMkLst>
        <pc:spChg chg="mod">
          <ac:chgData name="Danielle" userId="a1fa71c6252eb95e" providerId="LiveId" clId="{195867E9-9AD8-469E-B8A0-9A343FCD93E5}" dt="2020-04-06T08:20:37.560" v="706" actId="20577"/>
          <ac:spMkLst>
            <pc:docMk/>
            <pc:sldMk cId="1115605804" sldId="309"/>
            <ac:spMk id="2" creationId="{6D796BF1-57D4-4643-B92B-79A336059ACF}"/>
          </ac:spMkLst>
        </pc:spChg>
        <pc:picChg chg="mod">
          <ac:chgData name="Danielle" userId="a1fa71c6252eb95e" providerId="LiveId" clId="{195867E9-9AD8-469E-B8A0-9A343FCD93E5}" dt="2020-04-06T08:19:40.192" v="692" actId="1076"/>
          <ac:picMkLst>
            <pc:docMk/>
            <pc:sldMk cId="1115605804" sldId="309"/>
            <ac:picMk id="3" creationId="{84193263-676F-4C7F-BA02-44FD197EFA8F}"/>
          </ac:picMkLst>
        </pc:picChg>
        <pc:picChg chg="mod">
          <ac:chgData name="Danielle" userId="a1fa71c6252eb95e" providerId="LiveId" clId="{195867E9-9AD8-469E-B8A0-9A343FCD93E5}" dt="2020-04-06T08:29:56.075" v="971" actId="1076"/>
          <ac:picMkLst>
            <pc:docMk/>
            <pc:sldMk cId="1115605804" sldId="309"/>
            <ac:picMk id="9" creationId="{880B7845-A699-4A48-BD2B-35D9DD810A3B}"/>
          </ac:picMkLst>
        </pc:picChg>
        <pc:picChg chg="mod">
          <ac:chgData name="Danielle" userId="a1fa71c6252eb95e" providerId="LiveId" clId="{195867E9-9AD8-469E-B8A0-9A343FCD93E5}" dt="2020-04-06T08:29:38.287" v="967" actId="1036"/>
          <ac:picMkLst>
            <pc:docMk/>
            <pc:sldMk cId="1115605804" sldId="309"/>
            <ac:picMk id="11" creationId="{E133AE8F-3D94-4343-B6B2-6A2590F4A76B}"/>
          </ac:picMkLst>
        </pc:picChg>
        <pc:picChg chg="mod">
          <ac:chgData name="Danielle" userId="a1fa71c6252eb95e" providerId="LiveId" clId="{195867E9-9AD8-469E-B8A0-9A343FCD93E5}" dt="2020-04-06T08:29:32.607" v="950" actId="1035"/>
          <ac:picMkLst>
            <pc:docMk/>
            <pc:sldMk cId="1115605804" sldId="309"/>
            <ac:picMk id="17" creationId="{A22B1EAC-F11E-4BBF-B753-913092CD7FF9}"/>
          </ac:picMkLst>
        </pc:picChg>
        <pc:picChg chg="mod">
          <ac:chgData name="Danielle" userId="a1fa71c6252eb95e" providerId="LiveId" clId="{195867E9-9AD8-469E-B8A0-9A343FCD93E5}" dt="2020-04-06T08:29:27.697" v="932" actId="1035"/>
          <ac:picMkLst>
            <pc:docMk/>
            <pc:sldMk cId="1115605804" sldId="309"/>
            <ac:picMk id="20" creationId="{14E3CD7F-9627-4FDF-9839-D7D8217152DE}"/>
          </ac:picMkLst>
        </pc:picChg>
      </pc:sldChg>
      <pc:sldChg chg="addSp delSp modSp mod modNotes modNotesTx">
        <pc:chgData name="Danielle" userId="a1fa71c6252eb95e" providerId="LiveId" clId="{195867E9-9AD8-469E-B8A0-9A343FCD93E5}" dt="2020-04-08T09:18:18.957" v="5499" actId="20577"/>
        <pc:sldMkLst>
          <pc:docMk/>
          <pc:sldMk cId="3260444310" sldId="310"/>
        </pc:sldMkLst>
        <pc:spChg chg="mod">
          <ac:chgData name="Danielle" userId="a1fa71c6252eb95e" providerId="LiveId" clId="{195867E9-9AD8-469E-B8A0-9A343FCD93E5}" dt="2020-04-06T13:32:03.627" v="1329" actId="20577"/>
          <ac:spMkLst>
            <pc:docMk/>
            <pc:sldMk cId="3260444310" sldId="310"/>
            <ac:spMk id="9" creationId="{442F78F3-65E7-4507-BC55-BB5090277524}"/>
          </ac:spMkLst>
        </pc:spChg>
        <pc:spChg chg="add del mod">
          <ac:chgData name="Danielle" userId="a1fa71c6252eb95e" providerId="LiveId" clId="{195867E9-9AD8-469E-B8A0-9A343FCD93E5}" dt="2020-04-06T13:27:18.622" v="1205"/>
          <ac:spMkLst>
            <pc:docMk/>
            <pc:sldMk cId="3260444310" sldId="310"/>
            <ac:spMk id="12" creationId="{7E7229E4-68F8-4194-83EB-C79164DCB6BC}"/>
          </ac:spMkLst>
        </pc:spChg>
        <pc:spChg chg="add mod">
          <ac:chgData name="Danielle" userId="a1fa71c6252eb95e" providerId="LiveId" clId="{195867E9-9AD8-469E-B8A0-9A343FCD93E5}" dt="2020-04-06T13:30:25.782" v="1275" actId="1076"/>
          <ac:spMkLst>
            <pc:docMk/>
            <pc:sldMk cId="3260444310" sldId="310"/>
            <ac:spMk id="15" creationId="{23C97CEE-C372-4DD4-A62E-972571F98D9E}"/>
          </ac:spMkLst>
        </pc:spChg>
        <pc:picChg chg="add del mod">
          <ac:chgData name="Danielle" userId="a1fa71c6252eb95e" providerId="LiveId" clId="{195867E9-9AD8-469E-B8A0-9A343FCD93E5}" dt="2020-04-06T13:27:59.701" v="1210" actId="21"/>
          <ac:picMkLst>
            <pc:docMk/>
            <pc:sldMk cId="3260444310" sldId="310"/>
            <ac:picMk id="3" creationId="{0D8D2FF8-67FD-4159-A8F3-AE1142FD6BD9}"/>
          </ac:picMkLst>
        </pc:picChg>
        <pc:picChg chg="ord">
          <ac:chgData name="Danielle" userId="a1fa71c6252eb95e" providerId="LiveId" clId="{195867E9-9AD8-469E-B8A0-9A343FCD93E5}" dt="2020-04-06T13:29:31.867" v="1225" actId="167"/>
          <ac:picMkLst>
            <pc:docMk/>
            <pc:sldMk cId="3260444310" sldId="310"/>
            <ac:picMk id="6" creationId="{79F5A6EC-C86F-4024-B4FE-A3737C2E180C}"/>
          </ac:picMkLst>
        </pc:picChg>
        <pc:picChg chg="add del mod">
          <ac:chgData name="Danielle" userId="a1fa71c6252eb95e" providerId="LiveId" clId="{195867E9-9AD8-469E-B8A0-9A343FCD93E5}" dt="2020-04-06T13:28:55.177" v="1218" actId="478"/>
          <ac:picMkLst>
            <pc:docMk/>
            <pc:sldMk cId="3260444310" sldId="310"/>
            <ac:picMk id="10" creationId="{40DC812C-EA76-4867-B3C5-CD4ABFDDC14D}"/>
          </ac:picMkLst>
        </pc:picChg>
        <pc:picChg chg="add mod">
          <ac:chgData name="Danielle" userId="a1fa71c6252eb95e" providerId="LiveId" clId="{195867E9-9AD8-469E-B8A0-9A343FCD93E5}" dt="2020-04-06T13:30:42.567" v="1297" actId="1035"/>
          <ac:picMkLst>
            <pc:docMk/>
            <pc:sldMk cId="3260444310" sldId="310"/>
            <ac:picMk id="14" creationId="{7AEC34CA-157A-430A-809C-536D2EFF32A1}"/>
          </ac:picMkLst>
        </pc:picChg>
      </pc:sldChg>
      <pc:sldChg chg="delSp modSp mod modNotesTx">
        <pc:chgData name="Danielle" userId="a1fa71c6252eb95e" providerId="LiveId" clId="{195867E9-9AD8-469E-B8A0-9A343FCD93E5}" dt="2020-04-08T09:41:49.353" v="6279" actId="207"/>
        <pc:sldMkLst>
          <pc:docMk/>
          <pc:sldMk cId="547846272" sldId="311"/>
        </pc:sldMkLst>
        <pc:spChg chg="mod">
          <ac:chgData name="Danielle" userId="a1fa71c6252eb95e" providerId="LiveId" clId="{195867E9-9AD8-469E-B8A0-9A343FCD93E5}" dt="2020-04-07T11:35:44.959" v="1466" actId="1076"/>
          <ac:spMkLst>
            <pc:docMk/>
            <pc:sldMk cId="547846272" sldId="311"/>
            <ac:spMk id="4" creationId="{E7EDCB0B-C1EC-474C-809B-1942AE1C5968}"/>
          </ac:spMkLst>
        </pc:spChg>
        <pc:spChg chg="mod">
          <ac:chgData name="Danielle" userId="a1fa71c6252eb95e" providerId="LiveId" clId="{195867E9-9AD8-469E-B8A0-9A343FCD93E5}" dt="2020-04-07T11:35:58.284" v="1468" actId="1076"/>
          <ac:spMkLst>
            <pc:docMk/>
            <pc:sldMk cId="547846272" sldId="311"/>
            <ac:spMk id="5" creationId="{362E1203-5CCD-402D-AEAD-990B54BDB7D1}"/>
          </ac:spMkLst>
        </pc:spChg>
        <pc:spChg chg="mod">
          <ac:chgData name="Danielle" userId="a1fa71c6252eb95e" providerId="LiveId" clId="{195867E9-9AD8-469E-B8A0-9A343FCD93E5}" dt="2020-04-07T11:35:54.714" v="1467" actId="1076"/>
          <ac:spMkLst>
            <pc:docMk/>
            <pc:sldMk cId="547846272" sldId="311"/>
            <ac:spMk id="6" creationId="{09261F5B-730F-4E25-ABAD-6A028B5DF227}"/>
          </ac:spMkLst>
        </pc:spChg>
        <pc:spChg chg="mod">
          <ac:chgData name="Danielle" userId="a1fa71c6252eb95e" providerId="LiveId" clId="{195867E9-9AD8-469E-B8A0-9A343FCD93E5}" dt="2020-04-06T08:21:21.449" v="738" actId="14100"/>
          <ac:spMkLst>
            <pc:docMk/>
            <pc:sldMk cId="547846272" sldId="311"/>
            <ac:spMk id="7" creationId="{9007BCB1-FE79-4DA0-B54F-D47A8A146F58}"/>
          </ac:spMkLst>
        </pc:spChg>
        <pc:spChg chg="mod">
          <ac:chgData name="Danielle" userId="a1fa71c6252eb95e" providerId="LiveId" clId="{195867E9-9AD8-469E-B8A0-9A343FCD93E5}" dt="2020-04-08T09:41:49.353" v="6279" actId="207"/>
          <ac:spMkLst>
            <pc:docMk/>
            <pc:sldMk cId="547846272" sldId="311"/>
            <ac:spMk id="8" creationId="{547532EC-672E-421B-8617-5AB580917F06}"/>
          </ac:spMkLst>
        </pc:spChg>
        <pc:spChg chg="mod">
          <ac:chgData name="Danielle" userId="a1fa71c6252eb95e" providerId="LiveId" clId="{195867E9-9AD8-469E-B8A0-9A343FCD93E5}" dt="2020-04-07T11:35:39.889" v="1465" actId="1076"/>
          <ac:spMkLst>
            <pc:docMk/>
            <pc:sldMk cId="547846272" sldId="311"/>
            <ac:spMk id="10" creationId="{609F65B8-1A23-4464-BD46-D3AC2319C543}"/>
          </ac:spMkLst>
        </pc:spChg>
        <pc:spChg chg="del">
          <ac:chgData name="Danielle" userId="a1fa71c6252eb95e" providerId="LiveId" clId="{195867E9-9AD8-469E-B8A0-9A343FCD93E5}" dt="2020-04-07T11:35:23.949" v="1462" actId="478"/>
          <ac:spMkLst>
            <pc:docMk/>
            <pc:sldMk cId="547846272" sldId="311"/>
            <ac:spMk id="12" creationId="{CD95C4BC-EAA2-439F-9F5A-4A7E459DACA5}"/>
          </ac:spMkLst>
        </pc:spChg>
        <pc:graphicFrameChg chg="mod modGraphic">
          <ac:chgData name="Danielle" userId="a1fa71c6252eb95e" providerId="LiveId" clId="{195867E9-9AD8-469E-B8A0-9A343FCD93E5}" dt="2020-04-07T11:35:34.255" v="1464" actId="14100"/>
          <ac:graphicFrameMkLst>
            <pc:docMk/>
            <pc:sldMk cId="547846272" sldId="311"/>
            <ac:graphicFrameMk id="3" creationId="{3778EDA8-B982-4BE4-B5B6-F59F6EE36703}"/>
          </ac:graphicFrameMkLst>
        </pc:graphicFrameChg>
      </pc:sldChg>
      <pc:sldChg chg="modSp mod modNotesTx">
        <pc:chgData name="Danielle" userId="a1fa71c6252eb95e" providerId="LiveId" clId="{195867E9-9AD8-469E-B8A0-9A343FCD93E5}" dt="2020-04-08T07:54:45.787" v="1528" actId="20577"/>
        <pc:sldMkLst>
          <pc:docMk/>
          <pc:sldMk cId="72029789" sldId="312"/>
        </pc:sldMkLst>
        <pc:spChg chg="mod">
          <ac:chgData name="Danielle" userId="a1fa71c6252eb95e" providerId="LiveId" clId="{195867E9-9AD8-469E-B8A0-9A343FCD93E5}" dt="2020-04-06T08:25:48.020" v="845" actId="1038"/>
          <ac:spMkLst>
            <pc:docMk/>
            <pc:sldMk cId="72029789" sldId="312"/>
            <ac:spMk id="2" creationId="{CB0F7744-85D6-4ED8-AD81-2AE302D07474}"/>
          </ac:spMkLst>
        </pc:spChg>
        <pc:picChg chg="mod">
          <ac:chgData name="Danielle" userId="a1fa71c6252eb95e" providerId="LiveId" clId="{195867E9-9AD8-469E-B8A0-9A343FCD93E5}" dt="2020-04-06T08:25:10.472" v="831" actId="1076"/>
          <ac:picMkLst>
            <pc:docMk/>
            <pc:sldMk cId="72029789" sldId="312"/>
            <ac:picMk id="4" creationId="{3575355A-B97B-4719-BA77-02D574C0427E}"/>
          </ac:picMkLst>
        </pc:picChg>
        <pc:picChg chg="mod ord">
          <ac:chgData name="Danielle" userId="a1fa71c6252eb95e" providerId="LiveId" clId="{195867E9-9AD8-469E-B8A0-9A343FCD93E5}" dt="2020-04-06T08:25:36.761" v="836" actId="166"/>
          <ac:picMkLst>
            <pc:docMk/>
            <pc:sldMk cId="72029789" sldId="312"/>
            <ac:picMk id="6" creationId="{92526997-C972-47CF-8DAC-5BC634591398}"/>
          </ac:picMkLst>
        </pc:picChg>
      </pc:sldChg>
      <pc:sldChg chg="addSp delSp modSp mod delAnim modNotesTx">
        <pc:chgData name="Danielle" userId="a1fa71c6252eb95e" providerId="LiveId" clId="{195867E9-9AD8-469E-B8A0-9A343FCD93E5}" dt="2020-04-08T09:00:16.821" v="4455" actId="20577"/>
        <pc:sldMkLst>
          <pc:docMk/>
          <pc:sldMk cId="718002686" sldId="313"/>
        </pc:sldMkLst>
        <pc:picChg chg="add mod">
          <ac:chgData name="Danielle" userId="a1fa71c6252eb95e" providerId="LiveId" clId="{195867E9-9AD8-469E-B8A0-9A343FCD93E5}" dt="2020-04-06T07:58:00.545" v="424" actId="1076"/>
          <ac:picMkLst>
            <pc:docMk/>
            <pc:sldMk cId="718002686" sldId="313"/>
            <ac:picMk id="4" creationId="{E48516B4-38C7-49E9-BF79-90F74AC3F642}"/>
          </ac:picMkLst>
        </pc:picChg>
        <pc:picChg chg="del">
          <ac:chgData name="Danielle" userId="a1fa71c6252eb95e" providerId="LiveId" clId="{195867E9-9AD8-469E-B8A0-9A343FCD93E5}" dt="2020-04-06T07:48:22.417" v="260" actId="478"/>
          <ac:picMkLst>
            <pc:docMk/>
            <pc:sldMk cId="718002686" sldId="313"/>
            <ac:picMk id="10" creationId="{A15191CD-F3CC-4C70-9906-F0BA853D1CE1}"/>
          </ac:picMkLst>
        </pc:picChg>
      </pc:sldChg>
      <pc:sldChg chg="modSp mod modNotes modNotesTx">
        <pc:chgData name="Danielle" userId="a1fa71c6252eb95e" providerId="LiveId" clId="{195867E9-9AD8-469E-B8A0-9A343FCD93E5}" dt="2020-04-08T09:30:17.048" v="5868" actId="113"/>
        <pc:sldMkLst>
          <pc:docMk/>
          <pc:sldMk cId="723288881" sldId="314"/>
        </pc:sldMkLst>
        <pc:spChg chg="mod">
          <ac:chgData name="Danielle" userId="a1fa71c6252eb95e" providerId="LiveId" clId="{195867E9-9AD8-469E-B8A0-9A343FCD93E5}" dt="2020-04-07T11:48:11.091" v="1512" actId="1076"/>
          <ac:spMkLst>
            <pc:docMk/>
            <pc:sldMk cId="723288881" sldId="314"/>
            <ac:spMk id="9" creationId="{442F78F3-65E7-4507-BC55-BB5090277524}"/>
          </ac:spMkLst>
        </pc:spChg>
      </pc:sldChg>
      <pc:sldChg chg="modNotes modNotesTx">
        <pc:chgData name="Danielle" userId="a1fa71c6252eb95e" providerId="LiveId" clId="{195867E9-9AD8-469E-B8A0-9A343FCD93E5}" dt="2020-04-08T09:13:24.232" v="5425" actId="20577"/>
        <pc:sldMkLst>
          <pc:docMk/>
          <pc:sldMk cId="119169423" sldId="315"/>
        </pc:sldMkLst>
      </pc:sldChg>
      <pc:sldChg chg="addSp delSp modSp mod modNotesTx">
        <pc:chgData name="Danielle" userId="a1fa71c6252eb95e" providerId="LiveId" clId="{195867E9-9AD8-469E-B8A0-9A343FCD93E5}" dt="2020-04-08T09:41:20.194" v="6278" actId="962"/>
        <pc:sldMkLst>
          <pc:docMk/>
          <pc:sldMk cId="2105105493" sldId="316"/>
        </pc:sldMkLst>
        <pc:spChg chg="mod">
          <ac:chgData name="Danielle" userId="a1fa71c6252eb95e" providerId="LiveId" clId="{195867E9-9AD8-469E-B8A0-9A343FCD93E5}" dt="2020-04-06T08:22:30.868" v="778" actId="14100"/>
          <ac:spMkLst>
            <pc:docMk/>
            <pc:sldMk cId="2105105493" sldId="316"/>
            <ac:spMk id="2" creationId="{1362332A-47E8-4514-9613-C095577B2DEF}"/>
          </ac:spMkLst>
        </pc:spChg>
        <pc:spChg chg="mod">
          <ac:chgData name="Danielle" userId="a1fa71c6252eb95e" providerId="LiveId" clId="{195867E9-9AD8-469E-B8A0-9A343FCD93E5}" dt="2020-04-06T07:46:26.766" v="258" actId="14100"/>
          <ac:spMkLst>
            <pc:docMk/>
            <pc:sldMk cId="2105105493" sldId="316"/>
            <ac:spMk id="3" creationId="{0C6FEA49-D649-4686-B140-161D2EC36320}"/>
          </ac:spMkLst>
        </pc:spChg>
        <pc:spChg chg="add mod">
          <ac:chgData name="Danielle" userId="a1fa71c6252eb95e" providerId="LiveId" clId="{195867E9-9AD8-469E-B8A0-9A343FCD93E5}" dt="2020-04-08T09:40:09.718" v="6039" actId="962"/>
          <ac:spMkLst>
            <pc:docMk/>
            <pc:sldMk cId="2105105493" sldId="316"/>
            <ac:spMk id="4" creationId="{69757884-20E7-4B2E-BA68-2D19B8E13231}"/>
          </ac:spMkLst>
        </pc:spChg>
        <pc:spChg chg="add del">
          <ac:chgData name="Danielle" userId="a1fa71c6252eb95e" providerId="LiveId" clId="{195867E9-9AD8-469E-B8A0-9A343FCD93E5}" dt="2020-04-06T07:37:13.934" v="36" actId="478"/>
          <ac:spMkLst>
            <pc:docMk/>
            <pc:sldMk cId="2105105493" sldId="316"/>
            <ac:spMk id="5" creationId="{D6A00B46-99B5-42FD-8E65-504A45BA8406}"/>
          </ac:spMkLst>
        </pc:spChg>
        <pc:spChg chg="add mod">
          <ac:chgData name="Danielle" userId="a1fa71c6252eb95e" providerId="LiveId" clId="{195867E9-9AD8-469E-B8A0-9A343FCD93E5}" dt="2020-04-08T09:40:36.533" v="6188" actId="962"/>
          <ac:spMkLst>
            <pc:docMk/>
            <pc:sldMk cId="2105105493" sldId="316"/>
            <ac:spMk id="6" creationId="{6D7A8B7C-4611-41D2-B055-B05BB0BCF488}"/>
          </ac:spMkLst>
        </pc:spChg>
        <pc:spChg chg="add mod">
          <ac:chgData name="Danielle" userId="a1fa71c6252eb95e" providerId="LiveId" clId="{195867E9-9AD8-469E-B8A0-9A343FCD93E5}" dt="2020-04-08T09:40:51.798" v="6271" actId="962"/>
          <ac:spMkLst>
            <pc:docMk/>
            <pc:sldMk cId="2105105493" sldId="316"/>
            <ac:spMk id="7" creationId="{ACE993B6-05F0-4770-A538-DC851A5E8000}"/>
          </ac:spMkLst>
        </pc:spChg>
        <pc:spChg chg="add del">
          <ac:chgData name="Danielle" userId="a1fa71c6252eb95e" providerId="LiveId" clId="{195867E9-9AD8-469E-B8A0-9A343FCD93E5}" dt="2020-04-06T07:42:22.777" v="211"/>
          <ac:spMkLst>
            <pc:docMk/>
            <pc:sldMk cId="2105105493" sldId="316"/>
            <ac:spMk id="11" creationId="{2DC2B0FA-BB3A-4D17-8080-273B4096A3ED}"/>
          </ac:spMkLst>
        </pc:spChg>
        <pc:spChg chg="add mod">
          <ac:chgData name="Danielle" userId="a1fa71c6252eb95e" providerId="LiveId" clId="{195867E9-9AD8-469E-B8A0-9A343FCD93E5}" dt="2020-04-06T08:11:04.083" v="606" actId="207"/>
          <ac:spMkLst>
            <pc:docMk/>
            <pc:sldMk cId="2105105493" sldId="316"/>
            <ac:spMk id="12" creationId="{A85718FC-6469-4C72-BE1B-09C1CD08FB37}"/>
          </ac:spMkLst>
        </pc:spChg>
        <pc:spChg chg="add del mod">
          <ac:chgData name="Danielle" userId="a1fa71c6252eb95e" providerId="LiveId" clId="{195867E9-9AD8-469E-B8A0-9A343FCD93E5}" dt="2020-04-06T07:50:26.867" v="289" actId="478"/>
          <ac:spMkLst>
            <pc:docMk/>
            <pc:sldMk cId="2105105493" sldId="316"/>
            <ac:spMk id="13" creationId="{062A5E18-F570-47AB-BD23-4848B15FBBC1}"/>
          </ac:spMkLst>
        </pc:spChg>
        <pc:spChg chg="add mod">
          <ac:chgData name="Danielle" userId="a1fa71c6252eb95e" providerId="LiveId" clId="{195867E9-9AD8-469E-B8A0-9A343FCD93E5}" dt="2020-04-08T09:40:57.303" v="6272" actId="962"/>
          <ac:spMkLst>
            <pc:docMk/>
            <pc:sldMk cId="2105105493" sldId="316"/>
            <ac:spMk id="14" creationId="{DA2CD2C1-C97C-434A-8B76-84F4CED2A6C8}"/>
          </ac:spMkLst>
        </pc:spChg>
        <pc:spChg chg="add mod ord">
          <ac:chgData name="Danielle" userId="a1fa71c6252eb95e" providerId="LiveId" clId="{195867E9-9AD8-469E-B8A0-9A343FCD93E5}" dt="2020-04-08T09:41:00.341" v="6273" actId="962"/>
          <ac:spMkLst>
            <pc:docMk/>
            <pc:sldMk cId="2105105493" sldId="316"/>
            <ac:spMk id="24" creationId="{B6D2CBF8-A61F-4CF6-B9EA-BD61FB502526}"/>
          </ac:spMkLst>
        </pc:spChg>
        <pc:spChg chg="add mod">
          <ac:chgData name="Danielle" userId="a1fa71c6252eb95e" providerId="LiveId" clId="{195867E9-9AD8-469E-B8A0-9A343FCD93E5}" dt="2020-04-06T08:07:17.941" v="513" actId="1076"/>
          <ac:spMkLst>
            <pc:docMk/>
            <pc:sldMk cId="2105105493" sldId="316"/>
            <ac:spMk id="25" creationId="{92833838-F92C-4088-AC54-0045EC0AECCB}"/>
          </ac:spMkLst>
        </pc:spChg>
        <pc:spChg chg="add mod">
          <ac:chgData name="Danielle" userId="a1fa71c6252eb95e" providerId="LiveId" clId="{195867E9-9AD8-469E-B8A0-9A343FCD93E5}" dt="2020-04-08T09:41:03.718" v="6274" actId="962"/>
          <ac:spMkLst>
            <pc:docMk/>
            <pc:sldMk cId="2105105493" sldId="316"/>
            <ac:spMk id="31" creationId="{8472E42C-939F-4D00-8A0B-415FB50174A0}"/>
          </ac:spMkLst>
        </pc:spChg>
        <pc:spChg chg="add mod">
          <ac:chgData name="Danielle" userId="a1fa71c6252eb95e" providerId="LiveId" clId="{195867E9-9AD8-469E-B8A0-9A343FCD93E5}" dt="2020-04-08T09:41:06.419" v="6275" actId="962"/>
          <ac:spMkLst>
            <pc:docMk/>
            <pc:sldMk cId="2105105493" sldId="316"/>
            <ac:spMk id="32" creationId="{BB01E499-1BC6-42D2-AEB5-4A0FB2B944D1}"/>
          </ac:spMkLst>
        </pc:spChg>
        <pc:spChg chg="add mod">
          <ac:chgData name="Danielle" userId="a1fa71c6252eb95e" providerId="LiveId" clId="{195867E9-9AD8-469E-B8A0-9A343FCD93E5}" dt="2020-04-08T09:41:10.550" v="6276" actId="962"/>
          <ac:spMkLst>
            <pc:docMk/>
            <pc:sldMk cId="2105105493" sldId="316"/>
            <ac:spMk id="33" creationId="{A07CE16A-52B0-4F0E-80B7-B2E9726BE9C8}"/>
          </ac:spMkLst>
        </pc:spChg>
        <pc:spChg chg="add mod">
          <ac:chgData name="Danielle" userId="a1fa71c6252eb95e" providerId="LiveId" clId="{195867E9-9AD8-469E-B8A0-9A343FCD93E5}" dt="2020-04-08T09:41:12.948" v="6277" actId="962"/>
          <ac:spMkLst>
            <pc:docMk/>
            <pc:sldMk cId="2105105493" sldId="316"/>
            <ac:spMk id="34" creationId="{CB4BCA7B-8DE5-4052-AB3D-DCCB291E954F}"/>
          </ac:spMkLst>
        </pc:spChg>
        <pc:spChg chg="add mod">
          <ac:chgData name="Danielle" userId="a1fa71c6252eb95e" providerId="LiveId" clId="{195867E9-9AD8-469E-B8A0-9A343FCD93E5}" dt="2020-04-06T08:09:43.718" v="598" actId="1076"/>
          <ac:spMkLst>
            <pc:docMk/>
            <pc:sldMk cId="2105105493" sldId="316"/>
            <ac:spMk id="35" creationId="{FEB9F8E6-526B-4D98-9BCD-6F93A138573D}"/>
          </ac:spMkLst>
        </pc:spChg>
        <pc:spChg chg="add del mod">
          <ac:chgData name="Danielle" userId="a1fa71c6252eb95e" providerId="LiveId" clId="{195867E9-9AD8-469E-B8A0-9A343FCD93E5}" dt="2020-04-06T08:10:23.561" v="601" actId="478"/>
          <ac:spMkLst>
            <pc:docMk/>
            <pc:sldMk cId="2105105493" sldId="316"/>
            <ac:spMk id="36" creationId="{E9E7F428-2727-4E77-B0EC-1C373E396767}"/>
          </ac:spMkLst>
        </pc:spChg>
        <pc:spChg chg="add del mod">
          <ac:chgData name="Danielle" userId="a1fa71c6252eb95e" providerId="LiveId" clId="{195867E9-9AD8-469E-B8A0-9A343FCD93E5}" dt="2020-04-06T08:14:59.725" v="677" actId="478"/>
          <ac:spMkLst>
            <pc:docMk/>
            <pc:sldMk cId="2105105493" sldId="316"/>
            <ac:spMk id="39" creationId="{5E01C7B9-EEBE-4C02-9605-9004D3853FC9}"/>
          </ac:spMkLst>
        </pc:spChg>
        <pc:spChg chg="add mod">
          <ac:chgData name="Danielle" userId="a1fa71c6252eb95e" providerId="LiveId" clId="{195867E9-9AD8-469E-B8A0-9A343FCD93E5}" dt="2020-04-06T08:16:08.965" v="689" actId="164"/>
          <ac:spMkLst>
            <pc:docMk/>
            <pc:sldMk cId="2105105493" sldId="316"/>
            <ac:spMk id="42" creationId="{C3227B02-61B0-4D6C-B460-56DF031A88F8}"/>
          </ac:spMkLst>
        </pc:spChg>
        <pc:grpChg chg="add mod">
          <ac:chgData name="Danielle" userId="a1fa71c6252eb95e" providerId="LiveId" clId="{195867E9-9AD8-469E-B8A0-9A343FCD93E5}" dt="2020-04-08T09:41:20.194" v="6278" actId="962"/>
          <ac:grpSpMkLst>
            <pc:docMk/>
            <pc:sldMk cId="2105105493" sldId="316"/>
            <ac:grpSpMk id="43" creationId="{1B5BF2B2-416F-498E-B706-04851AC622B1}"/>
          </ac:grpSpMkLst>
        </pc:grpChg>
        <pc:picChg chg="add mod">
          <ac:chgData name="Danielle" userId="a1fa71c6252eb95e" providerId="LiveId" clId="{195867E9-9AD8-469E-B8A0-9A343FCD93E5}" dt="2020-04-06T08:08:08.467" v="537" actId="1038"/>
          <ac:picMkLst>
            <pc:docMk/>
            <pc:sldMk cId="2105105493" sldId="316"/>
            <ac:picMk id="9" creationId="{438A75C9-BCCA-4590-BB1B-025064F9FF85}"/>
          </ac:picMkLst>
        </pc:picChg>
        <pc:picChg chg="add mod">
          <ac:chgData name="Danielle" userId="a1fa71c6252eb95e" providerId="LiveId" clId="{195867E9-9AD8-469E-B8A0-9A343FCD93E5}" dt="2020-04-06T08:08:41.949" v="546" actId="1076"/>
          <ac:picMkLst>
            <pc:docMk/>
            <pc:sldMk cId="2105105493" sldId="316"/>
            <ac:picMk id="10" creationId="{2A3C0655-63F6-40F6-A1E0-11D4E72E50ED}"/>
          </ac:picMkLst>
        </pc:picChg>
        <pc:picChg chg="add del mod ord">
          <ac:chgData name="Danielle" userId="a1fa71c6252eb95e" providerId="LiveId" clId="{195867E9-9AD8-469E-B8A0-9A343FCD93E5}" dt="2020-04-06T08:01:03.253" v="425" actId="478"/>
          <ac:picMkLst>
            <pc:docMk/>
            <pc:sldMk cId="2105105493" sldId="316"/>
            <ac:picMk id="16" creationId="{E9269666-B9E4-49A6-907E-C58CAF9D42E3}"/>
          </ac:picMkLst>
        </pc:picChg>
        <pc:picChg chg="add del mod">
          <ac:chgData name="Danielle" userId="a1fa71c6252eb95e" providerId="LiveId" clId="{195867E9-9AD8-469E-B8A0-9A343FCD93E5}" dt="2020-04-06T08:01:03.253" v="425" actId="478"/>
          <ac:picMkLst>
            <pc:docMk/>
            <pc:sldMk cId="2105105493" sldId="316"/>
            <ac:picMk id="18" creationId="{4D5044BB-D2BF-4C56-BDCD-F80175D16EA4}"/>
          </ac:picMkLst>
        </pc:picChg>
        <pc:picChg chg="add del mod ord">
          <ac:chgData name="Danielle" userId="a1fa71c6252eb95e" providerId="LiveId" clId="{195867E9-9AD8-469E-B8A0-9A343FCD93E5}" dt="2020-04-06T08:01:03.253" v="425" actId="478"/>
          <ac:picMkLst>
            <pc:docMk/>
            <pc:sldMk cId="2105105493" sldId="316"/>
            <ac:picMk id="19" creationId="{A723AAC8-6DA8-4F7E-9B50-BB84C937CD88}"/>
          </ac:picMkLst>
        </pc:picChg>
        <pc:picChg chg="add del mod ord">
          <ac:chgData name="Danielle" userId="a1fa71c6252eb95e" providerId="LiveId" clId="{195867E9-9AD8-469E-B8A0-9A343FCD93E5}" dt="2020-04-06T08:01:03.253" v="425" actId="478"/>
          <ac:picMkLst>
            <pc:docMk/>
            <pc:sldMk cId="2105105493" sldId="316"/>
            <ac:picMk id="20" creationId="{88C26225-B69E-44E5-9E49-ACEA9445BA23}"/>
          </ac:picMkLst>
        </pc:picChg>
        <pc:picChg chg="add del mod">
          <ac:chgData name="Danielle" userId="a1fa71c6252eb95e" providerId="LiveId" clId="{195867E9-9AD8-469E-B8A0-9A343FCD93E5}" dt="2020-04-06T08:01:03.253" v="425" actId="478"/>
          <ac:picMkLst>
            <pc:docMk/>
            <pc:sldMk cId="2105105493" sldId="316"/>
            <ac:picMk id="21" creationId="{D149ECE4-20B1-46FF-9574-B6F5F8DFCA85}"/>
          </ac:picMkLst>
        </pc:picChg>
        <pc:picChg chg="add del mod">
          <ac:chgData name="Danielle" userId="a1fa71c6252eb95e" providerId="LiveId" clId="{195867E9-9AD8-469E-B8A0-9A343FCD93E5}" dt="2020-04-06T07:53:50.124" v="350" actId="478"/>
          <ac:picMkLst>
            <pc:docMk/>
            <pc:sldMk cId="2105105493" sldId="316"/>
            <ac:picMk id="22" creationId="{76863087-36F8-49FC-8C3F-031B8A1E0B76}"/>
          </ac:picMkLst>
        </pc:picChg>
        <pc:picChg chg="add del mod">
          <ac:chgData name="Danielle" userId="a1fa71c6252eb95e" providerId="LiveId" clId="{195867E9-9AD8-469E-B8A0-9A343FCD93E5}" dt="2020-04-06T07:53:47.932" v="349" actId="478"/>
          <ac:picMkLst>
            <pc:docMk/>
            <pc:sldMk cId="2105105493" sldId="316"/>
            <ac:picMk id="23" creationId="{3C555884-9DD4-4F31-97FF-37DF70FA4785}"/>
          </ac:picMkLst>
        </pc:picChg>
        <pc:picChg chg="add mod">
          <ac:chgData name="Danielle" userId="a1fa71c6252eb95e" providerId="LiveId" clId="{195867E9-9AD8-469E-B8A0-9A343FCD93E5}" dt="2020-04-06T08:08:08.467" v="537" actId="1038"/>
          <ac:picMkLst>
            <pc:docMk/>
            <pc:sldMk cId="2105105493" sldId="316"/>
            <ac:picMk id="27" creationId="{37245C55-6786-429E-965D-3A7A808E011F}"/>
          </ac:picMkLst>
        </pc:picChg>
        <pc:picChg chg="add mod">
          <ac:chgData name="Danielle" userId="a1fa71c6252eb95e" providerId="LiveId" clId="{195867E9-9AD8-469E-B8A0-9A343FCD93E5}" dt="2020-04-06T08:08:08.467" v="537" actId="1038"/>
          <ac:picMkLst>
            <pc:docMk/>
            <pc:sldMk cId="2105105493" sldId="316"/>
            <ac:picMk id="28" creationId="{6FB1D374-266A-4A57-B82F-405B114511DE}"/>
          </ac:picMkLst>
        </pc:picChg>
        <pc:picChg chg="add mod">
          <ac:chgData name="Danielle" userId="a1fa71c6252eb95e" providerId="LiveId" clId="{195867E9-9AD8-469E-B8A0-9A343FCD93E5}" dt="2020-04-06T08:08:08.467" v="537" actId="1038"/>
          <ac:picMkLst>
            <pc:docMk/>
            <pc:sldMk cId="2105105493" sldId="316"/>
            <ac:picMk id="29" creationId="{9087FEEE-8A16-488A-9697-F0CDB811AA6A}"/>
          </ac:picMkLst>
        </pc:picChg>
        <pc:picChg chg="add mod">
          <ac:chgData name="Danielle" userId="a1fa71c6252eb95e" providerId="LiveId" clId="{195867E9-9AD8-469E-B8A0-9A343FCD93E5}" dt="2020-04-06T08:08:08.467" v="537" actId="1038"/>
          <ac:picMkLst>
            <pc:docMk/>
            <pc:sldMk cId="2105105493" sldId="316"/>
            <ac:picMk id="30" creationId="{106481D3-D888-4A85-9A9B-C0A1ED6D804F}"/>
          </ac:picMkLst>
        </pc:picChg>
        <pc:picChg chg="add mod">
          <ac:chgData name="Danielle" userId="a1fa71c6252eb95e" providerId="LiveId" clId="{195867E9-9AD8-469E-B8A0-9A343FCD93E5}" dt="2020-04-06T08:10:51.412" v="604" actId="1076"/>
          <ac:picMkLst>
            <pc:docMk/>
            <pc:sldMk cId="2105105493" sldId="316"/>
            <ac:picMk id="38" creationId="{C2123576-6AAB-4AC5-A6B4-4772DA48B9FB}"/>
          </ac:picMkLst>
        </pc:picChg>
        <pc:picChg chg="add mod">
          <ac:chgData name="Danielle" userId="a1fa71c6252eb95e" providerId="LiveId" clId="{195867E9-9AD8-469E-B8A0-9A343FCD93E5}" dt="2020-04-06T08:16:08.965" v="689" actId="164"/>
          <ac:picMkLst>
            <pc:docMk/>
            <pc:sldMk cId="2105105493" sldId="316"/>
            <ac:picMk id="41" creationId="{56247755-2A46-4236-8CDE-35FA4327FE73}"/>
          </ac:picMkLst>
        </pc:picChg>
      </pc:sldChg>
      <pc:sldChg chg="addSp delSp modSp add mod setBg modAnim modNotesTx">
        <pc:chgData name="Danielle" userId="a1fa71c6252eb95e" providerId="LiveId" clId="{195867E9-9AD8-469E-B8A0-9A343FCD93E5}" dt="2020-04-08T09:13:09.912" v="5405" actId="20577"/>
        <pc:sldMkLst>
          <pc:docMk/>
          <pc:sldMk cId="1101050549" sldId="317"/>
        </pc:sldMkLst>
        <pc:spChg chg="mod">
          <ac:chgData name="Danielle" userId="a1fa71c6252eb95e" providerId="LiveId" clId="{195867E9-9AD8-469E-B8A0-9A343FCD93E5}" dt="2020-04-06T10:43:08.956" v="1034" actId="27636"/>
          <ac:spMkLst>
            <pc:docMk/>
            <pc:sldMk cId="1101050549" sldId="317"/>
            <ac:spMk id="2" creationId="{FC1775AF-2371-48C3-A98C-1F784E917AFC}"/>
          </ac:spMkLst>
        </pc:spChg>
        <pc:spChg chg="del">
          <ac:chgData name="Danielle" userId="a1fa71c6252eb95e" providerId="LiveId" clId="{195867E9-9AD8-469E-B8A0-9A343FCD93E5}" dt="2020-04-06T11:17:15.899" v="1035" actId="478"/>
          <ac:spMkLst>
            <pc:docMk/>
            <pc:sldMk cId="1101050549" sldId="317"/>
            <ac:spMk id="3" creationId="{4253CB84-30FC-4101-A9C8-D4C0DF0652E2}"/>
          </ac:spMkLst>
        </pc:spChg>
        <pc:spChg chg="add mod">
          <ac:chgData name="Danielle" userId="a1fa71c6252eb95e" providerId="LiveId" clId="{195867E9-9AD8-469E-B8A0-9A343FCD93E5}" dt="2020-04-06T11:30:28.277" v="1063" actId="962"/>
          <ac:spMkLst>
            <pc:docMk/>
            <pc:sldMk cId="1101050549" sldId="317"/>
            <ac:spMk id="6" creationId="{84073CA1-5D4E-4BBA-89C0-3A3BBA309BF0}"/>
          </ac:spMkLst>
        </pc:spChg>
        <pc:spChg chg="add mod">
          <ac:chgData name="Danielle" userId="a1fa71c6252eb95e" providerId="LiveId" clId="{195867E9-9AD8-469E-B8A0-9A343FCD93E5}" dt="2020-04-06T12:07:26.049" v="1109" actId="20577"/>
          <ac:spMkLst>
            <pc:docMk/>
            <pc:sldMk cId="1101050549" sldId="317"/>
            <ac:spMk id="9" creationId="{D90F1212-E181-44EE-9D6C-670AA1719124}"/>
          </ac:spMkLst>
        </pc:spChg>
        <pc:spChg chg="add mod">
          <ac:chgData name="Danielle" userId="a1fa71c6252eb95e" providerId="LiveId" clId="{195867E9-9AD8-469E-B8A0-9A343FCD93E5}" dt="2020-04-06T12:08:28.940" v="1194" actId="1076"/>
          <ac:spMkLst>
            <pc:docMk/>
            <pc:sldMk cId="1101050549" sldId="317"/>
            <ac:spMk id="12" creationId="{095B9526-6407-4425-B24F-2C2030D077AA}"/>
          </ac:spMkLst>
        </pc:spChg>
        <pc:picChg chg="add mod">
          <ac:chgData name="Danielle" userId="a1fa71c6252eb95e" providerId="LiveId" clId="{195867E9-9AD8-469E-B8A0-9A343FCD93E5}" dt="2020-04-06T11:21:51.298" v="1040" actId="1076"/>
          <ac:picMkLst>
            <pc:docMk/>
            <pc:sldMk cId="1101050549" sldId="317"/>
            <ac:picMk id="5" creationId="{2E92413D-94AB-4036-92DD-F57FF8AA946A}"/>
          </ac:picMkLst>
        </pc:picChg>
        <pc:picChg chg="add mod ord">
          <ac:chgData name="Danielle" userId="a1fa71c6252eb95e" providerId="LiveId" clId="{195867E9-9AD8-469E-B8A0-9A343FCD93E5}" dt="2020-04-06T12:08:46.200" v="1195" actId="167"/>
          <ac:picMkLst>
            <pc:docMk/>
            <pc:sldMk cId="1101050549" sldId="317"/>
            <ac:picMk id="8" creationId="{36D1D7F5-7120-4C2C-A7B3-D3E1045CA138}"/>
          </ac:picMkLst>
        </pc:picChg>
        <pc:picChg chg="add mod">
          <ac:chgData name="Danielle" userId="a1fa71c6252eb95e" providerId="LiveId" clId="{195867E9-9AD8-469E-B8A0-9A343FCD93E5}" dt="2020-04-06T12:07:11.259" v="1095" actId="1076"/>
          <ac:picMkLst>
            <pc:docMk/>
            <pc:sldMk cId="1101050549" sldId="317"/>
            <ac:picMk id="11" creationId="{B6ED1AC8-3524-4A9E-8F03-7060EB7B78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72144F2-3992-4B6C-B3EB-8075F08499F5}" type="datetimeFigureOut">
              <a:rPr lang="en-GB" smtClean="0"/>
              <a:t>05/04/2020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3040D08-DB2F-46B2-B0CA-70CB89DB6604}" type="slidenum">
              <a:rPr lang="en-GB" smtClean="0"/>
              <a:t>‹#›</a:t>
            </a:fld>
            <a:endParaRPr lang="en-GB"/>
          </a:p>
        </p:txBody>
      </p:sp>
    </p:spTree>
    <p:extLst>
      <p:ext uri="{BB962C8B-B14F-4D97-AF65-F5344CB8AC3E}">
        <p14:creationId xmlns:p14="http://schemas.microsoft.com/office/powerpoint/2010/main" val="13577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this session pupils will discover what fossil fuels are, where they come from and what they can be used for. Pupils will use knowledge gained to explore where fossil fuels have been used to create or fuel every day objects found around the classroom and will make a poster or table to display these.</a:t>
            </a:r>
          </a:p>
          <a:p>
            <a:endParaRPr lang="en-GB" dirty="0"/>
          </a:p>
        </p:txBody>
      </p:sp>
      <p:sp>
        <p:nvSpPr>
          <p:cNvPr id="4" name="Slide Number Placeholder 3"/>
          <p:cNvSpPr>
            <a:spLocks noGrp="1"/>
          </p:cNvSpPr>
          <p:nvPr>
            <p:ph type="sldNum" sz="quarter" idx="5"/>
          </p:nvPr>
        </p:nvSpPr>
        <p:spPr/>
        <p:txBody>
          <a:bodyPr/>
          <a:lstStyle/>
          <a:p>
            <a:fld id="{13040D08-DB2F-46B2-B0CA-70CB89DB6604}" type="slidenum">
              <a:rPr lang="en-GB" smtClean="0"/>
              <a:t>1</a:t>
            </a:fld>
            <a:endParaRPr lang="en-GB"/>
          </a:p>
        </p:txBody>
      </p:sp>
    </p:spTree>
    <p:extLst>
      <p:ext uri="{BB962C8B-B14F-4D97-AF65-F5344CB8AC3E}">
        <p14:creationId xmlns:p14="http://schemas.microsoft.com/office/powerpoint/2010/main" val="11315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1F5B598-88A3-46B4-BD6A-4CF665943770}"/>
              </a:ext>
            </a:extLst>
          </p:cNvPr>
          <p:cNvSpPr>
            <a:spLocks noGrp="1"/>
          </p:cNvSpPr>
          <p:nvPr>
            <p:ph type="body" idx="1"/>
          </p:nvPr>
        </p:nvSpPr>
        <p:spPr/>
        <p:txBody>
          <a:bodyPr/>
          <a:lstStyle/>
          <a:p>
            <a:r>
              <a:rPr lang="en-GB" b="1" dirty="0"/>
              <a:t>Why do we need fossil fuels?</a:t>
            </a:r>
          </a:p>
          <a:p>
            <a:endParaRPr lang="en-GB" b="1" dirty="0"/>
          </a:p>
          <a:p>
            <a:r>
              <a:rPr lang="en-GB" b="1" dirty="0"/>
              <a:t>Discussion: </a:t>
            </a:r>
            <a:r>
              <a:rPr lang="en-GB" b="0" dirty="0"/>
              <a:t>Ask children why they think they think we need fossil fuels? Write down their ideas on the board. </a:t>
            </a:r>
          </a:p>
          <a:p>
            <a:r>
              <a:rPr lang="en-GB" b="1" dirty="0"/>
              <a:t>Show: </a:t>
            </a:r>
            <a:r>
              <a:rPr lang="en-GB" b="0" dirty="0"/>
              <a:t>Fossil Fuels video, BP Educational Services (1:05) (click link in slide)</a:t>
            </a:r>
          </a:p>
          <a:p>
            <a:endParaRPr lang="en-GB"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does coal make? </a:t>
            </a:r>
          </a:p>
          <a:p>
            <a:endParaRPr lang="en-GB" b="1" dirty="0"/>
          </a:p>
          <a:p>
            <a:r>
              <a:rPr lang="en-GB" b="1" dirty="0"/>
              <a:t>Discussion: </a:t>
            </a:r>
            <a:r>
              <a:rPr lang="en-GB" dirty="0"/>
              <a:t>Ask children what do we use coal for? Can they name anything we use at home that coal might be used as an ingredient?</a:t>
            </a:r>
          </a:p>
          <a:p>
            <a:endParaRPr lang="en-GB" dirty="0"/>
          </a:p>
        </p:txBody>
      </p:sp>
      <p:sp>
        <p:nvSpPr>
          <p:cNvPr id="4" name="Slide Number Placeholder 3"/>
          <p:cNvSpPr>
            <a:spLocks noGrp="1"/>
          </p:cNvSpPr>
          <p:nvPr>
            <p:ph type="sldNum" sz="quarter" idx="5"/>
          </p:nvPr>
        </p:nvSpPr>
        <p:spPr/>
        <p:txBody>
          <a:bodyPr/>
          <a:lstStyle/>
          <a:p>
            <a:fld id="{13040D08-DB2F-46B2-B0CA-70CB89DB6604}" type="slidenum">
              <a:rPr lang="en-GB" smtClean="0"/>
              <a:t>11</a:t>
            </a:fld>
            <a:endParaRPr lang="en-GB"/>
          </a:p>
        </p:txBody>
      </p:sp>
    </p:spTree>
    <p:extLst>
      <p:ext uri="{BB962C8B-B14F-4D97-AF65-F5344CB8AC3E}">
        <p14:creationId xmlns:p14="http://schemas.microsoft.com/office/powerpoint/2010/main" val="284673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are oil and gas used for?</a:t>
            </a:r>
          </a:p>
          <a:p>
            <a:endParaRPr lang="en-GB" dirty="0"/>
          </a:p>
          <a:p>
            <a:r>
              <a:rPr lang="en-GB" b="1" dirty="0"/>
              <a:t>Discussion: </a:t>
            </a:r>
            <a:r>
              <a:rPr lang="en-GB" dirty="0"/>
              <a:t>Ask children if they can remember where oil and gas where used during the Fossil Fuel Video? Remind them that the stored energy in oil and gas can be burnt to create heat.</a:t>
            </a:r>
          </a:p>
        </p:txBody>
      </p:sp>
      <p:sp>
        <p:nvSpPr>
          <p:cNvPr id="4" name="Slide Number Placeholder 3"/>
          <p:cNvSpPr>
            <a:spLocks noGrp="1"/>
          </p:cNvSpPr>
          <p:nvPr>
            <p:ph type="sldNum" sz="quarter" idx="5"/>
          </p:nvPr>
        </p:nvSpPr>
        <p:spPr/>
        <p:txBody>
          <a:bodyPr/>
          <a:lstStyle/>
          <a:p>
            <a:fld id="{13040D08-DB2F-46B2-B0CA-70CB89DB6604}" type="slidenum">
              <a:rPr lang="en-GB" smtClean="0"/>
              <a:t>12</a:t>
            </a:fld>
            <a:endParaRPr lang="en-GB"/>
          </a:p>
        </p:txBody>
      </p:sp>
    </p:spTree>
    <p:extLst>
      <p:ext uri="{BB962C8B-B14F-4D97-AF65-F5344CB8AC3E}">
        <p14:creationId xmlns:p14="http://schemas.microsoft.com/office/powerpoint/2010/main" val="1658102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3: Classroom Exploration</a:t>
            </a:r>
          </a:p>
          <a:p>
            <a:endParaRPr lang="en-GB" b="1" dirty="0"/>
          </a:p>
          <a:p>
            <a:r>
              <a:rPr lang="en-GB" b="1" dirty="0"/>
              <a:t>Full class / pairs</a:t>
            </a:r>
          </a:p>
          <a:p>
            <a:endParaRPr lang="en-GB" b="1" dirty="0"/>
          </a:p>
          <a:p>
            <a:r>
              <a:rPr lang="en-GB" b="1" dirty="0"/>
              <a:t>Aim: </a:t>
            </a:r>
            <a:r>
              <a:rPr lang="en-GB" dirty="0"/>
              <a:t>To identify where fossil fuels are used in objects and items around the classroom.</a:t>
            </a:r>
          </a:p>
          <a:p>
            <a:endParaRPr lang="en-GB" dirty="0"/>
          </a:p>
          <a:p>
            <a:r>
              <a:rPr lang="en-GB" b="1" dirty="0"/>
              <a:t>Activity: </a:t>
            </a:r>
            <a:r>
              <a:rPr lang="en-GB" dirty="0"/>
              <a:t>In pairs, take a tour of the classroom and continue the table of objects and items from task 1, that use fossil fuels for energy, or to make them.</a:t>
            </a:r>
          </a:p>
        </p:txBody>
      </p:sp>
      <p:sp>
        <p:nvSpPr>
          <p:cNvPr id="4" name="Slide Number Placeholder 3"/>
          <p:cNvSpPr>
            <a:spLocks noGrp="1"/>
          </p:cNvSpPr>
          <p:nvPr>
            <p:ph type="sldNum" sz="quarter" idx="5"/>
          </p:nvPr>
        </p:nvSpPr>
        <p:spPr/>
        <p:txBody>
          <a:bodyPr/>
          <a:lstStyle/>
          <a:p>
            <a:fld id="{13040D08-DB2F-46B2-B0CA-70CB89DB6604}" type="slidenum">
              <a:rPr lang="en-GB" smtClean="0"/>
              <a:t>13</a:t>
            </a:fld>
            <a:endParaRPr lang="en-GB"/>
          </a:p>
        </p:txBody>
      </p:sp>
    </p:spTree>
    <p:extLst>
      <p:ext uri="{BB962C8B-B14F-4D97-AF65-F5344CB8AC3E}">
        <p14:creationId xmlns:p14="http://schemas.microsoft.com/office/powerpoint/2010/main" val="197232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506B9F-1950-446A-9026-059A5A8E95FD}"/>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Do fossil fuels make air pollution?</a:t>
            </a:r>
          </a:p>
          <a:p>
            <a:endParaRPr lang="en-GB" sz="1200" b="1" kern="1200" dirty="0">
              <a:solidFill>
                <a:schemeClr val="tx1"/>
              </a:solidFill>
              <a:effectLst/>
              <a:latin typeface="+mn-lt"/>
              <a:ea typeface="+mn-ea"/>
              <a:cs typeface="+mn-cs"/>
            </a:endParaRPr>
          </a:p>
          <a:p>
            <a:r>
              <a:rPr lang="en-GB" b="1" dirty="0"/>
              <a:t>Discussion: </a:t>
            </a:r>
            <a:r>
              <a:rPr lang="en-GB" dirty="0"/>
              <a:t>In pairs, ask the children to discuss if they think fossil fuels make air pollution or not. After a minute or two, ask them to raise their hands if they agree air pollution can be made from fossil fuels, then ask again, if anyone disagrees.</a:t>
            </a:r>
          </a:p>
          <a:p>
            <a:endParaRPr lang="en-GB" dirty="0"/>
          </a:p>
          <a:p>
            <a:r>
              <a:rPr lang="en-GB" dirty="0"/>
              <a:t>Explain to the children that air pollution can be made from fossil fuels. </a:t>
            </a:r>
          </a:p>
          <a:p>
            <a:endParaRPr lang="en-GB" dirty="0"/>
          </a:p>
          <a:p>
            <a:endParaRPr lang="en-GB" dirty="0"/>
          </a:p>
        </p:txBody>
      </p:sp>
    </p:spTree>
    <p:extLst>
      <p:ext uri="{BB962C8B-B14F-4D97-AF65-F5344CB8AC3E}">
        <p14:creationId xmlns:p14="http://schemas.microsoft.com/office/powerpoint/2010/main" val="1498371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do fossil fuels contribute to air pollution?</a:t>
            </a:r>
          </a:p>
          <a:p>
            <a:r>
              <a:rPr lang="en-GB" dirty="0"/>
              <a:t>Burning fossil fuels to make vehicles go, using gas for cooking, burning coal in fireplaces to keep our houses warm and burning coal in power stations to create electricity.</a:t>
            </a:r>
          </a:p>
          <a:p>
            <a:endParaRPr lang="en-GB" dirty="0"/>
          </a:p>
          <a:p>
            <a:r>
              <a:rPr lang="en-GB" dirty="0"/>
              <a:t>The process of mining also creates large amounts of dust and the transportation of fossil fuels, once extracted, will also cause air pollution.</a:t>
            </a:r>
          </a:p>
          <a:p>
            <a:endParaRPr lang="en-GB" dirty="0"/>
          </a:p>
          <a:p>
            <a:r>
              <a:rPr lang="en-GB" b="1" dirty="0"/>
              <a:t>Plenary</a:t>
            </a:r>
          </a:p>
          <a:p>
            <a:r>
              <a:rPr lang="en-GB" sz="1200" kern="1200" dirty="0">
                <a:solidFill>
                  <a:schemeClr val="tx1"/>
                </a:solidFill>
                <a:effectLst/>
                <a:latin typeface="+mn-lt"/>
                <a:ea typeface="+mn-ea"/>
                <a:cs typeface="+mn-cs"/>
              </a:rPr>
              <a:t>Summarise the lesson and key learning points with the children. </a:t>
            </a:r>
          </a:p>
          <a:p>
            <a:pPr algn="ct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the children remember: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name of each fossil fuel?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Where fossil fuels come from?</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Some things that use each fossil fuel?</a:t>
            </a:r>
            <a:endParaRPr lang="en-GB" dirty="0"/>
          </a:p>
        </p:txBody>
      </p:sp>
      <p:sp>
        <p:nvSpPr>
          <p:cNvPr id="4" name="Slide Number Placeholder 3"/>
          <p:cNvSpPr>
            <a:spLocks noGrp="1"/>
          </p:cNvSpPr>
          <p:nvPr>
            <p:ph type="sldNum" sz="quarter" idx="5"/>
          </p:nvPr>
        </p:nvSpPr>
        <p:spPr/>
        <p:txBody>
          <a:bodyPr/>
          <a:lstStyle/>
          <a:p>
            <a:fld id="{13040D08-DB2F-46B2-B0CA-70CB89DB6604}" type="slidenum">
              <a:rPr lang="en-GB" smtClean="0"/>
              <a:t>15</a:t>
            </a:fld>
            <a:endParaRPr lang="en-GB"/>
          </a:p>
        </p:txBody>
      </p:sp>
    </p:spTree>
    <p:extLst>
      <p:ext uri="{BB962C8B-B14F-4D97-AF65-F5344CB8AC3E}">
        <p14:creationId xmlns:p14="http://schemas.microsoft.com/office/powerpoint/2010/main" val="54047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have you ever heard of a fossil fuel? Any idea what a fossil fuel might be? Where they come from?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Fossil fuels are formed from the remains of plants and animals that died millions of years ago. These remains over time are turned into fossil fuels: coal, oil and gas… which contain lots of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burned, this energy is released and can be used to power lots of things. Fossil fuels are also made into lots of products that we use every day too.</a:t>
            </a:r>
          </a:p>
          <a:p>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2</a:t>
            </a:fld>
            <a:endParaRPr lang="en-GB"/>
          </a:p>
        </p:txBody>
      </p:sp>
    </p:spTree>
    <p:extLst>
      <p:ext uri="{BB962C8B-B14F-4D97-AF65-F5344CB8AC3E}">
        <p14:creationId xmlns:p14="http://schemas.microsoft.com/office/powerpoint/2010/main" val="80896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1: Do we need fossil fuels?</a:t>
            </a:r>
          </a:p>
          <a:p>
            <a:endParaRPr lang="en-GB" b="1" dirty="0"/>
          </a:p>
          <a:p>
            <a:r>
              <a:rPr lang="en-GB" b="1" dirty="0"/>
              <a:t>Full class / activity in pairs / could be completed as a hands up instead.</a:t>
            </a:r>
          </a:p>
          <a:p>
            <a:endParaRPr lang="en-GB" dirty="0"/>
          </a:p>
          <a:p>
            <a:r>
              <a:rPr lang="en-GB" dirty="0"/>
              <a:t>Aim: To understand the connection between fossil fuels and many every day objects.</a:t>
            </a:r>
          </a:p>
          <a:p>
            <a:endParaRPr lang="en-GB" dirty="0"/>
          </a:p>
          <a:p>
            <a:r>
              <a:rPr lang="en-GB" dirty="0"/>
              <a:t>Task: </a:t>
            </a:r>
          </a:p>
          <a:p>
            <a:pPr marL="228600" indent="-228600">
              <a:buAutoNum type="arabicPeriod"/>
            </a:pPr>
            <a:r>
              <a:rPr lang="en-GB" dirty="0"/>
              <a:t>Create table and label with each fossil fuel as column headers.</a:t>
            </a:r>
          </a:p>
          <a:p>
            <a:pPr marL="228600" indent="-228600">
              <a:buAutoNum type="arabicPeriod"/>
            </a:pPr>
            <a:r>
              <a:rPr lang="en-GB" dirty="0"/>
              <a:t>Underneath each header write a list of objects and items that use that fossil fuel to make them work, or are made from that fossil fuel</a:t>
            </a:r>
          </a:p>
        </p:txBody>
      </p:sp>
      <p:sp>
        <p:nvSpPr>
          <p:cNvPr id="4" name="Slide Number Placeholder 3"/>
          <p:cNvSpPr>
            <a:spLocks noGrp="1"/>
          </p:cNvSpPr>
          <p:nvPr>
            <p:ph type="sldNum" sz="quarter" idx="5"/>
          </p:nvPr>
        </p:nvSpPr>
        <p:spPr/>
        <p:txBody>
          <a:bodyPr/>
          <a:lstStyle/>
          <a:p>
            <a:fld id="{13040D08-DB2F-46B2-B0CA-70CB89DB6604}" type="slidenum">
              <a:rPr lang="en-GB" smtClean="0"/>
              <a:t>3</a:t>
            </a:fld>
            <a:endParaRPr lang="en-GB"/>
          </a:p>
        </p:txBody>
      </p:sp>
    </p:spTree>
    <p:extLst>
      <p:ext uri="{BB962C8B-B14F-4D97-AF65-F5344CB8AC3E}">
        <p14:creationId xmlns:p14="http://schemas.microsoft.com/office/powerpoint/2010/main" val="285164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Where do fossil fuels come from? </a:t>
            </a:r>
            <a:r>
              <a:rPr lang="en-GB" dirty="0"/>
              <a:t>(brief overview)</a:t>
            </a:r>
          </a:p>
          <a:p>
            <a:endParaRPr lang="en-GB" dirty="0"/>
          </a:p>
          <a:p>
            <a:r>
              <a:rPr lang="en-GB" dirty="0"/>
              <a:t>Does anyone know where fossil fuels come from?</a:t>
            </a:r>
          </a:p>
          <a:p>
            <a:endParaRPr lang="en-GB" dirty="0"/>
          </a:p>
          <a:p>
            <a:r>
              <a:rPr lang="en-GB" dirty="0"/>
              <a:t>Fossil fuels come from remains of animals, plants and organisms.  Over millions of years animals, plants and organisms are buried under sediment and silt, heat (from the earth) and pressure (from the weight or sediments on top) cause them to change their form and become fossil fuel. </a:t>
            </a:r>
          </a:p>
          <a:p>
            <a:endParaRPr lang="en-GB" dirty="0"/>
          </a:p>
          <a:p>
            <a:r>
              <a:rPr lang="en-GB" dirty="0"/>
              <a:t>Once these fuels have been extracted from below the ground, processed and used, they cannot be used again. We describe them as ‘non-renewable’, as these resources will not be replenished across a human lifetime.</a:t>
            </a:r>
          </a:p>
          <a:p>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4</a:t>
            </a:fld>
            <a:endParaRPr lang="en-GB"/>
          </a:p>
        </p:txBody>
      </p:sp>
    </p:spTree>
    <p:extLst>
      <p:ext uri="{BB962C8B-B14F-4D97-AF65-F5344CB8AC3E}">
        <p14:creationId xmlns:p14="http://schemas.microsoft.com/office/powerpoint/2010/main" val="55538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Formation of coal</a:t>
            </a:r>
          </a:p>
          <a:p>
            <a:endParaRPr lang="en-GB" b="1" dirty="0"/>
          </a:p>
          <a:p>
            <a:pPr marL="228600" indent="-228600">
              <a:buAutoNum type="arabicPeriod"/>
            </a:pPr>
            <a:r>
              <a:rPr lang="en-GB" b="0" dirty="0"/>
              <a:t>Around 300 million years ago the earth’s climate was a lot warmer and wetter and much of the earth was covered in swamp-like areas. </a:t>
            </a:r>
          </a:p>
          <a:p>
            <a:pPr marL="228600" indent="-228600">
              <a:buAutoNum type="arabicPeriod"/>
            </a:pPr>
            <a:r>
              <a:rPr lang="en-GB" b="0" dirty="0"/>
              <a:t>Over time organic matter like trees and plants would die and decompose, sinking into the depths of the swamp. This material would then be covered with silt and sand, and more layers of organic matter. These layers and layers of sand, silt and more organic matter were heavy… very heavy…</a:t>
            </a:r>
          </a:p>
          <a:p>
            <a:pPr marL="228600" indent="-228600">
              <a:buAutoNum type="arabicPeriod"/>
            </a:pPr>
            <a:r>
              <a:rPr lang="en-GB" b="0" dirty="0"/>
              <a:t>Over millions of years, the additional weight (pressure) from above squeezed the water out of the material along with intense heat from the earth’s core and added weight above the organic matter changes form and becomes coal.</a:t>
            </a:r>
          </a:p>
          <a:p>
            <a:pPr marL="0" indent="0">
              <a:buNone/>
            </a:pPr>
            <a:endParaRPr lang="en-GB" b="0" dirty="0"/>
          </a:p>
          <a:p>
            <a:pPr marL="0" indent="0">
              <a:buNone/>
            </a:pPr>
            <a:r>
              <a:rPr lang="en-GB" b="0" dirty="0"/>
              <a:t>This process takes millions of years and cannot be repeated within a human lifetime. Making coal non-renewable.</a:t>
            </a:r>
          </a:p>
        </p:txBody>
      </p:sp>
      <p:sp>
        <p:nvSpPr>
          <p:cNvPr id="4" name="Slide Number Placeholder 3"/>
          <p:cNvSpPr>
            <a:spLocks noGrp="1"/>
          </p:cNvSpPr>
          <p:nvPr>
            <p:ph type="sldNum" sz="quarter" idx="5"/>
          </p:nvPr>
        </p:nvSpPr>
        <p:spPr/>
        <p:txBody>
          <a:bodyPr/>
          <a:lstStyle/>
          <a:p>
            <a:fld id="{13040D08-DB2F-46B2-B0CA-70CB89DB6604}" type="slidenum">
              <a:rPr lang="en-GB" smtClean="0"/>
              <a:t>5</a:t>
            </a:fld>
            <a:endParaRPr lang="en-GB"/>
          </a:p>
        </p:txBody>
      </p:sp>
    </p:spTree>
    <p:extLst>
      <p:ext uri="{BB962C8B-B14F-4D97-AF65-F5344CB8AC3E}">
        <p14:creationId xmlns:p14="http://schemas.microsoft.com/office/powerpoint/2010/main" val="318184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Formation of oil and natural gas</a:t>
            </a:r>
          </a:p>
          <a:p>
            <a:endParaRPr lang="en-GB" dirty="0"/>
          </a:p>
          <a:p>
            <a:pPr marL="228600" indent="-228600">
              <a:buAutoNum type="arabicPeriod"/>
            </a:pPr>
            <a:r>
              <a:rPr lang="en-GB" dirty="0"/>
              <a:t>Similar to coal, oil and natural gas are made from organic matter… This time however, it is ocean plants and animals from millions of years ago that die and fall to the sea bed. Where they are covered with sand and silt.</a:t>
            </a:r>
          </a:p>
          <a:p>
            <a:pPr marL="228600" indent="-228600">
              <a:buAutoNum type="arabicPeriod"/>
            </a:pPr>
            <a:r>
              <a:rPr lang="en-GB" dirty="0"/>
              <a:t>Pressure from the extra weight on top and heat from the earth cause the ocean dwelling plants and animals to change into oil and natural gas.</a:t>
            </a:r>
          </a:p>
        </p:txBody>
      </p:sp>
      <p:sp>
        <p:nvSpPr>
          <p:cNvPr id="4" name="Slide Number Placeholder 3"/>
          <p:cNvSpPr>
            <a:spLocks noGrp="1"/>
          </p:cNvSpPr>
          <p:nvPr>
            <p:ph type="sldNum" sz="quarter" idx="5"/>
          </p:nvPr>
        </p:nvSpPr>
        <p:spPr/>
        <p:txBody>
          <a:bodyPr/>
          <a:lstStyle/>
          <a:p>
            <a:fld id="{13040D08-DB2F-46B2-B0CA-70CB89DB6604}" type="slidenum">
              <a:rPr lang="en-GB" smtClean="0"/>
              <a:t>6</a:t>
            </a:fld>
            <a:endParaRPr lang="en-GB"/>
          </a:p>
        </p:txBody>
      </p:sp>
    </p:spTree>
    <p:extLst>
      <p:ext uri="{BB962C8B-B14F-4D97-AF65-F5344CB8AC3E}">
        <p14:creationId xmlns:p14="http://schemas.microsoft.com/office/powerpoint/2010/main" val="8024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2: Storyboard</a:t>
            </a:r>
          </a:p>
          <a:p>
            <a:endParaRPr lang="en-GB" b="1" dirty="0"/>
          </a:p>
          <a:p>
            <a:r>
              <a:rPr lang="en-GB" b="1" dirty="0"/>
              <a:t>Pairs  / individual working / small groups (no more than three)</a:t>
            </a:r>
          </a:p>
          <a:p>
            <a:endParaRPr lang="en-GB" dirty="0"/>
          </a:p>
          <a:p>
            <a:r>
              <a:rPr lang="en-GB" b="1" dirty="0"/>
              <a:t>Aim: </a:t>
            </a:r>
            <a:r>
              <a:rPr lang="en-GB" dirty="0"/>
              <a:t>to understand how fossil fuels are formed</a:t>
            </a:r>
          </a:p>
          <a:p>
            <a:endParaRPr lang="en-GB" dirty="0"/>
          </a:p>
          <a:p>
            <a:r>
              <a:rPr lang="en-GB" b="1" dirty="0"/>
              <a:t>Activity: </a:t>
            </a:r>
            <a:r>
              <a:rPr lang="en-GB" dirty="0"/>
              <a:t>make a story board about how a fossil fuel is formed, you can choose coal, oil or natural gas. </a:t>
            </a:r>
          </a:p>
          <a:p>
            <a:endParaRPr lang="en-GB" dirty="0"/>
          </a:p>
          <a:p>
            <a:r>
              <a:rPr lang="en-GB" dirty="0"/>
              <a:t>Play the Fossil fuels 101 YouTube video to the class, or ask them to do their own online research. Some additional resources have been suggested in the lesson plan.</a:t>
            </a:r>
          </a:p>
          <a:p>
            <a:endParaRPr lang="en-GB" dirty="0"/>
          </a:p>
          <a:p>
            <a:r>
              <a:rPr lang="en-GB" b="1" dirty="0"/>
              <a:t>Extensions: </a:t>
            </a:r>
            <a:r>
              <a:rPr lang="en-GB" dirty="0"/>
              <a:t>Can you add a box to show how we get that fossil fuel out of the ground? </a:t>
            </a:r>
          </a:p>
          <a:p>
            <a:endParaRPr lang="en-GB" dirty="0"/>
          </a:p>
        </p:txBody>
      </p:sp>
      <p:sp>
        <p:nvSpPr>
          <p:cNvPr id="4" name="Slide Number Placeholder 3"/>
          <p:cNvSpPr>
            <a:spLocks noGrp="1"/>
          </p:cNvSpPr>
          <p:nvPr>
            <p:ph type="sldNum" sz="quarter" idx="5"/>
          </p:nvPr>
        </p:nvSpPr>
        <p:spPr/>
        <p:txBody>
          <a:bodyPr/>
          <a:lstStyle/>
          <a:p>
            <a:fld id="{13040D08-DB2F-46B2-B0CA-70CB89DB6604}" type="slidenum">
              <a:rPr lang="en-GB" smtClean="0"/>
              <a:t>7</a:t>
            </a:fld>
            <a:endParaRPr lang="en-GB"/>
          </a:p>
        </p:txBody>
      </p:sp>
    </p:spTree>
    <p:extLst>
      <p:ext uri="{BB962C8B-B14F-4D97-AF65-F5344CB8AC3E}">
        <p14:creationId xmlns:p14="http://schemas.microsoft.com/office/powerpoint/2010/main" val="184817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EF53C4-914E-47FA-B033-1672F72E0C72}"/>
              </a:ext>
            </a:extLst>
          </p:cNvPr>
          <p:cNvSpPr>
            <a:spLocks noGrp="1"/>
          </p:cNvSpPr>
          <p:nvPr>
            <p:ph type="body" idx="1"/>
          </p:nvPr>
        </p:nvSpPr>
        <p:spPr/>
        <p:txBody>
          <a:bodyPr/>
          <a:lstStyle/>
          <a:p>
            <a:r>
              <a:rPr lang="en-GB" b="1" dirty="0"/>
              <a:t>How do we get fossil fuels out of the ground?</a:t>
            </a:r>
          </a:p>
          <a:p>
            <a:endParaRPr lang="en-GB" b="1" dirty="0"/>
          </a:p>
          <a:p>
            <a:r>
              <a:rPr lang="en-GB" b="1" dirty="0"/>
              <a:t>Discussion: </a:t>
            </a:r>
            <a:r>
              <a:rPr lang="en-GB" dirty="0"/>
              <a:t>Can you think of different ways to get fossil fuels out of the ground?</a:t>
            </a:r>
          </a:p>
          <a:p>
            <a:endParaRPr lang="en-GB" b="1" dirty="0"/>
          </a:p>
          <a:p>
            <a:r>
              <a:rPr lang="en-GB" dirty="0"/>
              <a:t>Answers on slide 9</a:t>
            </a:r>
          </a:p>
        </p:txBody>
      </p:sp>
    </p:spTree>
    <p:extLst>
      <p:ext uri="{BB962C8B-B14F-4D97-AF65-F5344CB8AC3E}">
        <p14:creationId xmlns:p14="http://schemas.microsoft.com/office/powerpoint/2010/main" val="132482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get fossil fuels out of the ground?</a:t>
            </a:r>
          </a:p>
          <a:p>
            <a:endParaRPr lang="en-GB" dirty="0"/>
          </a:p>
          <a:p>
            <a:r>
              <a:rPr lang="en-GB" b="1" dirty="0"/>
              <a:t>Answers include: </a:t>
            </a:r>
          </a:p>
          <a:p>
            <a:r>
              <a:rPr lang="en-GB" b="1" dirty="0"/>
              <a:t>Coal: </a:t>
            </a:r>
            <a:r>
              <a:rPr lang="en-GB" dirty="0"/>
              <a:t>Mining (underground and open cast (surface mining)</a:t>
            </a:r>
          </a:p>
          <a:p>
            <a:r>
              <a:rPr lang="en-GB" b="1" dirty="0"/>
              <a:t>Oil and Gas: </a:t>
            </a:r>
            <a:r>
              <a:rPr lang="en-GB" dirty="0"/>
              <a:t>Off-shore oil platform (rig) / on-land hydraulic fracking / pumping and drilling rig.</a:t>
            </a:r>
          </a:p>
        </p:txBody>
      </p:sp>
      <p:sp>
        <p:nvSpPr>
          <p:cNvPr id="4" name="Slide Number Placeholder 3"/>
          <p:cNvSpPr>
            <a:spLocks noGrp="1"/>
          </p:cNvSpPr>
          <p:nvPr>
            <p:ph type="sldNum" sz="quarter" idx="5"/>
          </p:nvPr>
        </p:nvSpPr>
        <p:spPr/>
        <p:txBody>
          <a:bodyPr/>
          <a:lstStyle/>
          <a:p>
            <a:fld id="{13040D08-DB2F-46B2-B0CA-70CB89DB6604}" type="slidenum">
              <a:rPr lang="en-GB" smtClean="0"/>
              <a:t>9</a:t>
            </a:fld>
            <a:endParaRPr lang="en-GB"/>
          </a:p>
        </p:txBody>
      </p:sp>
    </p:spTree>
    <p:extLst>
      <p:ext uri="{BB962C8B-B14F-4D97-AF65-F5344CB8AC3E}">
        <p14:creationId xmlns:p14="http://schemas.microsoft.com/office/powerpoint/2010/main" val="1848750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EA7F-E36E-4CF1-9696-361BAED18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A576C9-53BB-4946-8498-C5117A68F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D00B29-CA08-46EE-AF60-18E8A6175CFF}"/>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5" name="Footer Placeholder 4">
            <a:extLst>
              <a:ext uri="{FF2B5EF4-FFF2-40B4-BE49-F238E27FC236}">
                <a16:creationId xmlns:a16="http://schemas.microsoft.com/office/drawing/2014/main" id="{91FFCF5A-26E5-4611-87EC-FF7A413EEF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2E2321-F731-4413-BA3D-7AA648A633CD}"/>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114677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1CDC-6077-4AB3-A505-1B8A67BE62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986807-957B-4ACC-AD3A-8D6A6D5865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40516-0C64-47F4-970D-087C5DCB27AA}"/>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5" name="Footer Placeholder 4">
            <a:extLst>
              <a:ext uri="{FF2B5EF4-FFF2-40B4-BE49-F238E27FC236}">
                <a16:creationId xmlns:a16="http://schemas.microsoft.com/office/drawing/2014/main" id="{1B2F0033-4997-4AA9-A8E5-95FD6779A7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920614-C833-40B9-8030-DF79E57B4917}"/>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3923716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6C3DB7-183C-4023-8A07-38A78BC5F9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1FF41B-3952-4645-BC0F-58B950C0A3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339381-9B29-4985-846E-5807D9E2672E}"/>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5" name="Footer Placeholder 4">
            <a:extLst>
              <a:ext uri="{FF2B5EF4-FFF2-40B4-BE49-F238E27FC236}">
                <a16:creationId xmlns:a16="http://schemas.microsoft.com/office/drawing/2014/main" id="{9DC649C9-27B8-4A9D-9857-66C8E5135F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1ED0E0-AFE5-40FE-AEA7-F049743AB707}"/>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68853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7A30-D809-42D2-9074-C970A28FAC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8F3DF0-0A0F-4436-A2B5-36B047EF4E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BB6B1D-A278-4ACC-AEED-A24751C01915}"/>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5" name="Footer Placeholder 4">
            <a:extLst>
              <a:ext uri="{FF2B5EF4-FFF2-40B4-BE49-F238E27FC236}">
                <a16:creationId xmlns:a16="http://schemas.microsoft.com/office/drawing/2014/main" id="{CCD7E90F-1332-4C97-8C35-284A5DBE24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3AABC5-4D1C-4427-AE1E-97428D94012B}"/>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132740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3511C-7A66-4F85-A97E-0333D18B27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435956-FDE1-41D7-9D05-C2E06C982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9DD543-19A6-4EDA-A6EF-BDB43FA36B86}"/>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5" name="Footer Placeholder 4">
            <a:extLst>
              <a:ext uri="{FF2B5EF4-FFF2-40B4-BE49-F238E27FC236}">
                <a16:creationId xmlns:a16="http://schemas.microsoft.com/office/drawing/2014/main" id="{C84C0E50-5EEA-4DFD-B349-6EEA7A5535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99603F-B9AA-4CA2-A598-CDF43F5BA781}"/>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181572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2ECB-BE75-4A25-8C03-E49FBC57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B70DBE-93E8-4657-A780-DD67A40458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A58D6A-4F2A-480B-B223-443E9E1CD0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DC2000-9173-48A5-AEF9-F0A7EE9D342E}"/>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6" name="Footer Placeholder 5">
            <a:extLst>
              <a:ext uri="{FF2B5EF4-FFF2-40B4-BE49-F238E27FC236}">
                <a16:creationId xmlns:a16="http://schemas.microsoft.com/office/drawing/2014/main" id="{826E0D86-B4C3-4553-A705-9656BA7050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66FE2F-65EA-4D4E-B0E7-4E1D4729B488}"/>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404719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75AE8-F555-49A6-B3B1-4B72C0FAFC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1A19D8-FA69-472E-B9E9-88B01DF3A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2E8F6A-4E3B-4EE8-8BB8-26AEC894EB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43510F-704A-41D7-8863-32D880BC76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1A450A-F572-4BC9-9102-DC8EA2D9E8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8505C6-DFAC-44EB-BC0F-5F0A3D34517F}"/>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8" name="Footer Placeholder 7">
            <a:extLst>
              <a:ext uri="{FF2B5EF4-FFF2-40B4-BE49-F238E27FC236}">
                <a16:creationId xmlns:a16="http://schemas.microsoft.com/office/drawing/2014/main" id="{056E718F-3956-414A-AC51-0190788347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AD107A-B110-4476-A071-9CD09A4D0B90}"/>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85873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98CA-E0A0-405B-9D59-9BF1CE81C8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517519-6363-43A1-82AB-FAFD8749BCED}"/>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4" name="Footer Placeholder 3">
            <a:extLst>
              <a:ext uri="{FF2B5EF4-FFF2-40B4-BE49-F238E27FC236}">
                <a16:creationId xmlns:a16="http://schemas.microsoft.com/office/drawing/2014/main" id="{5D0C2B71-887E-4073-9923-2B301F06DC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F281E8-DE73-4DE7-B697-AE79BE315E93}"/>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262699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3C692-5D2E-4C8A-85A1-1DCB4DECEA2B}"/>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3" name="Footer Placeholder 2">
            <a:extLst>
              <a:ext uri="{FF2B5EF4-FFF2-40B4-BE49-F238E27FC236}">
                <a16:creationId xmlns:a16="http://schemas.microsoft.com/office/drawing/2014/main" id="{5100FEE8-632F-4F84-9E63-2B6EE0E8E8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1496D-9252-4236-B434-D7794800EE4C}"/>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338051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A57A-67A7-4325-A11D-A85CA581D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CCF858-5249-4682-BE45-C7059E6CE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3C85A5-7EC3-4706-AA46-E3098FBD3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2526E6-9491-4ACF-BE30-02C895B07323}"/>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6" name="Footer Placeholder 5">
            <a:extLst>
              <a:ext uri="{FF2B5EF4-FFF2-40B4-BE49-F238E27FC236}">
                <a16:creationId xmlns:a16="http://schemas.microsoft.com/office/drawing/2014/main" id="{0FA7CB09-9299-4066-B06F-614D956146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D920E0-4D88-4731-82F4-66FA827299BE}"/>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1404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72DF1-6549-468A-A1CB-4700FE2F6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7A8CE1-D8F8-47EA-9C09-8C620999C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7EC41E-9E80-4852-B93F-B228DAAA5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66463-5E14-4AAD-B28F-A906F6C9E4E1}"/>
              </a:ext>
            </a:extLst>
          </p:cNvPr>
          <p:cNvSpPr>
            <a:spLocks noGrp="1"/>
          </p:cNvSpPr>
          <p:nvPr>
            <p:ph type="dt" sz="half" idx="10"/>
          </p:nvPr>
        </p:nvSpPr>
        <p:spPr/>
        <p:txBody>
          <a:bodyPr/>
          <a:lstStyle/>
          <a:p>
            <a:fld id="{75CBFAE4-E9D4-4B74-9CD2-CBCE304F600E}" type="datetimeFigureOut">
              <a:rPr lang="en-GB" smtClean="0"/>
              <a:t>05/04/2020</a:t>
            </a:fld>
            <a:endParaRPr lang="en-GB"/>
          </a:p>
        </p:txBody>
      </p:sp>
      <p:sp>
        <p:nvSpPr>
          <p:cNvPr id="6" name="Footer Placeholder 5">
            <a:extLst>
              <a:ext uri="{FF2B5EF4-FFF2-40B4-BE49-F238E27FC236}">
                <a16:creationId xmlns:a16="http://schemas.microsoft.com/office/drawing/2014/main" id="{23406D33-B033-4E4A-B317-21B5D83E75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3CBF85-429C-4650-A7BC-97881DCEC94D}"/>
              </a:ext>
            </a:extLst>
          </p:cNvPr>
          <p:cNvSpPr>
            <a:spLocks noGrp="1"/>
          </p:cNvSpPr>
          <p:nvPr>
            <p:ph type="sldNum" sz="quarter" idx="12"/>
          </p:nvPr>
        </p:nvSpPr>
        <p:spPr/>
        <p:txBody>
          <a:bodyPr/>
          <a:lstStyle/>
          <a:p>
            <a:fld id="{F6C4E5D8-50AB-4D44-8F05-6153C9E10F70}" type="slidenum">
              <a:rPr lang="en-GB" smtClean="0"/>
              <a:t>‹#›</a:t>
            </a:fld>
            <a:endParaRPr lang="en-GB"/>
          </a:p>
        </p:txBody>
      </p:sp>
    </p:spTree>
    <p:extLst>
      <p:ext uri="{BB962C8B-B14F-4D97-AF65-F5344CB8AC3E}">
        <p14:creationId xmlns:p14="http://schemas.microsoft.com/office/powerpoint/2010/main" val="144387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2A897-6C44-40C9-A355-DE1406B4C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6CFD06-B290-4A63-B562-42A8AE257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5752A-9D57-4E77-9AE7-14368C8CE4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BFAE4-E9D4-4B74-9CD2-CBCE304F600E}" type="datetimeFigureOut">
              <a:rPr lang="en-GB" smtClean="0"/>
              <a:t>05/04/2020</a:t>
            </a:fld>
            <a:endParaRPr lang="en-GB"/>
          </a:p>
        </p:txBody>
      </p:sp>
      <p:sp>
        <p:nvSpPr>
          <p:cNvPr id="5" name="Footer Placeholder 4">
            <a:extLst>
              <a:ext uri="{FF2B5EF4-FFF2-40B4-BE49-F238E27FC236}">
                <a16:creationId xmlns:a16="http://schemas.microsoft.com/office/drawing/2014/main" id="{A3811476-FEA4-41D6-A61A-689FEA874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86933-472E-4211-A513-A963FEA9D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4E5D8-50AB-4D44-8F05-6153C9E10F70}" type="slidenum">
              <a:rPr lang="en-GB" smtClean="0"/>
              <a:t>‹#›</a:t>
            </a:fld>
            <a:endParaRPr lang="en-GB"/>
          </a:p>
        </p:txBody>
      </p:sp>
    </p:spTree>
    <p:extLst>
      <p:ext uri="{BB962C8B-B14F-4D97-AF65-F5344CB8AC3E}">
        <p14:creationId xmlns:p14="http://schemas.microsoft.com/office/powerpoint/2010/main" val="1701143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pixabay.com/en/blue-electricity-pale-turbine-wind-1294725/" TargetMode="External"/><Relationship Id="rId13" Type="http://schemas.openxmlformats.org/officeDocument/2006/relationships/hyperlink" Target="https://pixabay.com/en/coal-mine-mine-cave-lorry-coal-297488/" TargetMode="External"/><Relationship Id="rId18" Type="http://schemas.openxmlformats.org/officeDocument/2006/relationships/image" Target="../media/image10.png"/><Relationship Id="rId3" Type="http://schemas.openxmlformats.org/officeDocument/2006/relationships/image" Target="../media/image1.png"/><Relationship Id="rId21" Type="http://schemas.openxmlformats.org/officeDocument/2006/relationships/hyperlink" Target="https://en.wikipedia.org/wiki/File:Magnifying_glass_01.svg" TargetMode="External"/><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hyperlink" Target="https://pixabay.com/en/waves-sea-water-tide-ocean-blue-311635/" TargetMode="External"/><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svg"/><Relationship Id="rId11" Type="http://schemas.openxmlformats.org/officeDocument/2006/relationships/image" Target="../media/image6.gif"/><Relationship Id="rId5" Type="http://schemas.openxmlformats.org/officeDocument/2006/relationships/image" Target="../media/image2.png"/><Relationship Id="rId15" Type="http://schemas.openxmlformats.org/officeDocument/2006/relationships/hyperlink" Target="https://commons.wikimedia.org/wiki/File:Light_Bulb_or_Idea_Flat_Icon_Vector.svg" TargetMode="External"/><Relationship Id="rId10" Type="http://schemas.openxmlformats.org/officeDocument/2006/relationships/hyperlink" Target="https://pixabay.com/en/oil-rig-rig-platform-derrick-29157/" TargetMode="External"/><Relationship Id="rId19" Type="http://schemas.openxmlformats.org/officeDocument/2006/relationships/hyperlink" Target="https://openclipart.org/detail/189924/talking-girl-in-safari-clothes" TargetMode="External"/><Relationship Id="rId4" Type="http://schemas.openxmlformats.org/officeDocument/2006/relationships/hyperlink" Target="https://pixabay.com/en/green-grass-growing-nature-mowing-307082/" TargetMode="External"/><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hyperlink" Target="https://bpes.bp.com/fossil-fuels-resource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commons.wikimedia.org/wiki/File:Noto_Emoji_Oreo_1f914.svg" TargetMode="External"/><Relationship Id="rId5" Type="http://schemas.openxmlformats.org/officeDocument/2006/relationships/image" Target="../media/image41.png"/><Relationship Id="rId4" Type="http://schemas.openxmlformats.org/officeDocument/2006/relationships/image" Target="../media/image3.sv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hyperlink" Target="http://commons.wikimedia.org/wiki/File:Lump_of_coal.jp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commons.wikimedia.org/wiki/file:gas_range.svg" TargetMode="External"/><Relationship Id="rId13" Type="http://schemas.openxmlformats.org/officeDocument/2006/relationships/image" Target="../media/image54.jpg"/><Relationship Id="rId18" Type="http://schemas.openxmlformats.org/officeDocument/2006/relationships/hyperlink" Target="http://www.80grados.net/isla-desechable/" TargetMode="External"/><Relationship Id="rId3" Type="http://schemas.openxmlformats.org/officeDocument/2006/relationships/image" Target="../media/image48.jpg"/><Relationship Id="rId7" Type="http://schemas.openxmlformats.org/officeDocument/2006/relationships/image" Target="../media/image50.png"/><Relationship Id="rId12" Type="http://schemas.openxmlformats.org/officeDocument/2006/relationships/hyperlink" Target="http://sansdosage.blogspot.com/2010/05/not-funny-joke.html" TargetMode="External"/><Relationship Id="rId17" Type="http://schemas.openxmlformats.org/officeDocument/2006/relationships/image" Target="../media/image56.jpg"/><Relationship Id="rId2" Type="http://schemas.openxmlformats.org/officeDocument/2006/relationships/notesSlide" Target="../notesSlides/notesSlide12.xml"/><Relationship Id="rId16" Type="http://schemas.openxmlformats.org/officeDocument/2006/relationships/hyperlink" Target="http://3stylelife.com/house-cleaning/" TargetMode="External"/><Relationship Id="rId1" Type="http://schemas.openxmlformats.org/officeDocument/2006/relationships/slideLayout" Target="../slideLayouts/slideLayout6.xml"/><Relationship Id="rId6" Type="http://schemas.openxmlformats.org/officeDocument/2006/relationships/hyperlink" Target="https://pixabay.com/en/cactus-car-citroen-france-french-1293160/" TargetMode="External"/><Relationship Id="rId11" Type="http://schemas.openxmlformats.org/officeDocument/2006/relationships/image" Target="../media/image53.jpg"/><Relationship Id="rId5" Type="http://schemas.openxmlformats.org/officeDocument/2006/relationships/image" Target="../media/image49.png"/><Relationship Id="rId15" Type="http://schemas.openxmlformats.org/officeDocument/2006/relationships/image" Target="../media/image55.jpg"/><Relationship Id="rId10" Type="http://schemas.openxmlformats.org/officeDocument/2006/relationships/image" Target="../media/image52.svg"/><Relationship Id="rId4" Type="http://schemas.openxmlformats.org/officeDocument/2006/relationships/hyperlink" Target="http://ourfiniteworld.com/2014/11/18/eight-pitfalls-in-evaluating-green-energy-solutions/comment-page-3" TargetMode="External"/><Relationship Id="rId9" Type="http://schemas.openxmlformats.org/officeDocument/2006/relationships/image" Target="../media/image51.png"/><Relationship Id="rId14" Type="http://schemas.openxmlformats.org/officeDocument/2006/relationships/hyperlink" Target="http://jimenapulse.wordpress.com/2009/01/27/clothes-bank-gets-under-wa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commons.wikimedia.org/wiki/File:Noto_Emoji_Oreo_1f914.svg" TargetMode="External"/><Relationship Id="rId5" Type="http://schemas.openxmlformats.org/officeDocument/2006/relationships/image" Target="../media/image41.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hyperlink" Target="http://www.freefoto.com/preview/9907-02-2/Smoking-Chimney" TargetMode="External"/><Relationship Id="rId3" Type="http://schemas.openxmlformats.org/officeDocument/2006/relationships/image" Target="../media/image57.jpg"/><Relationship Id="rId7" Type="http://schemas.openxmlformats.org/officeDocument/2006/relationships/image" Target="../media/image58.jpg"/><Relationship Id="rId12" Type="http://schemas.openxmlformats.org/officeDocument/2006/relationships/hyperlink" Target="https://pixabay.com/en/gas-stove-burn-gas-cook-hotplate-138885/"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pixabay.com/en/cactus-car-citroen-france-french-1293160/" TargetMode="External"/><Relationship Id="rId11" Type="http://schemas.openxmlformats.org/officeDocument/2006/relationships/image" Target="../media/image60.jpg"/><Relationship Id="rId5" Type="http://schemas.openxmlformats.org/officeDocument/2006/relationships/image" Target="../media/image49.png"/><Relationship Id="rId10" Type="http://schemas.openxmlformats.org/officeDocument/2006/relationships/hyperlink" Target="http://en.wikipedia.org/wiki/File:Big_Bend_Power_Station.jpg" TargetMode="External"/><Relationship Id="rId4" Type="http://schemas.openxmlformats.org/officeDocument/2006/relationships/hyperlink" Target="http://theglobalfool.com/autism-and-air-pollution-go-together/" TargetMode="External"/><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hyperlink" Target="http://commons.wikimedia.org/wiki/File:Oil_drop.png" TargetMode="External"/><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commons.wikimedia.org/wiki/File:Lump_of_coal.jpg" TargetMode="External"/><Relationship Id="rId5" Type="http://schemas.openxmlformats.org/officeDocument/2006/relationships/image" Target="../media/image12.jpg"/><Relationship Id="rId10" Type="http://schemas.openxmlformats.org/officeDocument/2006/relationships/hyperlink" Target="http://commons.wikimedia.org/wiki/File:Gas_flame.jpg" TargetMode="External"/><Relationship Id="rId4" Type="http://schemas.openxmlformats.org/officeDocument/2006/relationships/image" Target="../media/image3.svg"/><Relationship Id="rId9"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hyperlink" Target="http://pixabay.com/en/fish-skeleton-dead-bone-sea-308927/"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ixabay.com/en/trilobite-fossil-animal-prehistoric-33555/" TargetMode="External"/><Relationship Id="rId5" Type="http://schemas.openxmlformats.org/officeDocument/2006/relationships/image" Target="../media/image20.png"/><Relationship Id="rId10" Type="http://schemas.openxmlformats.org/officeDocument/2006/relationships/hyperlink" Target="https://openclipart.org/detail/222945/ammonite" TargetMode="External"/><Relationship Id="rId4" Type="http://schemas.openxmlformats.org/officeDocument/2006/relationships/hyperlink" Target="http://freehighresolutiongraphicsandclipart.blogspot.com.ar/2011_12_01_archive.html" TargetMode="Externa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hyperlink" Target="http://commons.wikimedia.org/wiki/File:Ocean_water_surface_texture_3_-_Martha's_Vineyard.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7.xml"/><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commons.wikimedia.org/wiki/File:Noto_Emoji_Oreo_1f914.svg" TargetMode="External"/><Relationship Id="rId5" Type="http://schemas.openxmlformats.org/officeDocument/2006/relationships/image" Target="../media/image41.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es/aceite-taladro-aparejo-petr%C3%B3leo-29956/" TargetMode="External"/><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ixabay.com/en/coal-mine-mine-cave-lorry-coal-297488/" TargetMode="External"/><Relationship Id="rId5" Type="http://schemas.openxmlformats.org/officeDocument/2006/relationships/image" Target="../media/image43.png"/><Relationship Id="rId4" Type="http://schemas.openxmlformats.org/officeDocument/2006/relationships/hyperlink" Target="https://pixabay.com/en/oil-rig-rig-platform-derrick-2915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DFAB30C-B33F-4168-BF50-01D085AC09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011" y="2794429"/>
            <a:ext cx="12374022" cy="6187011"/>
          </a:xfrm>
          <a:prstGeom prst="rect">
            <a:avLst/>
          </a:prstGeom>
        </p:spPr>
      </p:pic>
      <p:pic>
        <p:nvPicPr>
          <p:cNvPr id="4" name="Graphic 3">
            <a:extLst>
              <a:ext uri="{FF2B5EF4-FFF2-40B4-BE49-F238E27FC236}">
                <a16:creationId xmlns:a16="http://schemas.microsoft.com/office/drawing/2014/main" id="{3575355A-B97B-4719-BA77-02D574C0427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561" y="-1698500"/>
            <a:ext cx="7459887" cy="7459887"/>
          </a:xfrm>
          <a:prstGeom prst="rect">
            <a:avLst/>
          </a:prstGeom>
        </p:spPr>
      </p:pic>
      <p:pic>
        <p:nvPicPr>
          <p:cNvPr id="20" name="Picture 19">
            <a:extLst>
              <a:ext uri="{FF2B5EF4-FFF2-40B4-BE49-F238E27FC236}">
                <a16:creationId xmlns:a16="http://schemas.microsoft.com/office/drawing/2014/main" id="{E60AEB08-2937-4DC4-9B89-6B3663BB4F3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66814" y="-698509"/>
            <a:ext cx="3942542" cy="4380602"/>
          </a:xfrm>
          <a:prstGeom prst="rect">
            <a:avLst/>
          </a:prstGeom>
        </p:spPr>
      </p:pic>
      <p:pic>
        <p:nvPicPr>
          <p:cNvPr id="14" name="Picture 13">
            <a:extLst>
              <a:ext uri="{FF2B5EF4-FFF2-40B4-BE49-F238E27FC236}">
                <a16:creationId xmlns:a16="http://schemas.microsoft.com/office/drawing/2014/main" id="{1575620D-190B-45D2-A4AC-2F8B3E50567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046050" y="-93382"/>
            <a:ext cx="3559788" cy="3465231"/>
          </a:xfrm>
          <a:prstGeom prst="rect">
            <a:avLst/>
          </a:prstGeom>
        </p:spPr>
      </p:pic>
      <p:pic>
        <p:nvPicPr>
          <p:cNvPr id="9" name="Picture 8">
            <a:extLst>
              <a:ext uri="{FF2B5EF4-FFF2-40B4-BE49-F238E27FC236}">
                <a16:creationId xmlns:a16="http://schemas.microsoft.com/office/drawing/2014/main" id="{49AF8B25-7AD9-4AD8-BCD4-15D5FBE8C82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206" y="1010679"/>
            <a:ext cx="2867180" cy="2867180"/>
          </a:xfrm>
          <a:prstGeom prst="rect">
            <a:avLst/>
          </a:prstGeom>
        </p:spPr>
      </p:pic>
      <p:pic>
        <p:nvPicPr>
          <p:cNvPr id="12" name="Picture 11">
            <a:extLst>
              <a:ext uri="{FF2B5EF4-FFF2-40B4-BE49-F238E27FC236}">
                <a16:creationId xmlns:a16="http://schemas.microsoft.com/office/drawing/2014/main" id="{68F7D423-8D62-48B1-BC63-1127D89A161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0" y="3187710"/>
            <a:ext cx="2888343" cy="2440853"/>
          </a:xfrm>
          <a:prstGeom prst="rect">
            <a:avLst/>
          </a:prstGeom>
        </p:spPr>
      </p:pic>
      <p:pic>
        <p:nvPicPr>
          <p:cNvPr id="26" name="Picture 25">
            <a:extLst>
              <a:ext uri="{FF2B5EF4-FFF2-40B4-BE49-F238E27FC236}">
                <a16:creationId xmlns:a16="http://schemas.microsoft.com/office/drawing/2014/main" id="{8DA640D1-A7DB-4717-BD91-FC3F0E44C40B}"/>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rot="20605578">
            <a:off x="-268307" y="-85984"/>
            <a:ext cx="3155550" cy="3155550"/>
          </a:xfrm>
          <a:prstGeom prst="rect">
            <a:avLst/>
          </a:prstGeom>
        </p:spPr>
      </p:pic>
      <p:pic>
        <p:nvPicPr>
          <p:cNvPr id="31" name="Picture 30">
            <a:extLst>
              <a:ext uri="{FF2B5EF4-FFF2-40B4-BE49-F238E27FC236}">
                <a16:creationId xmlns:a16="http://schemas.microsoft.com/office/drawing/2014/main" id="{D5185A0A-0989-4AB7-9F04-8D938E9F9057}"/>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7459567" y="2202302"/>
            <a:ext cx="4663106" cy="2331553"/>
          </a:xfrm>
          <a:prstGeom prst="rect">
            <a:avLst/>
          </a:prstGeom>
        </p:spPr>
      </p:pic>
      <p:pic>
        <p:nvPicPr>
          <p:cNvPr id="8" name="Picture 7">
            <a:extLst>
              <a:ext uri="{FF2B5EF4-FFF2-40B4-BE49-F238E27FC236}">
                <a16:creationId xmlns:a16="http://schemas.microsoft.com/office/drawing/2014/main" id="{A61DFC3B-4F3E-4E05-B5A0-5AF335DCFEFB}"/>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9114580" y="3290886"/>
            <a:ext cx="3230022" cy="3939051"/>
          </a:xfrm>
          <a:prstGeom prst="rect">
            <a:avLst/>
          </a:prstGeom>
        </p:spPr>
      </p:pic>
      <p:sp>
        <p:nvSpPr>
          <p:cNvPr id="2" name="Title 1">
            <a:extLst>
              <a:ext uri="{FF2B5EF4-FFF2-40B4-BE49-F238E27FC236}">
                <a16:creationId xmlns:a16="http://schemas.microsoft.com/office/drawing/2014/main" id="{CB0F7744-85D6-4ED8-AD81-2AE302D07474}"/>
              </a:ext>
            </a:extLst>
          </p:cNvPr>
          <p:cNvSpPr>
            <a:spLocks noGrp="1"/>
          </p:cNvSpPr>
          <p:nvPr>
            <p:ph type="title"/>
          </p:nvPr>
        </p:nvSpPr>
        <p:spPr>
          <a:xfrm>
            <a:off x="2945808" y="3992295"/>
            <a:ext cx="6145281" cy="1702643"/>
          </a:xfrm>
          <a:solidFill>
            <a:schemeClr val="bg1"/>
          </a:solidFill>
        </p:spPr>
        <p:txBody>
          <a:bodyPr anchor="t">
            <a:normAutofit fontScale="90000"/>
          </a:bodyPr>
          <a:lstStyle/>
          <a:p>
            <a:pPr algn="ctr"/>
            <a:r>
              <a:rPr lang="en-GB" sz="6700" dirty="0">
                <a:latin typeface="Impact" panose="020B0806030902050204" pitchFamily="34" charset="0"/>
              </a:rPr>
              <a:t>ENERGY EXPLORERS: Fossil Fuels</a:t>
            </a:r>
            <a:br>
              <a:rPr lang="en-GB" sz="8800" dirty="0">
                <a:latin typeface="Impact" panose="020B0806030902050204" pitchFamily="34" charset="0"/>
              </a:rPr>
            </a:br>
            <a:endParaRPr lang="en-GB" sz="8800" dirty="0"/>
          </a:p>
        </p:txBody>
      </p:sp>
      <p:pic>
        <p:nvPicPr>
          <p:cNvPr id="6" name="Picture 5">
            <a:extLst>
              <a:ext uri="{FF2B5EF4-FFF2-40B4-BE49-F238E27FC236}">
                <a16:creationId xmlns:a16="http://schemas.microsoft.com/office/drawing/2014/main" id="{92526997-C972-47CF-8DAC-5BC634591398}"/>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8446566" y="4738999"/>
            <a:ext cx="1841633" cy="1830905"/>
          </a:xfrm>
          <a:prstGeom prst="rect">
            <a:avLst/>
          </a:prstGeom>
        </p:spPr>
      </p:pic>
    </p:spTree>
    <p:extLst>
      <p:ext uri="{BB962C8B-B14F-4D97-AF65-F5344CB8AC3E}">
        <p14:creationId xmlns:p14="http://schemas.microsoft.com/office/powerpoint/2010/main" val="7202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F5A6EC-C86F-4024-B4FE-A3737C2E18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476" y="-901365"/>
            <a:ext cx="9855832" cy="9855832"/>
          </a:xfrm>
          <a:prstGeom prst="rect">
            <a:avLst/>
          </a:prstGeom>
        </p:spPr>
      </p:pic>
      <p:sp>
        <p:nvSpPr>
          <p:cNvPr id="9" name="Title 8">
            <a:extLst>
              <a:ext uri="{FF2B5EF4-FFF2-40B4-BE49-F238E27FC236}">
                <a16:creationId xmlns:a16="http://schemas.microsoft.com/office/drawing/2014/main" id="{442F78F3-65E7-4507-BC55-BB5090277524}"/>
              </a:ext>
            </a:extLst>
          </p:cNvPr>
          <p:cNvSpPr>
            <a:spLocks noGrp="1"/>
          </p:cNvSpPr>
          <p:nvPr>
            <p:ph type="ctrTitle"/>
          </p:nvPr>
        </p:nvSpPr>
        <p:spPr>
          <a:xfrm>
            <a:off x="288475" y="3566273"/>
            <a:ext cx="8281465" cy="2387600"/>
          </a:xfrm>
        </p:spPr>
        <p:txBody>
          <a:bodyPr>
            <a:noAutofit/>
          </a:bodyPr>
          <a:lstStyle/>
          <a:p>
            <a:r>
              <a:rPr lang="en-GB" sz="8000" dirty="0">
                <a:latin typeface="Impact" panose="020B0806030902050204" pitchFamily="34" charset="0"/>
              </a:rPr>
              <a:t>Why do </a:t>
            </a:r>
            <a:br>
              <a:rPr lang="en-GB" sz="8000" dirty="0">
                <a:latin typeface="Impact" panose="020B0806030902050204" pitchFamily="34" charset="0"/>
              </a:rPr>
            </a:br>
            <a:r>
              <a:rPr lang="en-GB" sz="8000" dirty="0">
                <a:latin typeface="Impact" panose="020B0806030902050204" pitchFamily="34" charset="0"/>
              </a:rPr>
              <a:t>we need</a:t>
            </a:r>
            <a:br>
              <a:rPr lang="en-GB" sz="8000" dirty="0">
                <a:latin typeface="Impact" panose="020B0806030902050204" pitchFamily="34" charset="0"/>
              </a:rPr>
            </a:br>
            <a:r>
              <a:rPr lang="en-GB" sz="8000" dirty="0">
                <a:latin typeface="Impact" panose="020B0806030902050204" pitchFamily="34" charset="0"/>
              </a:rPr>
              <a:t>fossil fuels?</a:t>
            </a:r>
          </a:p>
        </p:txBody>
      </p:sp>
      <p:pic>
        <p:nvPicPr>
          <p:cNvPr id="5" name="Graphic 4">
            <a:extLst>
              <a:ext uri="{FF2B5EF4-FFF2-40B4-BE49-F238E27FC236}">
                <a16:creationId xmlns:a16="http://schemas.microsoft.com/office/drawing/2014/main" id="{D360131D-071D-41EF-9F97-19DBECF56F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0555" y="-662387"/>
            <a:ext cx="3496829" cy="3496829"/>
          </a:xfrm>
          <a:prstGeom prst="rect">
            <a:avLst/>
          </a:prstGeom>
        </p:spPr>
      </p:pic>
      <p:pic>
        <p:nvPicPr>
          <p:cNvPr id="7" name="Graphic 6" descr="Cloud">
            <a:extLst>
              <a:ext uri="{FF2B5EF4-FFF2-40B4-BE49-F238E27FC236}">
                <a16:creationId xmlns:a16="http://schemas.microsoft.com/office/drawing/2014/main" id="{9B96F871-7540-4211-8A3B-5767220B4E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2561" y="-382889"/>
            <a:ext cx="4409440" cy="4409440"/>
          </a:xfrm>
          <a:prstGeom prst="rect">
            <a:avLst/>
          </a:prstGeom>
        </p:spPr>
      </p:pic>
      <p:pic>
        <p:nvPicPr>
          <p:cNvPr id="4" name="Picture 3">
            <a:extLst>
              <a:ext uri="{FF2B5EF4-FFF2-40B4-BE49-F238E27FC236}">
                <a16:creationId xmlns:a16="http://schemas.microsoft.com/office/drawing/2014/main" id="{8FE1C25C-36E5-41FC-811D-4E01F6EF285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04043" y="0"/>
            <a:ext cx="4687957" cy="4687957"/>
          </a:xfrm>
          <a:prstGeom prst="rect">
            <a:avLst/>
          </a:prstGeom>
        </p:spPr>
      </p:pic>
      <p:sp>
        <p:nvSpPr>
          <p:cNvPr id="11" name="TextBox 10">
            <a:extLst>
              <a:ext uri="{FF2B5EF4-FFF2-40B4-BE49-F238E27FC236}">
                <a16:creationId xmlns:a16="http://schemas.microsoft.com/office/drawing/2014/main" id="{9520B903-D272-40A9-9761-FB4B21AF696D}"/>
              </a:ext>
            </a:extLst>
          </p:cNvPr>
          <p:cNvSpPr txBox="1"/>
          <p:nvPr/>
        </p:nvSpPr>
        <p:spPr>
          <a:xfrm>
            <a:off x="4248492" y="621502"/>
            <a:ext cx="3780954" cy="1200329"/>
          </a:xfrm>
          <a:prstGeom prst="rect">
            <a:avLst/>
          </a:prstGeom>
          <a:noFill/>
        </p:spPr>
        <p:txBody>
          <a:bodyPr wrap="square" rtlCol="0">
            <a:spAutoFit/>
          </a:bodyPr>
          <a:lstStyle/>
          <a:p>
            <a:pPr algn="ctr"/>
            <a:r>
              <a:rPr lang="en-GB" sz="3600" dirty="0">
                <a:latin typeface="Impact" panose="020B0806030902050204" pitchFamily="34" charset="0"/>
                <a:hlinkClick r:id="rId7"/>
              </a:rPr>
              <a:t>It’s time </a:t>
            </a:r>
          </a:p>
          <a:p>
            <a:pPr algn="ctr"/>
            <a:r>
              <a:rPr lang="en-GB" sz="3600" dirty="0">
                <a:latin typeface="Impact" panose="020B0806030902050204" pitchFamily="34" charset="0"/>
                <a:hlinkClick r:id="rId7"/>
              </a:rPr>
              <a:t>for a film!</a:t>
            </a:r>
            <a:endParaRPr lang="en-GB" sz="3600" dirty="0">
              <a:latin typeface="Impact" panose="020B0806030902050204" pitchFamily="34" charset="0"/>
            </a:endParaRPr>
          </a:p>
        </p:txBody>
      </p:sp>
      <p:pic>
        <p:nvPicPr>
          <p:cNvPr id="14" name="Graphic 13" descr="Line arrow Clockwise curve">
            <a:extLst>
              <a:ext uri="{FF2B5EF4-FFF2-40B4-BE49-F238E27FC236}">
                <a16:creationId xmlns:a16="http://schemas.microsoft.com/office/drawing/2014/main" id="{7AEC34CA-157A-430A-809C-536D2EFF32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6904646">
            <a:off x="3712786" y="63345"/>
            <a:ext cx="1349559" cy="1349559"/>
          </a:xfrm>
          <a:prstGeom prst="rect">
            <a:avLst/>
          </a:prstGeom>
        </p:spPr>
      </p:pic>
      <p:sp>
        <p:nvSpPr>
          <p:cNvPr id="15" name="TextBox 14">
            <a:extLst>
              <a:ext uri="{FF2B5EF4-FFF2-40B4-BE49-F238E27FC236}">
                <a16:creationId xmlns:a16="http://schemas.microsoft.com/office/drawing/2014/main" id="{23C97CEE-C372-4DD4-A62E-972571F98D9E}"/>
              </a:ext>
            </a:extLst>
          </p:cNvPr>
          <p:cNvSpPr txBox="1"/>
          <p:nvPr/>
        </p:nvSpPr>
        <p:spPr>
          <a:xfrm>
            <a:off x="1408256" y="643018"/>
            <a:ext cx="2344404" cy="584775"/>
          </a:xfrm>
          <a:prstGeom prst="rect">
            <a:avLst/>
          </a:prstGeom>
          <a:noFill/>
        </p:spPr>
        <p:txBody>
          <a:bodyPr wrap="square" rtlCol="0">
            <a:spAutoFit/>
          </a:bodyPr>
          <a:lstStyle/>
          <a:p>
            <a:pPr algn="ctr"/>
            <a:r>
              <a:rPr lang="en-GB" sz="3200" dirty="0">
                <a:latin typeface="Impact" panose="020B0806030902050204" pitchFamily="34" charset="0"/>
              </a:rPr>
              <a:t>Click the link</a:t>
            </a:r>
          </a:p>
        </p:txBody>
      </p:sp>
    </p:spTree>
    <p:extLst>
      <p:ext uri="{BB962C8B-B14F-4D97-AF65-F5344CB8AC3E}">
        <p14:creationId xmlns:p14="http://schemas.microsoft.com/office/powerpoint/2010/main" val="3260444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37371-841E-4F06-973B-BCF4F72670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8128002"/>
          </a:xfrm>
          <a:prstGeom prst="rect">
            <a:avLst/>
          </a:prstGeom>
        </p:spPr>
      </p:pic>
      <p:sp>
        <p:nvSpPr>
          <p:cNvPr id="2" name="Title 1">
            <a:extLst>
              <a:ext uri="{FF2B5EF4-FFF2-40B4-BE49-F238E27FC236}">
                <a16:creationId xmlns:a16="http://schemas.microsoft.com/office/drawing/2014/main" id="{768E1DD4-7F32-4B25-8C7A-9654A02BD3F4}"/>
              </a:ext>
            </a:extLst>
          </p:cNvPr>
          <p:cNvSpPr>
            <a:spLocks noGrp="1"/>
          </p:cNvSpPr>
          <p:nvPr>
            <p:ph type="title"/>
          </p:nvPr>
        </p:nvSpPr>
        <p:spPr>
          <a:xfrm>
            <a:off x="4834639" y="397258"/>
            <a:ext cx="6753961" cy="874831"/>
          </a:xfrm>
          <a:solidFill>
            <a:schemeClr val="bg1"/>
          </a:solidFill>
        </p:spPr>
        <p:txBody>
          <a:bodyPr>
            <a:normAutofit/>
          </a:bodyPr>
          <a:lstStyle/>
          <a:p>
            <a:pPr algn="ctr"/>
            <a:r>
              <a:rPr lang="en-GB" sz="5300" dirty="0">
                <a:solidFill>
                  <a:srgbClr val="0070C0"/>
                </a:solidFill>
                <a:latin typeface="Impact" panose="020B0806030902050204" pitchFamily="34" charset="0"/>
              </a:rPr>
              <a:t>What does coal make?</a:t>
            </a:r>
            <a:endParaRPr lang="en-GB" dirty="0">
              <a:solidFill>
                <a:srgbClr val="0070C0"/>
              </a:solidFill>
            </a:endParaRPr>
          </a:p>
        </p:txBody>
      </p:sp>
      <p:pic>
        <p:nvPicPr>
          <p:cNvPr id="3" name="Picture 2" descr="a diagram showing how coal is made into electricity">
            <a:extLst>
              <a:ext uri="{FF2B5EF4-FFF2-40B4-BE49-F238E27FC236}">
                <a16:creationId xmlns:a16="http://schemas.microsoft.com/office/drawing/2014/main" id="{0E131986-4A4F-490C-B201-1FC21A3433B4}"/>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t="36531" r="1274" b="28914"/>
          <a:stretch/>
        </p:blipFill>
        <p:spPr>
          <a:xfrm>
            <a:off x="1712038" y="4234333"/>
            <a:ext cx="8995510" cy="2370668"/>
          </a:xfrm>
          <a:prstGeom prst="rect">
            <a:avLst/>
          </a:prstGeom>
        </p:spPr>
      </p:pic>
      <p:sp>
        <p:nvSpPr>
          <p:cNvPr id="6" name="TextBox 5">
            <a:extLst>
              <a:ext uri="{FF2B5EF4-FFF2-40B4-BE49-F238E27FC236}">
                <a16:creationId xmlns:a16="http://schemas.microsoft.com/office/drawing/2014/main" id="{B6B5028B-1FBE-4AFF-9101-1D32C057031D}"/>
              </a:ext>
            </a:extLst>
          </p:cNvPr>
          <p:cNvSpPr txBox="1"/>
          <p:nvPr/>
        </p:nvSpPr>
        <p:spPr>
          <a:xfrm>
            <a:off x="9339370" y="1941891"/>
            <a:ext cx="1494972" cy="769441"/>
          </a:xfrm>
          <a:prstGeom prst="rect">
            <a:avLst/>
          </a:prstGeom>
          <a:solidFill>
            <a:schemeClr val="bg1"/>
          </a:solidFill>
        </p:spPr>
        <p:txBody>
          <a:bodyPr wrap="square" rtlCol="0">
            <a:spAutoFit/>
          </a:bodyPr>
          <a:lstStyle/>
          <a:p>
            <a:pPr algn="ctr"/>
            <a:r>
              <a:rPr lang="en-GB" sz="4400" dirty="0">
                <a:solidFill>
                  <a:schemeClr val="accent1"/>
                </a:solidFill>
                <a:latin typeface="Impact" panose="020B0806030902050204" pitchFamily="34" charset="0"/>
              </a:rPr>
              <a:t>Steel</a:t>
            </a:r>
            <a:endParaRPr lang="en-GB" sz="2400" dirty="0">
              <a:solidFill>
                <a:schemeClr val="accent1"/>
              </a:solidFill>
              <a:latin typeface="Impact" panose="020B0806030902050204" pitchFamily="34" charset="0"/>
            </a:endParaRPr>
          </a:p>
        </p:txBody>
      </p:sp>
      <p:sp>
        <p:nvSpPr>
          <p:cNvPr id="8" name="TextBox 7">
            <a:extLst>
              <a:ext uri="{FF2B5EF4-FFF2-40B4-BE49-F238E27FC236}">
                <a16:creationId xmlns:a16="http://schemas.microsoft.com/office/drawing/2014/main" id="{676D7D03-8E8F-4D7F-9133-48C4878E763D}"/>
              </a:ext>
            </a:extLst>
          </p:cNvPr>
          <p:cNvSpPr txBox="1"/>
          <p:nvPr/>
        </p:nvSpPr>
        <p:spPr>
          <a:xfrm>
            <a:off x="391885" y="1320309"/>
            <a:ext cx="3007804" cy="769441"/>
          </a:xfrm>
          <a:prstGeom prst="rect">
            <a:avLst/>
          </a:prstGeom>
          <a:solidFill>
            <a:schemeClr val="bg1"/>
          </a:solidFill>
        </p:spPr>
        <p:txBody>
          <a:bodyPr wrap="square" rtlCol="0">
            <a:spAutoFit/>
          </a:bodyPr>
          <a:lstStyle/>
          <a:p>
            <a:pPr algn="ctr"/>
            <a:r>
              <a:rPr lang="en-GB" sz="4400" dirty="0">
                <a:solidFill>
                  <a:srgbClr val="0070C0"/>
                </a:solidFill>
                <a:latin typeface="Impact" panose="020B0806030902050204" pitchFamily="34" charset="0"/>
              </a:rPr>
              <a:t>Medicines</a:t>
            </a:r>
            <a:endParaRPr lang="en-GB" sz="2400" dirty="0">
              <a:solidFill>
                <a:srgbClr val="0070C0"/>
              </a:solidFill>
              <a:latin typeface="Impact" panose="020B0806030902050204" pitchFamily="34" charset="0"/>
            </a:endParaRPr>
          </a:p>
        </p:txBody>
      </p:sp>
      <p:sp>
        <p:nvSpPr>
          <p:cNvPr id="9" name="TextBox 8">
            <a:extLst>
              <a:ext uri="{FF2B5EF4-FFF2-40B4-BE49-F238E27FC236}">
                <a16:creationId xmlns:a16="http://schemas.microsoft.com/office/drawing/2014/main" id="{47F9D000-148B-4330-A617-FAD6406142CE}"/>
              </a:ext>
            </a:extLst>
          </p:cNvPr>
          <p:cNvSpPr txBox="1"/>
          <p:nvPr/>
        </p:nvSpPr>
        <p:spPr>
          <a:xfrm>
            <a:off x="1598244" y="2285734"/>
            <a:ext cx="2761061" cy="769441"/>
          </a:xfrm>
          <a:prstGeom prst="rect">
            <a:avLst/>
          </a:prstGeom>
          <a:solidFill>
            <a:schemeClr val="bg1"/>
          </a:solidFill>
        </p:spPr>
        <p:txBody>
          <a:bodyPr wrap="square" rtlCol="0">
            <a:spAutoFit/>
          </a:bodyPr>
          <a:lstStyle/>
          <a:p>
            <a:pPr algn="ctr"/>
            <a:r>
              <a:rPr lang="en-GB" sz="4400" dirty="0">
                <a:solidFill>
                  <a:schemeClr val="accent1"/>
                </a:solidFill>
                <a:latin typeface="Impact" panose="020B0806030902050204" pitchFamily="34" charset="0"/>
              </a:rPr>
              <a:t>Plastics</a:t>
            </a:r>
            <a:endParaRPr lang="en-GB" sz="2400" dirty="0">
              <a:solidFill>
                <a:schemeClr val="accent1"/>
              </a:solidFill>
              <a:latin typeface="Impact" panose="020B0806030902050204" pitchFamily="34" charset="0"/>
            </a:endParaRPr>
          </a:p>
        </p:txBody>
      </p:sp>
      <p:sp>
        <p:nvSpPr>
          <p:cNvPr id="10" name="TextBox 9">
            <a:extLst>
              <a:ext uri="{FF2B5EF4-FFF2-40B4-BE49-F238E27FC236}">
                <a16:creationId xmlns:a16="http://schemas.microsoft.com/office/drawing/2014/main" id="{37BF56AF-D66C-4DE1-8438-1CD6C8E510E3}"/>
              </a:ext>
            </a:extLst>
          </p:cNvPr>
          <p:cNvSpPr txBox="1"/>
          <p:nvPr/>
        </p:nvSpPr>
        <p:spPr>
          <a:xfrm>
            <a:off x="5288305" y="3031517"/>
            <a:ext cx="1772417" cy="769441"/>
          </a:xfrm>
          <a:prstGeom prst="rect">
            <a:avLst/>
          </a:prstGeom>
          <a:solidFill>
            <a:schemeClr val="bg1"/>
          </a:solidFill>
        </p:spPr>
        <p:txBody>
          <a:bodyPr wrap="square" rtlCol="0">
            <a:spAutoFit/>
          </a:bodyPr>
          <a:lstStyle/>
          <a:p>
            <a:pPr algn="ctr"/>
            <a:r>
              <a:rPr lang="en-GB" sz="4400" dirty="0">
                <a:solidFill>
                  <a:schemeClr val="accent1"/>
                </a:solidFill>
                <a:latin typeface="Impact" panose="020B0806030902050204" pitchFamily="34" charset="0"/>
              </a:rPr>
              <a:t>Dyes</a:t>
            </a:r>
            <a:endParaRPr lang="en-GB" sz="2400" dirty="0">
              <a:solidFill>
                <a:schemeClr val="accent1"/>
              </a:solidFill>
              <a:latin typeface="Impact" panose="020B0806030902050204" pitchFamily="34" charset="0"/>
            </a:endParaRPr>
          </a:p>
        </p:txBody>
      </p:sp>
      <p:sp>
        <p:nvSpPr>
          <p:cNvPr id="12" name="TextBox 11">
            <a:extLst>
              <a:ext uri="{FF2B5EF4-FFF2-40B4-BE49-F238E27FC236}">
                <a16:creationId xmlns:a16="http://schemas.microsoft.com/office/drawing/2014/main" id="{DDF12FCB-D77D-4B0A-AA40-607DB7051331}"/>
              </a:ext>
            </a:extLst>
          </p:cNvPr>
          <p:cNvSpPr txBox="1"/>
          <p:nvPr/>
        </p:nvSpPr>
        <p:spPr>
          <a:xfrm>
            <a:off x="114440" y="3213656"/>
            <a:ext cx="4601029" cy="769441"/>
          </a:xfrm>
          <a:prstGeom prst="rect">
            <a:avLst/>
          </a:prstGeom>
          <a:solidFill>
            <a:schemeClr val="bg1"/>
          </a:solidFill>
        </p:spPr>
        <p:txBody>
          <a:bodyPr wrap="square" rtlCol="0">
            <a:spAutoFit/>
          </a:bodyPr>
          <a:lstStyle/>
          <a:p>
            <a:pPr algn="ctr"/>
            <a:r>
              <a:rPr lang="en-GB" sz="4400" dirty="0">
                <a:solidFill>
                  <a:schemeClr val="accent1"/>
                </a:solidFill>
                <a:latin typeface="Impact" panose="020B0806030902050204" pitchFamily="34" charset="0"/>
              </a:rPr>
              <a:t>Beauty products</a:t>
            </a:r>
            <a:endParaRPr lang="en-GB" sz="2400" dirty="0">
              <a:solidFill>
                <a:schemeClr val="accent1"/>
              </a:solidFill>
              <a:latin typeface="Impact" panose="020B0806030902050204" pitchFamily="34" charset="0"/>
            </a:endParaRPr>
          </a:p>
        </p:txBody>
      </p:sp>
      <p:sp>
        <p:nvSpPr>
          <p:cNvPr id="13" name="TextBox 12">
            <a:extLst>
              <a:ext uri="{FF2B5EF4-FFF2-40B4-BE49-F238E27FC236}">
                <a16:creationId xmlns:a16="http://schemas.microsoft.com/office/drawing/2014/main" id="{93000CEF-0167-40F8-92C5-41850B3F66E1}"/>
              </a:ext>
            </a:extLst>
          </p:cNvPr>
          <p:cNvSpPr txBox="1"/>
          <p:nvPr/>
        </p:nvSpPr>
        <p:spPr>
          <a:xfrm>
            <a:off x="7632840" y="3292344"/>
            <a:ext cx="4444719" cy="769441"/>
          </a:xfrm>
          <a:prstGeom prst="rect">
            <a:avLst/>
          </a:prstGeom>
          <a:solidFill>
            <a:schemeClr val="bg1"/>
          </a:solidFill>
        </p:spPr>
        <p:txBody>
          <a:bodyPr wrap="square" rtlCol="0">
            <a:spAutoFit/>
          </a:bodyPr>
          <a:lstStyle/>
          <a:p>
            <a:pPr algn="ctr"/>
            <a:r>
              <a:rPr lang="en-GB" sz="4400" dirty="0">
                <a:solidFill>
                  <a:schemeClr val="accent1"/>
                </a:solidFill>
                <a:latin typeface="Impact" panose="020B0806030902050204" pitchFamily="34" charset="0"/>
              </a:rPr>
              <a:t>Cleaning products</a:t>
            </a:r>
            <a:endParaRPr lang="en-GB" sz="2400" dirty="0">
              <a:solidFill>
                <a:schemeClr val="accent1"/>
              </a:solidFill>
              <a:latin typeface="Impact" panose="020B0806030902050204" pitchFamily="34" charset="0"/>
            </a:endParaRPr>
          </a:p>
        </p:txBody>
      </p:sp>
      <p:sp>
        <p:nvSpPr>
          <p:cNvPr id="14" name="TextBox 13">
            <a:extLst>
              <a:ext uri="{FF2B5EF4-FFF2-40B4-BE49-F238E27FC236}">
                <a16:creationId xmlns:a16="http://schemas.microsoft.com/office/drawing/2014/main" id="{A92AFF75-74C7-4AA6-8109-0A36448C82AF}"/>
              </a:ext>
            </a:extLst>
          </p:cNvPr>
          <p:cNvSpPr txBox="1"/>
          <p:nvPr/>
        </p:nvSpPr>
        <p:spPr>
          <a:xfrm>
            <a:off x="4997933" y="1921495"/>
            <a:ext cx="3514131" cy="769441"/>
          </a:xfrm>
          <a:prstGeom prst="rect">
            <a:avLst/>
          </a:prstGeom>
          <a:solidFill>
            <a:schemeClr val="bg1"/>
          </a:solidFill>
        </p:spPr>
        <p:txBody>
          <a:bodyPr wrap="square" rtlCol="0">
            <a:spAutoFit/>
          </a:bodyPr>
          <a:lstStyle/>
          <a:p>
            <a:pPr algn="ctr"/>
            <a:r>
              <a:rPr lang="en-GB" sz="4400" dirty="0">
                <a:solidFill>
                  <a:schemeClr val="accent1"/>
                </a:solidFill>
                <a:latin typeface="Impact" panose="020B0806030902050204" pitchFamily="34" charset="0"/>
              </a:rPr>
              <a:t>ELECTRICITY</a:t>
            </a:r>
            <a:endParaRPr lang="en-GB" sz="2400" dirty="0">
              <a:solidFill>
                <a:schemeClr val="accent1"/>
              </a:solidFill>
              <a:latin typeface="Impact" panose="020B0806030902050204" pitchFamily="34" charset="0"/>
            </a:endParaRPr>
          </a:p>
        </p:txBody>
      </p:sp>
    </p:spTree>
    <p:extLst>
      <p:ext uri="{BB962C8B-B14F-4D97-AF65-F5344CB8AC3E}">
        <p14:creationId xmlns:p14="http://schemas.microsoft.com/office/powerpoint/2010/main" val="24505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64F3B7-130F-41E0-8D20-E65C7C6DEE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03" y="-523983"/>
            <a:ext cx="12385703" cy="8187526"/>
          </a:xfrm>
          <a:prstGeom prst="rect">
            <a:avLst/>
          </a:prstGeom>
        </p:spPr>
      </p:pic>
      <p:sp>
        <p:nvSpPr>
          <p:cNvPr id="2" name="Title 1">
            <a:extLst>
              <a:ext uri="{FF2B5EF4-FFF2-40B4-BE49-F238E27FC236}">
                <a16:creationId xmlns:a16="http://schemas.microsoft.com/office/drawing/2014/main" id="{FA99909A-7999-4D17-8CEA-FECC09E96D68}"/>
              </a:ext>
            </a:extLst>
          </p:cNvPr>
          <p:cNvSpPr>
            <a:spLocks noGrp="1"/>
          </p:cNvSpPr>
          <p:nvPr>
            <p:ph type="title"/>
          </p:nvPr>
        </p:nvSpPr>
        <p:spPr>
          <a:xfrm>
            <a:off x="340519" y="119973"/>
            <a:ext cx="6546982" cy="1226496"/>
          </a:xfrm>
          <a:solidFill>
            <a:srgbClr val="FFC000"/>
          </a:solidFill>
        </p:spPr>
        <p:txBody>
          <a:bodyPr>
            <a:normAutofit fontScale="90000"/>
          </a:bodyPr>
          <a:lstStyle/>
          <a:p>
            <a:pPr algn="ctr"/>
            <a:r>
              <a:rPr lang="en-GB" dirty="0">
                <a:latin typeface="Impact" panose="020B0806030902050204" pitchFamily="34" charset="0"/>
              </a:rPr>
              <a:t>What are oil and gas used for?</a:t>
            </a:r>
            <a:endParaRPr lang="en-GB" dirty="0"/>
          </a:p>
        </p:txBody>
      </p:sp>
      <p:pic>
        <p:nvPicPr>
          <p:cNvPr id="11" name="Picture 10" descr="car">
            <a:extLst>
              <a:ext uri="{FF2B5EF4-FFF2-40B4-BE49-F238E27FC236}">
                <a16:creationId xmlns:a16="http://schemas.microsoft.com/office/drawing/2014/main" id="{D1D0F052-2F94-4128-A94A-AF00C3F90ED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00252" y="1822775"/>
            <a:ext cx="3410684" cy="1705342"/>
          </a:xfrm>
          <a:prstGeom prst="rect">
            <a:avLst/>
          </a:prstGeom>
        </p:spPr>
      </p:pic>
      <p:pic>
        <p:nvPicPr>
          <p:cNvPr id="17" name="Picture 16" descr="gas stove and oven">
            <a:extLst>
              <a:ext uri="{FF2B5EF4-FFF2-40B4-BE49-F238E27FC236}">
                <a16:creationId xmlns:a16="http://schemas.microsoft.com/office/drawing/2014/main" id="{5BF4A7C8-0853-4ECC-AF7D-357672E22D2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96895" y="1892009"/>
            <a:ext cx="1975506" cy="2222987"/>
          </a:xfrm>
          <a:prstGeom prst="rect">
            <a:avLst/>
          </a:prstGeom>
        </p:spPr>
      </p:pic>
      <p:sp>
        <p:nvSpPr>
          <p:cNvPr id="19" name="TextBox 18">
            <a:extLst>
              <a:ext uri="{FF2B5EF4-FFF2-40B4-BE49-F238E27FC236}">
                <a16:creationId xmlns:a16="http://schemas.microsoft.com/office/drawing/2014/main" id="{46D04A17-8055-4FB7-A4E0-9361B4A5E2F8}"/>
              </a:ext>
            </a:extLst>
          </p:cNvPr>
          <p:cNvSpPr txBox="1"/>
          <p:nvPr/>
        </p:nvSpPr>
        <p:spPr>
          <a:xfrm>
            <a:off x="7892813" y="1172747"/>
            <a:ext cx="3632109" cy="1569660"/>
          </a:xfrm>
          <a:prstGeom prst="rect">
            <a:avLst/>
          </a:prstGeom>
          <a:solidFill>
            <a:schemeClr val="bg1"/>
          </a:solidFill>
        </p:spPr>
        <p:txBody>
          <a:bodyPr wrap="square" rtlCol="0">
            <a:spAutoFit/>
          </a:bodyPr>
          <a:lstStyle/>
          <a:p>
            <a:r>
              <a:rPr lang="en-GB" sz="3200" dirty="0">
                <a:latin typeface="Impact" panose="020B0806030902050204" pitchFamily="34" charset="0"/>
              </a:rPr>
              <a:t>Oil and gas are fuels. They give off heat when they are burnt.</a:t>
            </a:r>
          </a:p>
        </p:txBody>
      </p:sp>
      <p:sp>
        <p:nvSpPr>
          <p:cNvPr id="20" name="TextBox 19">
            <a:extLst>
              <a:ext uri="{FF2B5EF4-FFF2-40B4-BE49-F238E27FC236}">
                <a16:creationId xmlns:a16="http://schemas.microsoft.com/office/drawing/2014/main" id="{BB35B764-6D8A-4EE4-B08B-B1BDD48353B1}"/>
              </a:ext>
            </a:extLst>
          </p:cNvPr>
          <p:cNvSpPr txBox="1"/>
          <p:nvPr/>
        </p:nvSpPr>
        <p:spPr>
          <a:xfrm>
            <a:off x="8613082" y="3234100"/>
            <a:ext cx="3632108" cy="1077218"/>
          </a:xfrm>
          <a:prstGeom prst="rect">
            <a:avLst/>
          </a:prstGeom>
          <a:solidFill>
            <a:srgbClr val="FFC000"/>
          </a:solidFill>
        </p:spPr>
        <p:txBody>
          <a:bodyPr wrap="square" rtlCol="0">
            <a:spAutoFit/>
          </a:bodyPr>
          <a:lstStyle/>
          <a:p>
            <a:r>
              <a:rPr lang="en-GB" sz="3200" dirty="0">
                <a:latin typeface="Impact" panose="020B0806030902050204" pitchFamily="34" charset="0"/>
              </a:rPr>
              <a:t>Oil can also be made into LOADS of things.</a:t>
            </a:r>
          </a:p>
        </p:txBody>
      </p:sp>
      <p:pic>
        <p:nvPicPr>
          <p:cNvPr id="22" name="Graphic 21">
            <a:extLst>
              <a:ext uri="{FF2B5EF4-FFF2-40B4-BE49-F238E27FC236}">
                <a16:creationId xmlns:a16="http://schemas.microsoft.com/office/drawing/2014/main" id="{6FD87D38-97BC-4F1E-9A52-00EC132EBCB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7099717">
            <a:off x="7070857" y="2350247"/>
            <a:ext cx="1632101" cy="1632101"/>
          </a:xfrm>
          <a:prstGeom prst="rect">
            <a:avLst/>
          </a:prstGeom>
        </p:spPr>
      </p:pic>
      <p:pic>
        <p:nvPicPr>
          <p:cNvPr id="27" name="Picture 26" descr="paint pot and a paint brush, with red paint on the end">
            <a:extLst>
              <a:ext uri="{FF2B5EF4-FFF2-40B4-BE49-F238E27FC236}">
                <a16:creationId xmlns:a16="http://schemas.microsoft.com/office/drawing/2014/main" id="{2999E15D-6AA8-4318-86E3-F788FE845AC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91886" y="4304929"/>
            <a:ext cx="1956812" cy="1712211"/>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descr="clothing">
            <a:extLst>
              <a:ext uri="{FF2B5EF4-FFF2-40B4-BE49-F238E27FC236}">
                <a16:creationId xmlns:a16="http://schemas.microsoft.com/office/drawing/2014/main" id="{7E08C04B-DA1A-4A64-BB8E-DBA4C9A414A8}"/>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604285" y="4265648"/>
            <a:ext cx="1806671" cy="1709013"/>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Picture 35" descr="cleaning products">
            <a:extLst>
              <a:ext uri="{FF2B5EF4-FFF2-40B4-BE49-F238E27FC236}">
                <a16:creationId xmlns:a16="http://schemas.microsoft.com/office/drawing/2014/main" id="{DC16E046-572A-408B-93BD-6730346032BD}"/>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4666543" y="4248635"/>
            <a:ext cx="1806671" cy="1712106"/>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descr="plastic bottles">
            <a:extLst>
              <a:ext uri="{FF2B5EF4-FFF2-40B4-BE49-F238E27FC236}">
                <a16:creationId xmlns:a16="http://schemas.microsoft.com/office/drawing/2014/main" id="{0E59013A-48DF-4701-8531-C9DCBFA21017}"/>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777471" y="4201460"/>
            <a:ext cx="1722120" cy="1719072"/>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Graphic 44">
            <a:extLst>
              <a:ext uri="{FF2B5EF4-FFF2-40B4-BE49-F238E27FC236}">
                <a16:creationId xmlns:a16="http://schemas.microsoft.com/office/drawing/2014/main" id="{DC38C46E-B631-4B00-A873-8E07880C0C3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8613082" y="4076384"/>
            <a:ext cx="1632101" cy="1632101"/>
          </a:xfrm>
          <a:prstGeom prst="rect">
            <a:avLst/>
          </a:prstGeom>
        </p:spPr>
      </p:pic>
    </p:spTree>
    <p:extLst>
      <p:ext uri="{BB962C8B-B14F-4D97-AF65-F5344CB8AC3E}">
        <p14:creationId xmlns:p14="http://schemas.microsoft.com/office/powerpoint/2010/main" val="23238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07BCB1-FE79-4DA0-B54F-D47A8A146F58}"/>
              </a:ext>
            </a:extLst>
          </p:cNvPr>
          <p:cNvSpPr>
            <a:spLocks noGrp="1"/>
          </p:cNvSpPr>
          <p:nvPr>
            <p:ph type="title"/>
          </p:nvPr>
        </p:nvSpPr>
        <p:spPr>
          <a:xfrm>
            <a:off x="261257" y="365126"/>
            <a:ext cx="11553372" cy="778018"/>
          </a:xfrm>
          <a:solidFill>
            <a:schemeClr val="bg1"/>
          </a:solidFill>
        </p:spPr>
        <p:txBody>
          <a:bodyPr>
            <a:normAutofit/>
          </a:bodyPr>
          <a:lstStyle/>
          <a:p>
            <a:pPr algn="ctr"/>
            <a:r>
              <a:rPr lang="en-GB" dirty="0">
                <a:latin typeface="Impact" panose="020B0806030902050204" pitchFamily="34" charset="0"/>
              </a:rPr>
              <a:t>Energy Explorer Task 3: Classroom Exploration</a:t>
            </a:r>
            <a:endParaRPr lang="en-GB" dirty="0"/>
          </a:p>
        </p:txBody>
      </p:sp>
      <p:sp>
        <p:nvSpPr>
          <p:cNvPr id="8" name="TextBox 7">
            <a:extLst>
              <a:ext uri="{FF2B5EF4-FFF2-40B4-BE49-F238E27FC236}">
                <a16:creationId xmlns:a16="http://schemas.microsoft.com/office/drawing/2014/main" id="{547532EC-672E-421B-8617-5AB580917F06}"/>
              </a:ext>
            </a:extLst>
          </p:cNvPr>
          <p:cNvSpPr txBox="1"/>
          <p:nvPr/>
        </p:nvSpPr>
        <p:spPr>
          <a:xfrm>
            <a:off x="261257" y="1484393"/>
            <a:ext cx="10627566" cy="954107"/>
          </a:xfrm>
          <a:prstGeom prst="rect">
            <a:avLst/>
          </a:prstGeom>
          <a:solidFill>
            <a:schemeClr val="bg1"/>
          </a:solidFill>
        </p:spPr>
        <p:txBody>
          <a:bodyPr wrap="square" rtlCol="0">
            <a:spAutoFit/>
          </a:bodyPr>
          <a:lstStyle/>
          <a:p>
            <a:r>
              <a:rPr lang="en-GB" sz="2800" dirty="0">
                <a:latin typeface="Impact" panose="020B0806030902050204" pitchFamily="34" charset="0"/>
              </a:rPr>
              <a:t>1. Take a tour of the classroom and continue the list of objects and items that use fossil fuels for energy, or to make them.</a:t>
            </a:r>
          </a:p>
        </p:txBody>
      </p:sp>
      <p:graphicFrame>
        <p:nvGraphicFramePr>
          <p:cNvPr id="3" name="Table 2">
            <a:extLst>
              <a:ext uri="{FF2B5EF4-FFF2-40B4-BE49-F238E27FC236}">
                <a16:creationId xmlns:a16="http://schemas.microsoft.com/office/drawing/2014/main" id="{3778EDA8-B982-4BE4-B5B6-F59F6EE3670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49239272"/>
              </p:ext>
            </p:extLst>
          </p:nvPr>
        </p:nvGraphicFramePr>
        <p:xfrm>
          <a:off x="476250" y="2751666"/>
          <a:ext cx="11049000" cy="3741206"/>
        </p:xfrm>
        <a:graphic>
          <a:graphicData uri="http://schemas.openxmlformats.org/drawingml/2006/table">
            <a:tbl>
              <a:tblPr firstRow="1" bandRow="1">
                <a:tableStyleId>{5C22544A-7EE6-4342-B048-85BDC9FD1C3A}</a:tableStyleId>
              </a:tblPr>
              <a:tblGrid>
                <a:gridCol w="3683000">
                  <a:extLst>
                    <a:ext uri="{9D8B030D-6E8A-4147-A177-3AD203B41FA5}">
                      <a16:colId xmlns:a16="http://schemas.microsoft.com/office/drawing/2014/main" val="465749235"/>
                    </a:ext>
                  </a:extLst>
                </a:gridCol>
                <a:gridCol w="3683000">
                  <a:extLst>
                    <a:ext uri="{9D8B030D-6E8A-4147-A177-3AD203B41FA5}">
                      <a16:colId xmlns:a16="http://schemas.microsoft.com/office/drawing/2014/main" val="3374298907"/>
                    </a:ext>
                  </a:extLst>
                </a:gridCol>
                <a:gridCol w="3683000">
                  <a:extLst>
                    <a:ext uri="{9D8B030D-6E8A-4147-A177-3AD203B41FA5}">
                      <a16:colId xmlns:a16="http://schemas.microsoft.com/office/drawing/2014/main" val="3601278487"/>
                    </a:ext>
                  </a:extLst>
                </a:gridCol>
              </a:tblGrid>
              <a:tr h="534458">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004793089"/>
                  </a:ext>
                </a:extLst>
              </a:tr>
              <a:tr h="534458">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74930486"/>
                  </a:ext>
                </a:extLst>
              </a:tr>
              <a:tr h="534458">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65337141"/>
                  </a:ext>
                </a:extLst>
              </a:tr>
              <a:tr h="534458">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273426290"/>
                  </a:ext>
                </a:extLst>
              </a:tr>
              <a:tr h="534458">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28188242"/>
                  </a:ext>
                </a:extLst>
              </a:tr>
              <a:tr h="53445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77871275"/>
                  </a:ext>
                </a:extLst>
              </a:tr>
              <a:tr h="534458">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273565347"/>
                  </a:ext>
                </a:extLst>
              </a:tr>
            </a:tbl>
          </a:graphicData>
        </a:graphic>
      </p:graphicFrame>
      <p:sp>
        <p:nvSpPr>
          <p:cNvPr id="4" name="TextBox 3">
            <a:extLst>
              <a:ext uri="{FF2B5EF4-FFF2-40B4-BE49-F238E27FC236}">
                <a16:creationId xmlns:a16="http://schemas.microsoft.com/office/drawing/2014/main" id="{E7EDCB0B-C1EC-474C-809B-1942AE1C5968}"/>
              </a:ext>
              <a:ext uri="{C183D7F6-B498-43B3-948B-1728B52AA6E4}">
                <adec:decorative xmlns:adec="http://schemas.microsoft.com/office/drawing/2017/decorative" val="1"/>
              </a:ext>
            </a:extLst>
          </p:cNvPr>
          <p:cNvSpPr txBox="1"/>
          <p:nvPr/>
        </p:nvSpPr>
        <p:spPr>
          <a:xfrm>
            <a:off x="1545762" y="2779749"/>
            <a:ext cx="1640114" cy="523220"/>
          </a:xfrm>
          <a:prstGeom prst="rect">
            <a:avLst/>
          </a:prstGeom>
          <a:noFill/>
        </p:spPr>
        <p:txBody>
          <a:bodyPr wrap="square" rtlCol="0">
            <a:spAutoFit/>
          </a:bodyPr>
          <a:lstStyle/>
          <a:p>
            <a:pPr algn="ctr"/>
            <a:r>
              <a:rPr lang="en-GB" sz="2800" dirty="0">
                <a:latin typeface="Impact" panose="020B0806030902050204" pitchFamily="34" charset="0"/>
              </a:rPr>
              <a:t>Coal</a:t>
            </a:r>
          </a:p>
        </p:txBody>
      </p:sp>
      <p:sp>
        <p:nvSpPr>
          <p:cNvPr id="5" name="TextBox 4">
            <a:extLst>
              <a:ext uri="{FF2B5EF4-FFF2-40B4-BE49-F238E27FC236}">
                <a16:creationId xmlns:a16="http://schemas.microsoft.com/office/drawing/2014/main" id="{362E1203-5CCD-402D-AEAD-990B54BDB7D1}"/>
              </a:ext>
              <a:ext uri="{C183D7F6-B498-43B3-948B-1728B52AA6E4}">
                <adec:decorative xmlns:adec="http://schemas.microsoft.com/office/drawing/2017/decorative" val="1"/>
              </a:ext>
            </a:extLst>
          </p:cNvPr>
          <p:cNvSpPr txBox="1"/>
          <p:nvPr/>
        </p:nvSpPr>
        <p:spPr>
          <a:xfrm>
            <a:off x="5217885" y="2736602"/>
            <a:ext cx="1640114" cy="523220"/>
          </a:xfrm>
          <a:prstGeom prst="rect">
            <a:avLst/>
          </a:prstGeom>
          <a:noFill/>
        </p:spPr>
        <p:txBody>
          <a:bodyPr wrap="square" rtlCol="0">
            <a:spAutoFit/>
          </a:bodyPr>
          <a:lstStyle/>
          <a:p>
            <a:pPr algn="ctr"/>
            <a:r>
              <a:rPr lang="en-GB" sz="2800" dirty="0">
                <a:latin typeface="Impact" panose="020B0806030902050204" pitchFamily="34" charset="0"/>
              </a:rPr>
              <a:t>Oil</a:t>
            </a:r>
          </a:p>
        </p:txBody>
      </p:sp>
      <p:sp>
        <p:nvSpPr>
          <p:cNvPr id="6" name="TextBox 5">
            <a:extLst>
              <a:ext uri="{FF2B5EF4-FFF2-40B4-BE49-F238E27FC236}">
                <a16:creationId xmlns:a16="http://schemas.microsoft.com/office/drawing/2014/main" id="{09261F5B-730F-4E25-ABAD-6A028B5DF227}"/>
              </a:ext>
              <a:ext uri="{C183D7F6-B498-43B3-948B-1728B52AA6E4}">
                <adec:decorative xmlns:adec="http://schemas.microsoft.com/office/drawing/2017/decorative" val="1"/>
              </a:ext>
            </a:extLst>
          </p:cNvPr>
          <p:cNvSpPr txBox="1"/>
          <p:nvPr/>
        </p:nvSpPr>
        <p:spPr>
          <a:xfrm>
            <a:off x="8675396" y="2736602"/>
            <a:ext cx="2213427" cy="523220"/>
          </a:xfrm>
          <a:prstGeom prst="rect">
            <a:avLst/>
          </a:prstGeom>
          <a:noFill/>
        </p:spPr>
        <p:txBody>
          <a:bodyPr wrap="square" rtlCol="0">
            <a:spAutoFit/>
          </a:bodyPr>
          <a:lstStyle/>
          <a:p>
            <a:pPr algn="ctr"/>
            <a:r>
              <a:rPr lang="en-GB" sz="2800" dirty="0">
                <a:latin typeface="Impact" panose="020B0806030902050204" pitchFamily="34" charset="0"/>
              </a:rPr>
              <a:t>Natural Gas</a:t>
            </a:r>
          </a:p>
        </p:txBody>
      </p:sp>
      <p:sp>
        <p:nvSpPr>
          <p:cNvPr id="10" name="TextBox 9">
            <a:extLst>
              <a:ext uri="{FF2B5EF4-FFF2-40B4-BE49-F238E27FC236}">
                <a16:creationId xmlns:a16="http://schemas.microsoft.com/office/drawing/2014/main" id="{609F65B8-1A23-4464-BD46-D3AC2319C543}"/>
              </a:ext>
              <a:ext uri="{C183D7F6-B498-43B3-948B-1728B52AA6E4}">
                <adec:decorative xmlns:adec="http://schemas.microsoft.com/office/drawing/2017/decorative" val="1"/>
              </a:ext>
            </a:extLst>
          </p:cNvPr>
          <p:cNvSpPr txBox="1"/>
          <p:nvPr/>
        </p:nvSpPr>
        <p:spPr>
          <a:xfrm>
            <a:off x="932182" y="3447414"/>
            <a:ext cx="2867274" cy="369332"/>
          </a:xfrm>
          <a:prstGeom prst="rect">
            <a:avLst/>
          </a:prstGeom>
          <a:noFill/>
        </p:spPr>
        <p:txBody>
          <a:bodyPr wrap="square" rtlCol="0">
            <a:spAutoFit/>
          </a:bodyPr>
          <a:lstStyle/>
          <a:p>
            <a:r>
              <a:rPr lang="en-GB" dirty="0"/>
              <a:t>The lights – use electricity</a:t>
            </a:r>
          </a:p>
        </p:txBody>
      </p:sp>
      <p:sp>
        <p:nvSpPr>
          <p:cNvPr id="11" name="TextBox 10">
            <a:extLst>
              <a:ext uri="{FF2B5EF4-FFF2-40B4-BE49-F238E27FC236}">
                <a16:creationId xmlns:a16="http://schemas.microsoft.com/office/drawing/2014/main" id="{EC1FCE14-BC2A-40AE-9DED-C569DCCC0C3B}"/>
              </a:ext>
              <a:ext uri="{C183D7F6-B498-43B3-948B-1728B52AA6E4}">
                <adec:decorative xmlns:adec="http://schemas.microsoft.com/office/drawing/2017/decorative" val="1"/>
              </a:ext>
            </a:extLst>
          </p:cNvPr>
          <p:cNvSpPr txBox="1"/>
          <p:nvPr/>
        </p:nvSpPr>
        <p:spPr>
          <a:xfrm>
            <a:off x="4847206" y="3843641"/>
            <a:ext cx="2381473" cy="369332"/>
          </a:xfrm>
          <a:prstGeom prst="rect">
            <a:avLst/>
          </a:prstGeom>
          <a:noFill/>
        </p:spPr>
        <p:txBody>
          <a:bodyPr wrap="square" rtlCol="0">
            <a:spAutoFit/>
          </a:bodyPr>
          <a:lstStyle/>
          <a:p>
            <a:r>
              <a:rPr lang="en-GB" dirty="0"/>
              <a:t>Oil used to make… </a:t>
            </a:r>
          </a:p>
        </p:txBody>
      </p:sp>
    </p:spTree>
    <p:extLst>
      <p:ext uri="{BB962C8B-B14F-4D97-AF65-F5344CB8AC3E}">
        <p14:creationId xmlns:p14="http://schemas.microsoft.com/office/powerpoint/2010/main" val="547846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F5A6EC-C86F-4024-B4FE-A3737C2E18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476" y="-901365"/>
            <a:ext cx="9855832" cy="9855832"/>
          </a:xfrm>
          <a:prstGeom prst="rect">
            <a:avLst/>
          </a:prstGeom>
        </p:spPr>
      </p:pic>
      <p:sp>
        <p:nvSpPr>
          <p:cNvPr id="9" name="Title 8">
            <a:extLst>
              <a:ext uri="{FF2B5EF4-FFF2-40B4-BE49-F238E27FC236}">
                <a16:creationId xmlns:a16="http://schemas.microsoft.com/office/drawing/2014/main" id="{442F78F3-65E7-4507-BC55-BB5090277524}"/>
              </a:ext>
            </a:extLst>
          </p:cNvPr>
          <p:cNvSpPr>
            <a:spLocks noGrp="1"/>
          </p:cNvSpPr>
          <p:nvPr>
            <p:ph type="ctrTitle"/>
          </p:nvPr>
        </p:nvSpPr>
        <p:spPr>
          <a:xfrm>
            <a:off x="249822" y="3772206"/>
            <a:ext cx="8281465" cy="2387600"/>
          </a:xfrm>
        </p:spPr>
        <p:txBody>
          <a:bodyPr>
            <a:noAutofit/>
          </a:bodyPr>
          <a:lstStyle/>
          <a:p>
            <a:r>
              <a:rPr lang="en-GB" sz="8000" dirty="0">
                <a:latin typeface="Impact" panose="020B0806030902050204" pitchFamily="34" charset="0"/>
              </a:rPr>
              <a:t> Do fossil </a:t>
            </a:r>
            <a:br>
              <a:rPr lang="en-GB" sz="8000" dirty="0">
                <a:latin typeface="Impact" panose="020B0806030902050204" pitchFamily="34" charset="0"/>
              </a:rPr>
            </a:br>
            <a:r>
              <a:rPr lang="en-GB" sz="8000" dirty="0">
                <a:latin typeface="Impact" panose="020B0806030902050204" pitchFamily="34" charset="0"/>
              </a:rPr>
              <a:t>fuels make </a:t>
            </a:r>
            <a:br>
              <a:rPr lang="en-GB" sz="8000" dirty="0">
                <a:latin typeface="Impact" panose="020B0806030902050204" pitchFamily="34" charset="0"/>
              </a:rPr>
            </a:br>
            <a:r>
              <a:rPr lang="en-GB" sz="8000" dirty="0">
                <a:latin typeface="Impact" panose="020B0806030902050204" pitchFamily="34" charset="0"/>
              </a:rPr>
              <a:t>air pollution?</a:t>
            </a:r>
          </a:p>
        </p:txBody>
      </p:sp>
      <p:pic>
        <p:nvPicPr>
          <p:cNvPr id="5" name="Graphic 4">
            <a:extLst>
              <a:ext uri="{FF2B5EF4-FFF2-40B4-BE49-F238E27FC236}">
                <a16:creationId xmlns:a16="http://schemas.microsoft.com/office/drawing/2014/main" id="{D360131D-071D-41EF-9F97-19DBECF56F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0555" y="-662387"/>
            <a:ext cx="3496829" cy="3496829"/>
          </a:xfrm>
          <a:prstGeom prst="rect">
            <a:avLst/>
          </a:prstGeom>
        </p:spPr>
      </p:pic>
      <p:pic>
        <p:nvPicPr>
          <p:cNvPr id="7" name="Graphic 6" descr="Cloud">
            <a:extLst>
              <a:ext uri="{FF2B5EF4-FFF2-40B4-BE49-F238E27FC236}">
                <a16:creationId xmlns:a16="http://schemas.microsoft.com/office/drawing/2014/main" id="{9B96F871-7540-4211-8A3B-5767220B4E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2561" y="-382889"/>
            <a:ext cx="4409440" cy="4409440"/>
          </a:xfrm>
          <a:prstGeom prst="rect">
            <a:avLst/>
          </a:prstGeom>
        </p:spPr>
      </p:pic>
      <p:pic>
        <p:nvPicPr>
          <p:cNvPr id="4" name="Picture 3">
            <a:extLst>
              <a:ext uri="{FF2B5EF4-FFF2-40B4-BE49-F238E27FC236}">
                <a16:creationId xmlns:a16="http://schemas.microsoft.com/office/drawing/2014/main" id="{8FE1C25C-36E5-41FC-811D-4E01F6EF285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04043" y="0"/>
            <a:ext cx="4687957" cy="4687957"/>
          </a:xfrm>
          <a:prstGeom prst="rect">
            <a:avLst/>
          </a:prstGeom>
        </p:spPr>
      </p:pic>
    </p:spTree>
    <p:extLst>
      <p:ext uri="{BB962C8B-B14F-4D97-AF65-F5344CB8AC3E}">
        <p14:creationId xmlns:p14="http://schemas.microsoft.com/office/powerpoint/2010/main" val="72328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93263-676F-4C7F-BA02-44FD197EFA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26983"/>
            <a:ext cx="12816114" cy="8674520"/>
          </a:xfrm>
          <a:prstGeom prst="rect">
            <a:avLst/>
          </a:prstGeom>
        </p:spPr>
      </p:pic>
      <p:sp>
        <p:nvSpPr>
          <p:cNvPr id="2" name="Title 1">
            <a:extLst>
              <a:ext uri="{FF2B5EF4-FFF2-40B4-BE49-F238E27FC236}">
                <a16:creationId xmlns:a16="http://schemas.microsoft.com/office/drawing/2014/main" id="{6D796BF1-57D4-4643-B92B-79A336059ACF}"/>
              </a:ext>
            </a:extLst>
          </p:cNvPr>
          <p:cNvSpPr>
            <a:spLocks noGrp="1"/>
          </p:cNvSpPr>
          <p:nvPr>
            <p:ph type="title"/>
          </p:nvPr>
        </p:nvSpPr>
        <p:spPr>
          <a:xfrm>
            <a:off x="215630" y="-215099"/>
            <a:ext cx="10515600" cy="1325563"/>
          </a:xfrm>
          <a:solidFill>
            <a:schemeClr val="bg1"/>
          </a:solidFill>
        </p:spPr>
        <p:txBody>
          <a:bodyPr/>
          <a:lstStyle/>
          <a:p>
            <a:r>
              <a:rPr lang="en-GB" dirty="0">
                <a:latin typeface="Impact" panose="020B0806030902050204" pitchFamily="34" charset="0"/>
              </a:rPr>
              <a:t>Burning fossil fuels creates air pollution…</a:t>
            </a:r>
            <a:endParaRPr lang="en-GB" dirty="0"/>
          </a:p>
        </p:txBody>
      </p:sp>
      <p:sp>
        <p:nvSpPr>
          <p:cNvPr id="8" name="TextBox 7">
            <a:extLst>
              <a:ext uri="{FF2B5EF4-FFF2-40B4-BE49-F238E27FC236}">
                <a16:creationId xmlns:a16="http://schemas.microsoft.com/office/drawing/2014/main" id="{D3668129-D80B-4513-BF2F-DDC686E63538}"/>
              </a:ext>
            </a:extLst>
          </p:cNvPr>
          <p:cNvSpPr txBox="1"/>
          <p:nvPr/>
        </p:nvSpPr>
        <p:spPr>
          <a:xfrm>
            <a:off x="6589486" y="1515889"/>
            <a:ext cx="5486399" cy="3170099"/>
          </a:xfrm>
          <a:prstGeom prst="rect">
            <a:avLst/>
          </a:prstGeom>
          <a:solidFill>
            <a:schemeClr val="tx1"/>
          </a:solidFill>
        </p:spPr>
        <p:txBody>
          <a:bodyPr wrap="square" rtlCol="0">
            <a:spAutoFit/>
          </a:bodyPr>
          <a:lstStyle/>
          <a:p>
            <a:pPr algn="r"/>
            <a:r>
              <a:rPr lang="en-GB" sz="4000" b="1" dirty="0">
                <a:solidFill>
                  <a:schemeClr val="bg1"/>
                </a:solidFill>
                <a:latin typeface="Courier New" panose="02070309020205020404" pitchFamily="49" charset="0"/>
                <a:cs typeface="Courier New" panose="02070309020205020404" pitchFamily="49" charset="0"/>
              </a:rPr>
              <a:t>Air pollution is caused by harmful pollutants being released into the air we breathe.   </a:t>
            </a:r>
          </a:p>
        </p:txBody>
      </p:sp>
      <p:pic>
        <p:nvPicPr>
          <p:cNvPr id="9" name="Picture 8" descr="a car">
            <a:extLst>
              <a:ext uri="{FF2B5EF4-FFF2-40B4-BE49-F238E27FC236}">
                <a16:creationId xmlns:a16="http://schemas.microsoft.com/office/drawing/2014/main" id="{880B7845-A699-4A48-BD2B-35D9DD810A3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7882" y="927243"/>
            <a:ext cx="5611489" cy="2805745"/>
          </a:xfrm>
          <a:prstGeom prst="rect">
            <a:avLst/>
          </a:prstGeom>
        </p:spPr>
      </p:pic>
      <p:pic>
        <p:nvPicPr>
          <p:cNvPr id="11" name="Picture 10" descr="Smoke coming from house chimneys">
            <a:extLst>
              <a:ext uri="{FF2B5EF4-FFF2-40B4-BE49-F238E27FC236}">
                <a16:creationId xmlns:a16="http://schemas.microsoft.com/office/drawing/2014/main" id="{E133AE8F-3D94-4343-B6B2-6A2590F4A76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5788" y="3981464"/>
            <a:ext cx="2299806" cy="2056747"/>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factory with smoke coming out of it">
            <a:extLst>
              <a:ext uri="{FF2B5EF4-FFF2-40B4-BE49-F238E27FC236}">
                <a16:creationId xmlns:a16="http://schemas.microsoft.com/office/drawing/2014/main" id="{A22B1EAC-F11E-4BBF-B753-913092CD7FF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252127" y="3732988"/>
            <a:ext cx="2597130" cy="2396608"/>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close up of a lit stove">
            <a:extLst>
              <a:ext uri="{FF2B5EF4-FFF2-40B4-BE49-F238E27FC236}">
                <a16:creationId xmlns:a16="http://schemas.microsoft.com/office/drawing/2014/main" id="{14E3CD7F-9627-4FDF-9839-D7D8217152D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555233" y="5036771"/>
            <a:ext cx="2220685" cy="2024743"/>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156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42F78F3-65E7-4507-BC55-BB5090277524}"/>
              </a:ext>
            </a:extLst>
          </p:cNvPr>
          <p:cNvSpPr>
            <a:spLocks noGrp="1"/>
          </p:cNvSpPr>
          <p:nvPr>
            <p:ph type="ctrTitle"/>
          </p:nvPr>
        </p:nvSpPr>
        <p:spPr>
          <a:xfrm>
            <a:off x="783773" y="4327164"/>
            <a:ext cx="10338332" cy="2387600"/>
          </a:xfrm>
        </p:spPr>
        <p:txBody>
          <a:bodyPr>
            <a:noAutofit/>
          </a:bodyPr>
          <a:lstStyle/>
          <a:p>
            <a:r>
              <a:rPr lang="en-GB" sz="8800" dirty="0">
                <a:latin typeface="Impact" panose="020B0806030902050204" pitchFamily="34" charset="0"/>
              </a:rPr>
              <a:t>What is a fossil fuel?</a:t>
            </a:r>
          </a:p>
        </p:txBody>
      </p:sp>
      <p:pic>
        <p:nvPicPr>
          <p:cNvPr id="5" name="Graphic 4">
            <a:extLst>
              <a:ext uri="{FF2B5EF4-FFF2-40B4-BE49-F238E27FC236}">
                <a16:creationId xmlns:a16="http://schemas.microsoft.com/office/drawing/2014/main" id="{D360131D-071D-41EF-9F97-19DBECF56F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6563" y="-1016009"/>
            <a:ext cx="5072752" cy="5072752"/>
          </a:xfrm>
          <a:prstGeom prst="rect">
            <a:avLst/>
          </a:prstGeom>
        </p:spPr>
      </p:pic>
      <p:pic>
        <p:nvPicPr>
          <p:cNvPr id="7" name="Graphic 6">
            <a:extLst>
              <a:ext uri="{FF2B5EF4-FFF2-40B4-BE49-F238E27FC236}">
                <a16:creationId xmlns:a16="http://schemas.microsoft.com/office/drawing/2014/main" id="{9B96F871-7540-4211-8A3B-5767220B4E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2026" y="720197"/>
            <a:ext cx="5724146" cy="5724146"/>
          </a:xfrm>
          <a:prstGeom prst="rect">
            <a:avLst/>
          </a:prstGeom>
        </p:spPr>
      </p:pic>
      <p:pic>
        <p:nvPicPr>
          <p:cNvPr id="19" name="Graphic 18">
            <a:extLst>
              <a:ext uri="{FF2B5EF4-FFF2-40B4-BE49-F238E27FC236}">
                <a16:creationId xmlns:a16="http://schemas.microsoft.com/office/drawing/2014/main" id="{EFA95BC4-47C3-4950-BD69-4CC73AE08B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171" y="990618"/>
            <a:ext cx="5724146" cy="5724146"/>
          </a:xfrm>
          <a:prstGeom prst="rect">
            <a:avLst/>
          </a:prstGeom>
        </p:spPr>
      </p:pic>
      <p:grpSp>
        <p:nvGrpSpPr>
          <p:cNvPr id="2" name="Group 1" descr="coal">
            <a:extLst>
              <a:ext uri="{FF2B5EF4-FFF2-40B4-BE49-F238E27FC236}">
                <a16:creationId xmlns:a16="http://schemas.microsoft.com/office/drawing/2014/main" id="{AD0E3CD1-80A2-4777-A991-C3A4CC38214A}"/>
              </a:ext>
            </a:extLst>
          </p:cNvPr>
          <p:cNvGrpSpPr/>
          <p:nvPr/>
        </p:nvGrpSpPr>
        <p:grpSpPr>
          <a:xfrm>
            <a:off x="624926" y="2554409"/>
            <a:ext cx="3314834" cy="2492235"/>
            <a:chOff x="624926" y="2554409"/>
            <a:chExt cx="3314834" cy="2492235"/>
          </a:xfrm>
        </p:grpSpPr>
        <p:pic>
          <p:nvPicPr>
            <p:cNvPr id="21" name="Picture 20" descr="coal pieces">
              <a:extLst>
                <a:ext uri="{FF2B5EF4-FFF2-40B4-BE49-F238E27FC236}">
                  <a16:creationId xmlns:a16="http://schemas.microsoft.com/office/drawing/2014/main" id="{34E26326-F834-4094-BAE2-4137461FE08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17352" y="3298372"/>
              <a:ext cx="2622408" cy="1748272"/>
            </a:xfrm>
            <a:prstGeom prst="rect">
              <a:avLst/>
            </a:prstGeom>
          </p:spPr>
        </p:pic>
        <p:sp>
          <p:nvSpPr>
            <p:cNvPr id="29" name="TextBox 28">
              <a:extLst>
                <a:ext uri="{FF2B5EF4-FFF2-40B4-BE49-F238E27FC236}">
                  <a16:creationId xmlns:a16="http://schemas.microsoft.com/office/drawing/2014/main" id="{89ADDCA8-162E-4404-8A51-CA0A8899B871}"/>
                </a:ext>
              </a:extLst>
            </p:cNvPr>
            <p:cNvSpPr txBox="1"/>
            <p:nvPr/>
          </p:nvSpPr>
          <p:spPr>
            <a:xfrm>
              <a:off x="624926" y="2554409"/>
              <a:ext cx="3033484" cy="769441"/>
            </a:xfrm>
            <a:prstGeom prst="rect">
              <a:avLst/>
            </a:prstGeom>
            <a:noFill/>
          </p:spPr>
          <p:txBody>
            <a:bodyPr wrap="square" rtlCol="0">
              <a:spAutoFit/>
            </a:bodyPr>
            <a:lstStyle/>
            <a:p>
              <a:pPr algn="ctr"/>
              <a:r>
                <a:rPr lang="en-GB" sz="4400" dirty="0">
                  <a:latin typeface="Impact" panose="020B0806030902050204" pitchFamily="34" charset="0"/>
                </a:rPr>
                <a:t>Coal</a:t>
              </a:r>
            </a:p>
          </p:txBody>
        </p:sp>
      </p:grpSp>
      <p:grpSp>
        <p:nvGrpSpPr>
          <p:cNvPr id="3" name="Group 2" descr="oil ">
            <a:extLst>
              <a:ext uri="{FF2B5EF4-FFF2-40B4-BE49-F238E27FC236}">
                <a16:creationId xmlns:a16="http://schemas.microsoft.com/office/drawing/2014/main" id="{7AC60764-CB0A-4E8A-AFE4-53DC886CA16C}"/>
              </a:ext>
            </a:extLst>
          </p:cNvPr>
          <p:cNvGrpSpPr/>
          <p:nvPr/>
        </p:nvGrpSpPr>
        <p:grpSpPr>
          <a:xfrm>
            <a:off x="4800756" y="354576"/>
            <a:ext cx="3954119" cy="2539682"/>
            <a:chOff x="4800756" y="354576"/>
            <a:chExt cx="3954119" cy="2539682"/>
          </a:xfrm>
        </p:grpSpPr>
        <p:pic>
          <p:nvPicPr>
            <p:cNvPr id="24" name="Picture 23" descr="droplet of oil">
              <a:extLst>
                <a:ext uri="{FF2B5EF4-FFF2-40B4-BE49-F238E27FC236}">
                  <a16:creationId xmlns:a16="http://schemas.microsoft.com/office/drawing/2014/main" id="{01D7AAAD-CEC8-41B7-B3A7-2A2A1CD1C3E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00756" y="354576"/>
              <a:ext cx="1841270" cy="2539682"/>
            </a:xfrm>
            <a:prstGeom prst="rect">
              <a:avLst/>
            </a:prstGeom>
          </p:spPr>
        </p:pic>
        <p:sp>
          <p:nvSpPr>
            <p:cNvPr id="30" name="TextBox 29">
              <a:extLst>
                <a:ext uri="{FF2B5EF4-FFF2-40B4-BE49-F238E27FC236}">
                  <a16:creationId xmlns:a16="http://schemas.microsoft.com/office/drawing/2014/main" id="{6623F101-BD2B-4874-8A72-396194FDA927}"/>
                </a:ext>
              </a:extLst>
            </p:cNvPr>
            <p:cNvSpPr txBox="1"/>
            <p:nvPr/>
          </p:nvSpPr>
          <p:spPr>
            <a:xfrm>
              <a:off x="5721391" y="1784968"/>
              <a:ext cx="3033484" cy="769441"/>
            </a:xfrm>
            <a:prstGeom prst="rect">
              <a:avLst/>
            </a:prstGeom>
            <a:noFill/>
          </p:spPr>
          <p:txBody>
            <a:bodyPr wrap="square" rtlCol="0">
              <a:spAutoFit/>
            </a:bodyPr>
            <a:lstStyle/>
            <a:p>
              <a:pPr algn="ctr"/>
              <a:r>
                <a:rPr lang="en-GB" sz="4400" dirty="0">
                  <a:latin typeface="Impact" panose="020B0806030902050204" pitchFamily="34" charset="0"/>
                </a:rPr>
                <a:t>Oil</a:t>
              </a:r>
            </a:p>
          </p:txBody>
        </p:sp>
      </p:grpSp>
      <p:grpSp>
        <p:nvGrpSpPr>
          <p:cNvPr id="4" name="Group 3" descr="gas">
            <a:extLst>
              <a:ext uri="{FF2B5EF4-FFF2-40B4-BE49-F238E27FC236}">
                <a16:creationId xmlns:a16="http://schemas.microsoft.com/office/drawing/2014/main" id="{67D982B1-CDE0-4144-8385-03736D659823}"/>
              </a:ext>
            </a:extLst>
          </p:cNvPr>
          <p:cNvGrpSpPr/>
          <p:nvPr/>
        </p:nvGrpSpPr>
        <p:grpSpPr>
          <a:xfrm>
            <a:off x="8178496" y="2762964"/>
            <a:ext cx="4523620" cy="2158072"/>
            <a:chOff x="8178496" y="2762964"/>
            <a:chExt cx="4523620" cy="2158072"/>
          </a:xfrm>
        </p:grpSpPr>
        <p:pic>
          <p:nvPicPr>
            <p:cNvPr id="27" name="Picture 26" descr="A picture containing stove, kitchen appliance">
              <a:extLst>
                <a:ext uri="{FF2B5EF4-FFF2-40B4-BE49-F238E27FC236}">
                  <a16:creationId xmlns:a16="http://schemas.microsoft.com/office/drawing/2014/main" id="{22056C38-CF55-4ABE-B248-9CFC76A2E6D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178496" y="2762964"/>
              <a:ext cx="2410030" cy="2158072"/>
            </a:xfrm>
            <a:prstGeom prst="rect">
              <a:avLst/>
            </a:prstGeom>
          </p:spPr>
        </p:pic>
        <p:sp>
          <p:nvSpPr>
            <p:cNvPr id="31" name="TextBox 30">
              <a:extLst>
                <a:ext uri="{FF2B5EF4-FFF2-40B4-BE49-F238E27FC236}">
                  <a16:creationId xmlns:a16="http://schemas.microsoft.com/office/drawing/2014/main" id="{FC2076B7-E30A-4FFD-8EB1-BB4F85AED4AE}"/>
                </a:ext>
              </a:extLst>
            </p:cNvPr>
            <p:cNvSpPr txBox="1"/>
            <p:nvPr/>
          </p:nvSpPr>
          <p:spPr>
            <a:xfrm>
              <a:off x="9668632" y="3852691"/>
              <a:ext cx="3033484" cy="769441"/>
            </a:xfrm>
            <a:prstGeom prst="rect">
              <a:avLst/>
            </a:prstGeom>
            <a:noFill/>
          </p:spPr>
          <p:txBody>
            <a:bodyPr wrap="square" rtlCol="0">
              <a:spAutoFit/>
            </a:bodyPr>
            <a:lstStyle/>
            <a:p>
              <a:pPr algn="ctr"/>
              <a:r>
                <a:rPr lang="en-GB" sz="4400" dirty="0">
                  <a:latin typeface="Impact" panose="020B0806030902050204" pitchFamily="34" charset="0"/>
                </a:rPr>
                <a:t>Gas</a:t>
              </a:r>
            </a:p>
          </p:txBody>
        </p:sp>
      </p:grpSp>
    </p:spTree>
    <p:extLst>
      <p:ext uri="{BB962C8B-B14F-4D97-AF65-F5344CB8AC3E}">
        <p14:creationId xmlns:p14="http://schemas.microsoft.com/office/powerpoint/2010/main" val="4290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05905E-F815-4370-8ACE-BC1ED5F3121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50490600"/>
              </p:ext>
            </p:extLst>
          </p:nvPr>
        </p:nvGraphicFramePr>
        <p:xfrm>
          <a:off x="2032000" y="2751666"/>
          <a:ext cx="8127999" cy="2595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65749235"/>
                    </a:ext>
                  </a:extLst>
                </a:gridCol>
                <a:gridCol w="2709333">
                  <a:extLst>
                    <a:ext uri="{9D8B030D-6E8A-4147-A177-3AD203B41FA5}">
                      <a16:colId xmlns:a16="http://schemas.microsoft.com/office/drawing/2014/main" val="3374298907"/>
                    </a:ext>
                  </a:extLst>
                </a:gridCol>
                <a:gridCol w="2709333">
                  <a:extLst>
                    <a:ext uri="{9D8B030D-6E8A-4147-A177-3AD203B41FA5}">
                      <a16:colId xmlns:a16="http://schemas.microsoft.com/office/drawing/2014/main" val="3601278487"/>
                    </a:ext>
                  </a:extLst>
                </a:gridCol>
              </a:tblGrid>
              <a:tr h="37084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004793089"/>
                  </a:ext>
                </a:extLst>
              </a:tr>
              <a:tr h="370840">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74930486"/>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65337141"/>
                  </a:ext>
                </a:extLst>
              </a:tr>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3426290"/>
                  </a:ext>
                </a:extLst>
              </a:tr>
              <a:tr h="3708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2818824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77871275"/>
                  </a:ext>
                </a:extLst>
              </a:tr>
              <a:tr h="37084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273565347"/>
                  </a:ext>
                </a:extLst>
              </a:tr>
            </a:tbl>
          </a:graphicData>
        </a:graphic>
      </p:graphicFrame>
      <p:pic>
        <p:nvPicPr>
          <p:cNvPr id="6" name="Graphic 5">
            <a:extLst>
              <a:ext uri="{FF2B5EF4-FFF2-40B4-BE49-F238E27FC236}">
                <a16:creationId xmlns:a16="http://schemas.microsoft.com/office/drawing/2014/main" id="{5B21CBE8-F982-49A3-AE0D-85F641E30D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418380">
            <a:off x="9944653" y="1684664"/>
            <a:ext cx="1475719" cy="1475719"/>
          </a:xfrm>
          <a:prstGeom prst="rect">
            <a:avLst/>
          </a:prstGeom>
        </p:spPr>
      </p:pic>
      <p:pic>
        <p:nvPicPr>
          <p:cNvPr id="9" name="Graphic 8">
            <a:extLst>
              <a:ext uri="{FF2B5EF4-FFF2-40B4-BE49-F238E27FC236}">
                <a16:creationId xmlns:a16="http://schemas.microsoft.com/office/drawing/2014/main" id="{A10EA824-8702-4C0F-88D3-A76D890FD5D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866654">
            <a:off x="406147" y="1655923"/>
            <a:ext cx="2291730" cy="2291730"/>
          </a:xfrm>
          <a:prstGeom prst="rect">
            <a:avLst/>
          </a:prstGeom>
        </p:spPr>
      </p:pic>
      <p:sp>
        <p:nvSpPr>
          <p:cNvPr id="10" name="TextBox 9">
            <a:extLst>
              <a:ext uri="{FF2B5EF4-FFF2-40B4-BE49-F238E27FC236}">
                <a16:creationId xmlns:a16="http://schemas.microsoft.com/office/drawing/2014/main" id="{162A5D45-3C46-49F3-8FD5-42E8BE7A149E}"/>
              </a:ext>
              <a:ext uri="{C183D7F6-B498-43B3-948B-1728B52AA6E4}">
                <adec:decorative xmlns:adec="http://schemas.microsoft.com/office/drawing/2017/decorative" val="1"/>
              </a:ext>
            </a:extLst>
          </p:cNvPr>
          <p:cNvSpPr txBox="1"/>
          <p:nvPr/>
        </p:nvSpPr>
        <p:spPr>
          <a:xfrm>
            <a:off x="2590187" y="2682751"/>
            <a:ext cx="1640114" cy="523220"/>
          </a:xfrm>
          <a:prstGeom prst="rect">
            <a:avLst/>
          </a:prstGeom>
          <a:noFill/>
        </p:spPr>
        <p:txBody>
          <a:bodyPr wrap="square" rtlCol="0">
            <a:spAutoFit/>
          </a:bodyPr>
          <a:lstStyle/>
          <a:p>
            <a:pPr algn="ctr"/>
            <a:r>
              <a:rPr lang="en-GB" sz="2800" dirty="0">
                <a:latin typeface="Impact" panose="020B0806030902050204" pitchFamily="34" charset="0"/>
              </a:rPr>
              <a:t>Coal</a:t>
            </a:r>
          </a:p>
        </p:txBody>
      </p:sp>
      <p:sp>
        <p:nvSpPr>
          <p:cNvPr id="11" name="TextBox 10">
            <a:extLst>
              <a:ext uri="{FF2B5EF4-FFF2-40B4-BE49-F238E27FC236}">
                <a16:creationId xmlns:a16="http://schemas.microsoft.com/office/drawing/2014/main" id="{C3FB9791-F42C-4D07-A8D2-2B4144BDF212}"/>
              </a:ext>
              <a:ext uri="{C183D7F6-B498-43B3-948B-1728B52AA6E4}">
                <adec:decorative xmlns:adec="http://schemas.microsoft.com/office/drawing/2017/decorative" val="1"/>
              </a:ext>
            </a:extLst>
          </p:cNvPr>
          <p:cNvSpPr txBox="1"/>
          <p:nvPr/>
        </p:nvSpPr>
        <p:spPr>
          <a:xfrm>
            <a:off x="5275942" y="2682751"/>
            <a:ext cx="1640114" cy="523220"/>
          </a:xfrm>
          <a:prstGeom prst="rect">
            <a:avLst/>
          </a:prstGeom>
          <a:noFill/>
        </p:spPr>
        <p:txBody>
          <a:bodyPr wrap="square" rtlCol="0">
            <a:spAutoFit/>
          </a:bodyPr>
          <a:lstStyle/>
          <a:p>
            <a:pPr algn="ctr"/>
            <a:r>
              <a:rPr lang="en-GB" sz="2800" dirty="0">
                <a:latin typeface="Impact" panose="020B0806030902050204" pitchFamily="34" charset="0"/>
              </a:rPr>
              <a:t>Oil</a:t>
            </a:r>
          </a:p>
        </p:txBody>
      </p:sp>
      <p:sp>
        <p:nvSpPr>
          <p:cNvPr id="12" name="TextBox 11">
            <a:extLst>
              <a:ext uri="{FF2B5EF4-FFF2-40B4-BE49-F238E27FC236}">
                <a16:creationId xmlns:a16="http://schemas.microsoft.com/office/drawing/2014/main" id="{2FBF814A-291D-4A4F-AC9A-B5DD21B11F43}"/>
              </a:ext>
              <a:ext uri="{C183D7F6-B498-43B3-948B-1728B52AA6E4}">
                <adec:decorative xmlns:adec="http://schemas.microsoft.com/office/drawing/2017/decorative" val="1"/>
              </a:ext>
            </a:extLst>
          </p:cNvPr>
          <p:cNvSpPr txBox="1"/>
          <p:nvPr/>
        </p:nvSpPr>
        <p:spPr>
          <a:xfrm>
            <a:off x="7604354" y="2682751"/>
            <a:ext cx="2213427" cy="523220"/>
          </a:xfrm>
          <a:prstGeom prst="rect">
            <a:avLst/>
          </a:prstGeom>
          <a:noFill/>
        </p:spPr>
        <p:txBody>
          <a:bodyPr wrap="square" rtlCol="0">
            <a:spAutoFit/>
          </a:bodyPr>
          <a:lstStyle/>
          <a:p>
            <a:pPr algn="ctr"/>
            <a:r>
              <a:rPr lang="en-GB" sz="2800" dirty="0">
                <a:latin typeface="Impact" panose="020B0806030902050204" pitchFamily="34" charset="0"/>
              </a:rPr>
              <a:t>Natural Gas</a:t>
            </a:r>
          </a:p>
        </p:txBody>
      </p:sp>
      <p:sp>
        <p:nvSpPr>
          <p:cNvPr id="15" name="TextBox 14">
            <a:extLst>
              <a:ext uri="{FF2B5EF4-FFF2-40B4-BE49-F238E27FC236}">
                <a16:creationId xmlns:a16="http://schemas.microsoft.com/office/drawing/2014/main" id="{C7EA09F9-EAB0-43C6-999E-8853909EAA42}"/>
              </a:ext>
              <a:ext uri="{C183D7F6-B498-43B3-948B-1728B52AA6E4}">
                <adec:decorative xmlns:adec="http://schemas.microsoft.com/office/drawing/2017/decorative" val="1"/>
              </a:ext>
            </a:extLst>
          </p:cNvPr>
          <p:cNvSpPr txBox="1"/>
          <p:nvPr/>
        </p:nvSpPr>
        <p:spPr>
          <a:xfrm>
            <a:off x="799267" y="5522430"/>
            <a:ext cx="1790920" cy="954107"/>
          </a:xfrm>
          <a:prstGeom prst="rect">
            <a:avLst/>
          </a:prstGeom>
          <a:solidFill>
            <a:schemeClr val="bg1"/>
          </a:solidFill>
        </p:spPr>
        <p:txBody>
          <a:bodyPr wrap="square" rtlCol="0">
            <a:spAutoFit/>
          </a:bodyPr>
          <a:lstStyle/>
          <a:p>
            <a:pPr algn="ctr"/>
            <a:r>
              <a:rPr lang="en-GB" sz="2800" dirty="0">
                <a:latin typeface="Impact" panose="020B0806030902050204" pitchFamily="34" charset="0"/>
              </a:rPr>
              <a:t>5 minute challenge</a:t>
            </a:r>
          </a:p>
        </p:txBody>
      </p:sp>
      <p:sp>
        <p:nvSpPr>
          <p:cNvPr id="13" name="TextBox 12">
            <a:extLst>
              <a:ext uri="{FF2B5EF4-FFF2-40B4-BE49-F238E27FC236}">
                <a16:creationId xmlns:a16="http://schemas.microsoft.com/office/drawing/2014/main" id="{A0A569E6-089E-4BBB-B997-1F76E9CEA4EF}"/>
              </a:ext>
            </a:extLst>
          </p:cNvPr>
          <p:cNvSpPr txBox="1"/>
          <p:nvPr/>
        </p:nvSpPr>
        <p:spPr>
          <a:xfrm>
            <a:off x="6584157" y="5266426"/>
            <a:ext cx="5312228" cy="1384995"/>
          </a:xfrm>
          <a:prstGeom prst="rect">
            <a:avLst/>
          </a:prstGeom>
          <a:solidFill>
            <a:schemeClr val="bg1"/>
          </a:solidFill>
        </p:spPr>
        <p:txBody>
          <a:bodyPr wrap="square" rtlCol="0">
            <a:spAutoFit/>
          </a:bodyPr>
          <a:lstStyle/>
          <a:p>
            <a:r>
              <a:rPr lang="en-GB" sz="2800" dirty="0">
                <a:latin typeface="Impact" panose="020B0806030902050204" pitchFamily="34" charset="0"/>
              </a:rPr>
              <a:t>3. In each column write as many things as you can that use coal, oil and gas to fuel them.</a:t>
            </a:r>
          </a:p>
        </p:txBody>
      </p:sp>
      <p:sp>
        <p:nvSpPr>
          <p:cNvPr id="7" name="TextBox 6">
            <a:extLst>
              <a:ext uri="{FF2B5EF4-FFF2-40B4-BE49-F238E27FC236}">
                <a16:creationId xmlns:a16="http://schemas.microsoft.com/office/drawing/2014/main" id="{AC27227D-017C-49A7-94EB-5B5C4187F5C3}"/>
              </a:ext>
            </a:extLst>
          </p:cNvPr>
          <p:cNvSpPr txBox="1"/>
          <p:nvPr/>
        </p:nvSpPr>
        <p:spPr>
          <a:xfrm>
            <a:off x="6473563" y="1236355"/>
            <a:ext cx="5312228" cy="954107"/>
          </a:xfrm>
          <a:prstGeom prst="rect">
            <a:avLst/>
          </a:prstGeom>
          <a:solidFill>
            <a:schemeClr val="bg1"/>
          </a:solidFill>
        </p:spPr>
        <p:txBody>
          <a:bodyPr wrap="square" rtlCol="0">
            <a:spAutoFit/>
          </a:bodyPr>
          <a:lstStyle/>
          <a:p>
            <a:r>
              <a:rPr lang="en-GB" sz="2800" dirty="0">
                <a:latin typeface="Impact" panose="020B0806030902050204" pitchFamily="34" charset="0"/>
              </a:rPr>
              <a:t>2. Label each heading: Coal, Oil and Natural Gas.</a:t>
            </a:r>
          </a:p>
        </p:txBody>
      </p:sp>
      <p:sp>
        <p:nvSpPr>
          <p:cNvPr id="4" name="TextBox 3">
            <a:extLst>
              <a:ext uri="{FF2B5EF4-FFF2-40B4-BE49-F238E27FC236}">
                <a16:creationId xmlns:a16="http://schemas.microsoft.com/office/drawing/2014/main" id="{7AE712EC-804F-42AC-AB26-571F1D8F820A}"/>
              </a:ext>
            </a:extLst>
          </p:cNvPr>
          <p:cNvSpPr txBox="1"/>
          <p:nvPr/>
        </p:nvSpPr>
        <p:spPr>
          <a:xfrm>
            <a:off x="229218" y="1249055"/>
            <a:ext cx="5312228" cy="954107"/>
          </a:xfrm>
          <a:prstGeom prst="rect">
            <a:avLst/>
          </a:prstGeom>
          <a:solidFill>
            <a:schemeClr val="bg1"/>
          </a:solidFill>
        </p:spPr>
        <p:txBody>
          <a:bodyPr wrap="square" rtlCol="0">
            <a:spAutoFit/>
          </a:bodyPr>
          <a:lstStyle/>
          <a:p>
            <a:r>
              <a:rPr lang="en-GB" sz="2800" dirty="0">
                <a:latin typeface="Impact" panose="020B0806030902050204" pitchFamily="34" charset="0"/>
              </a:rPr>
              <a:t>1. Make a table on a sheet of paper, with three columns.</a:t>
            </a:r>
          </a:p>
        </p:txBody>
      </p:sp>
      <p:sp>
        <p:nvSpPr>
          <p:cNvPr id="5" name="Title 4">
            <a:extLst>
              <a:ext uri="{FF2B5EF4-FFF2-40B4-BE49-F238E27FC236}">
                <a16:creationId xmlns:a16="http://schemas.microsoft.com/office/drawing/2014/main" id="{EF57FF4C-5225-4659-AE7C-653670E6E1F6}"/>
              </a:ext>
            </a:extLst>
          </p:cNvPr>
          <p:cNvSpPr>
            <a:spLocks noGrp="1"/>
          </p:cNvSpPr>
          <p:nvPr>
            <p:ph type="title"/>
          </p:nvPr>
        </p:nvSpPr>
        <p:spPr>
          <a:xfrm>
            <a:off x="132224" y="256196"/>
            <a:ext cx="11961367" cy="757130"/>
          </a:xfrm>
          <a:solidFill>
            <a:schemeClr val="bg1"/>
          </a:solidFill>
        </p:spPr>
        <p:txBody>
          <a:bodyPr wrap="square">
            <a:spAutoFit/>
          </a:bodyPr>
          <a:lstStyle/>
          <a:p>
            <a:pPr algn="ctr"/>
            <a:r>
              <a:rPr lang="en-GB" sz="4800" dirty="0">
                <a:latin typeface="Impact" panose="020B0806030902050204" pitchFamily="34" charset="0"/>
              </a:rPr>
              <a:t>Energy Explorer Task 1: Do we need fossil fuels?</a:t>
            </a:r>
            <a:endParaRPr lang="en-GB" sz="4800" dirty="0"/>
          </a:p>
        </p:txBody>
      </p:sp>
    </p:spTree>
    <p:extLst>
      <p:ext uri="{BB962C8B-B14F-4D97-AF65-F5344CB8AC3E}">
        <p14:creationId xmlns:p14="http://schemas.microsoft.com/office/powerpoint/2010/main" val="78099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ACCF7C0-876A-4395-B2EA-9B57DB9908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107" y="0"/>
            <a:ext cx="7035041" cy="6858000"/>
          </a:xfrm>
          <a:prstGeom prst="rect">
            <a:avLst/>
          </a:prstGeom>
          <a:solidFill>
            <a:srgbClr val="6699FF"/>
          </a:solidFill>
        </p:spPr>
      </p:pic>
      <p:sp>
        <p:nvSpPr>
          <p:cNvPr id="9" name="Title 8">
            <a:extLst>
              <a:ext uri="{FF2B5EF4-FFF2-40B4-BE49-F238E27FC236}">
                <a16:creationId xmlns:a16="http://schemas.microsoft.com/office/drawing/2014/main" id="{442F78F3-65E7-4507-BC55-BB5090277524}"/>
              </a:ext>
            </a:extLst>
          </p:cNvPr>
          <p:cNvSpPr>
            <a:spLocks noGrp="1"/>
          </p:cNvSpPr>
          <p:nvPr>
            <p:ph type="ctrTitle"/>
          </p:nvPr>
        </p:nvSpPr>
        <p:spPr>
          <a:xfrm>
            <a:off x="3628265" y="4338793"/>
            <a:ext cx="8281465" cy="2387600"/>
          </a:xfrm>
        </p:spPr>
        <p:txBody>
          <a:bodyPr>
            <a:noAutofit/>
          </a:bodyPr>
          <a:lstStyle/>
          <a:p>
            <a:r>
              <a:rPr lang="en-GB" sz="7200" dirty="0">
                <a:latin typeface="Impact" panose="020B0806030902050204" pitchFamily="34" charset="0"/>
              </a:rPr>
              <a:t>WHERE DO FOSSIL FUELS COME FROM?</a:t>
            </a:r>
          </a:p>
        </p:txBody>
      </p:sp>
      <p:pic>
        <p:nvPicPr>
          <p:cNvPr id="3" name="Picture 2">
            <a:extLst>
              <a:ext uri="{FF2B5EF4-FFF2-40B4-BE49-F238E27FC236}">
                <a16:creationId xmlns:a16="http://schemas.microsoft.com/office/drawing/2014/main" id="{5480F526-F6EE-450B-99B9-1325366CFDF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8978925">
            <a:off x="9018590" y="318069"/>
            <a:ext cx="1981200" cy="3429000"/>
          </a:xfrm>
          <a:prstGeom prst="rect">
            <a:avLst/>
          </a:prstGeom>
        </p:spPr>
      </p:pic>
      <p:pic>
        <p:nvPicPr>
          <p:cNvPr id="15" name="Picture 14">
            <a:extLst>
              <a:ext uri="{FF2B5EF4-FFF2-40B4-BE49-F238E27FC236}">
                <a16:creationId xmlns:a16="http://schemas.microsoft.com/office/drawing/2014/main" id="{0F0A8C89-FD4B-42DB-929A-D48D753E4FE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7900211">
            <a:off x="595849" y="3389985"/>
            <a:ext cx="3736939" cy="2843577"/>
          </a:xfrm>
          <a:prstGeom prst="rect">
            <a:avLst/>
          </a:prstGeom>
        </p:spPr>
      </p:pic>
      <p:pic>
        <p:nvPicPr>
          <p:cNvPr id="16" name="Picture 15">
            <a:extLst>
              <a:ext uri="{FF2B5EF4-FFF2-40B4-BE49-F238E27FC236}">
                <a16:creationId xmlns:a16="http://schemas.microsoft.com/office/drawing/2014/main" id="{71D85C74-207E-4A88-87D8-D92ABA12709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914317" y="2413420"/>
            <a:ext cx="1542927" cy="1892194"/>
          </a:xfrm>
          <a:prstGeom prst="rect">
            <a:avLst/>
          </a:prstGeom>
        </p:spPr>
      </p:pic>
      <p:sp>
        <p:nvSpPr>
          <p:cNvPr id="2" name="TextBox 1">
            <a:extLst>
              <a:ext uri="{FF2B5EF4-FFF2-40B4-BE49-F238E27FC236}">
                <a16:creationId xmlns:a16="http://schemas.microsoft.com/office/drawing/2014/main" id="{C46C5A3A-700E-400D-BEDF-47C13B52B2BF}"/>
              </a:ext>
            </a:extLst>
          </p:cNvPr>
          <p:cNvSpPr txBox="1"/>
          <p:nvPr/>
        </p:nvSpPr>
        <p:spPr>
          <a:xfrm>
            <a:off x="583096" y="583096"/>
            <a:ext cx="7301947" cy="1754326"/>
          </a:xfrm>
          <a:prstGeom prst="rect">
            <a:avLst/>
          </a:prstGeom>
          <a:solidFill>
            <a:schemeClr val="bg1"/>
          </a:solidFill>
        </p:spPr>
        <p:txBody>
          <a:bodyPr wrap="square" rtlCol="0">
            <a:spAutoFit/>
          </a:bodyPr>
          <a:lstStyle/>
          <a:p>
            <a:r>
              <a:rPr lang="en-GB" sz="3600" dirty="0">
                <a:latin typeface="Impact" panose="020B0806030902050204" pitchFamily="34" charset="0"/>
              </a:rPr>
              <a:t>Fossil fuels are made from the burial of plants, animals and organisms from millions of years ago. </a:t>
            </a:r>
          </a:p>
        </p:txBody>
      </p:sp>
      <p:sp>
        <p:nvSpPr>
          <p:cNvPr id="4" name="Rectangle 3">
            <a:extLst>
              <a:ext uri="{FF2B5EF4-FFF2-40B4-BE49-F238E27FC236}">
                <a16:creationId xmlns:a16="http://schemas.microsoft.com/office/drawing/2014/main" id="{8209FCF3-6844-4EE6-9E6A-8AAF25CAC23B}"/>
              </a:ext>
            </a:extLst>
          </p:cNvPr>
          <p:cNvSpPr/>
          <p:nvPr/>
        </p:nvSpPr>
        <p:spPr>
          <a:xfrm>
            <a:off x="583096" y="2597352"/>
            <a:ext cx="9246762" cy="646331"/>
          </a:xfrm>
          <a:prstGeom prst="rect">
            <a:avLst/>
          </a:prstGeom>
          <a:solidFill>
            <a:schemeClr val="bg1"/>
          </a:solidFill>
        </p:spPr>
        <p:txBody>
          <a:bodyPr wrap="none">
            <a:spAutoFit/>
          </a:bodyPr>
          <a:lstStyle/>
          <a:p>
            <a:r>
              <a:rPr lang="en-GB" sz="3600" dirty="0">
                <a:solidFill>
                  <a:srgbClr val="FF0000"/>
                </a:solidFill>
                <a:latin typeface="Impact" panose="020B0806030902050204" pitchFamily="34" charset="0"/>
              </a:rPr>
              <a:t>This means that fossil fuels are NON-RENEWABLE.</a:t>
            </a:r>
          </a:p>
        </p:txBody>
      </p:sp>
    </p:spTree>
    <p:extLst>
      <p:ext uri="{BB962C8B-B14F-4D97-AF65-F5344CB8AC3E}">
        <p14:creationId xmlns:p14="http://schemas.microsoft.com/office/powerpoint/2010/main" val="51164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2" descr="swamp waterlogged area surrounded by tall trees"/>
          <p:cNvPicPr>
            <a:picLocks noChangeAspect="1" noChangeArrowheads="1"/>
          </p:cNvPicPr>
          <p:nvPr/>
        </p:nvPicPr>
        <p:blipFill>
          <a:blip r:embed="rId3" cstate="print"/>
          <a:srcRect/>
          <a:stretch>
            <a:fillRect/>
          </a:stretch>
        </p:blipFill>
        <p:spPr bwMode="auto">
          <a:xfrm>
            <a:off x="-1540935" y="24039"/>
            <a:ext cx="13732935" cy="6872288"/>
          </a:xfrm>
          <a:prstGeom prst="rect">
            <a:avLst/>
          </a:prstGeom>
          <a:noFill/>
          <a:ln w="9525">
            <a:noFill/>
            <a:miter lim="800000"/>
            <a:headEnd/>
            <a:tailEnd/>
          </a:ln>
        </p:spPr>
      </p:pic>
      <p:sp>
        <p:nvSpPr>
          <p:cNvPr id="5" name="Title 4">
            <a:extLst>
              <a:ext uri="{FF2B5EF4-FFF2-40B4-BE49-F238E27FC236}">
                <a16:creationId xmlns:a16="http://schemas.microsoft.com/office/drawing/2014/main" id="{C4BFE3A0-B5ED-43BA-94B9-DC2733CED103}"/>
              </a:ext>
            </a:extLst>
          </p:cNvPr>
          <p:cNvSpPr>
            <a:spLocks noGrp="1"/>
          </p:cNvSpPr>
          <p:nvPr>
            <p:ph type="title"/>
          </p:nvPr>
        </p:nvSpPr>
        <p:spPr>
          <a:xfrm>
            <a:off x="67732" y="365125"/>
            <a:ext cx="10515600" cy="1726587"/>
          </a:xfrm>
          <a:solidFill>
            <a:schemeClr val="bg1"/>
          </a:solidFill>
        </p:spPr>
        <p:txBody>
          <a:bodyPr>
            <a:normAutofit/>
          </a:bodyPr>
          <a:lstStyle/>
          <a:p>
            <a:r>
              <a:rPr lang="en-GB" sz="6000" u="sng" dirty="0">
                <a:latin typeface="Impact" panose="020B0806030902050204" pitchFamily="34" charset="0"/>
              </a:rPr>
              <a:t>Coal</a:t>
            </a:r>
            <a:r>
              <a:rPr lang="en-GB" dirty="0">
                <a:latin typeface="Impact" panose="020B0806030902050204" pitchFamily="34" charset="0"/>
              </a:rPr>
              <a:t> was formed in swampy places, around 300 million years ago!</a:t>
            </a:r>
            <a:endParaRPr lang="en-GB" dirty="0"/>
          </a:p>
        </p:txBody>
      </p:sp>
      <p:pic>
        <p:nvPicPr>
          <p:cNvPr id="1026" name="Picture 2" descr="diagram showing how coal is made over time through intense heat and pressure from layers of organic matter build up">
            <a:extLst>
              <a:ext uri="{FF2B5EF4-FFF2-40B4-BE49-F238E27FC236}">
                <a16:creationId xmlns:a16="http://schemas.microsoft.com/office/drawing/2014/main" id="{B857343F-2470-4225-A10D-A0DD59EA7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532" y="2282491"/>
            <a:ext cx="6386285" cy="4383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the ocean, showing ripples in water">
            <a:extLst>
              <a:ext uri="{FF2B5EF4-FFF2-40B4-BE49-F238E27FC236}">
                <a16:creationId xmlns:a16="http://schemas.microsoft.com/office/drawing/2014/main" id="{B2280287-4F41-49BB-A6A2-98A4D3E9B0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635000"/>
            <a:ext cx="12251871" cy="8167914"/>
          </a:xfrm>
          <a:prstGeom prst="rect">
            <a:avLst/>
          </a:prstGeom>
        </p:spPr>
      </p:pic>
      <p:sp>
        <p:nvSpPr>
          <p:cNvPr id="2" name="Title 1">
            <a:extLst>
              <a:ext uri="{FF2B5EF4-FFF2-40B4-BE49-F238E27FC236}">
                <a16:creationId xmlns:a16="http://schemas.microsoft.com/office/drawing/2014/main" id="{13F97ED2-7FB1-425D-9E51-8608407C023D}"/>
              </a:ext>
            </a:extLst>
          </p:cNvPr>
          <p:cNvSpPr>
            <a:spLocks noGrp="1"/>
          </p:cNvSpPr>
          <p:nvPr>
            <p:ph type="title"/>
          </p:nvPr>
        </p:nvSpPr>
        <p:spPr>
          <a:xfrm>
            <a:off x="838200" y="0"/>
            <a:ext cx="10515600" cy="1325563"/>
          </a:xfrm>
          <a:solidFill>
            <a:schemeClr val="bg1"/>
          </a:solidFill>
        </p:spPr>
        <p:txBody>
          <a:bodyPr>
            <a:normAutofit fontScale="90000"/>
          </a:bodyPr>
          <a:lstStyle/>
          <a:p>
            <a:r>
              <a:rPr lang="en-GB" sz="5400" u="sng" dirty="0">
                <a:latin typeface="Impact" panose="020B0806030902050204" pitchFamily="34" charset="0"/>
              </a:rPr>
              <a:t>Oil and gas </a:t>
            </a:r>
            <a:r>
              <a:rPr lang="en-GB" dirty="0">
                <a:latin typeface="Impact" panose="020B0806030902050204" pitchFamily="34" charset="0"/>
              </a:rPr>
              <a:t>were formed in places like this millions of years ago!</a:t>
            </a:r>
            <a:endParaRPr lang="en-GB" dirty="0"/>
          </a:p>
        </p:txBody>
      </p:sp>
      <p:pic>
        <p:nvPicPr>
          <p:cNvPr id="4" name="Picture 3" descr="A screenshot of a cell phone&#10;&#10;Description automatically generated">
            <a:extLst>
              <a:ext uri="{FF2B5EF4-FFF2-40B4-BE49-F238E27FC236}">
                <a16:creationId xmlns:a16="http://schemas.microsoft.com/office/drawing/2014/main" id="{E48516B4-38C7-49E9-BF79-90F74AC3F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30" y="1512916"/>
            <a:ext cx="11825408" cy="5345084"/>
          </a:xfrm>
          <a:prstGeom prst="rect">
            <a:avLst/>
          </a:prstGeom>
        </p:spPr>
      </p:pic>
    </p:spTree>
    <p:extLst>
      <p:ext uri="{BB962C8B-B14F-4D97-AF65-F5344CB8AC3E}">
        <p14:creationId xmlns:p14="http://schemas.microsoft.com/office/powerpoint/2010/main" val="71800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332A-47E8-4514-9613-C095577B2DEF}"/>
              </a:ext>
            </a:extLst>
          </p:cNvPr>
          <p:cNvSpPr>
            <a:spLocks noGrp="1"/>
          </p:cNvSpPr>
          <p:nvPr>
            <p:ph type="title"/>
          </p:nvPr>
        </p:nvSpPr>
        <p:spPr>
          <a:xfrm>
            <a:off x="355524" y="318808"/>
            <a:ext cx="9447258" cy="965885"/>
          </a:xfrm>
          <a:solidFill>
            <a:schemeClr val="bg1"/>
          </a:solidFill>
        </p:spPr>
        <p:txBody>
          <a:bodyPr>
            <a:normAutofit fontScale="90000"/>
          </a:bodyPr>
          <a:lstStyle/>
          <a:p>
            <a:r>
              <a:rPr lang="en-GB" sz="5400" dirty="0">
                <a:latin typeface="Impact" panose="020B0806030902050204" pitchFamily="34" charset="0"/>
              </a:rPr>
              <a:t>Energy Explorers Task 2: Story board</a:t>
            </a:r>
          </a:p>
        </p:txBody>
      </p:sp>
      <p:sp>
        <p:nvSpPr>
          <p:cNvPr id="3" name="TextBox 2">
            <a:extLst>
              <a:ext uri="{FF2B5EF4-FFF2-40B4-BE49-F238E27FC236}">
                <a16:creationId xmlns:a16="http://schemas.microsoft.com/office/drawing/2014/main" id="{0C6FEA49-D649-4686-B140-161D2EC36320}"/>
              </a:ext>
            </a:extLst>
          </p:cNvPr>
          <p:cNvSpPr txBox="1"/>
          <p:nvPr/>
        </p:nvSpPr>
        <p:spPr>
          <a:xfrm>
            <a:off x="299759" y="2285525"/>
            <a:ext cx="8012967" cy="954107"/>
          </a:xfrm>
          <a:prstGeom prst="rect">
            <a:avLst/>
          </a:prstGeom>
          <a:solidFill>
            <a:srgbClr val="92D050"/>
          </a:solidFill>
        </p:spPr>
        <p:txBody>
          <a:bodyPr wrap="square" rtlCol="0">
            <a:spAutoFit/>
          </a:bodyPr>
          <a:lstStyle/>
          <a:p>
            <a:r>
              <a:rPr lang="en-GB" sz="2800" dirty="0">
                <a:latin typeface="Impact" panose="020B0806030902050204" pitchFamily="34" charset="0"/>
              </a:rPr>
              <a:t>Your story board should either show the formation of:</a:t>
            </a:r>
          </a:p>
          <a:p>
            <a:r>
              <a:rPr lang="en-GB" sz="2800" dirty="0">
                <a:latin typeface="Impact" panose="020B0806030902050204" pitchFamily="34" charset="0"/>
              </a:rPr>
              <a:t>Coal, Oil or Gas  </a:t>
            </a:r>
          </a:p>
        </p:txBody>
      </p:sp>
      <p:sp>
        <p:nvSpPr>
          <p:cNvPr id="4" name="Rectangle 3" descr="a picture of a swampy area from 300 million years ago">
            <a:extLst>
              <a:ext uri="{FF2B5EF4-FFF2-40B4-BE49-F238E27FC236}">
                <a16:creationId xmlns:a16="http://schemas.microsoft.com/office/drawing/2014/main" id="{69757884-20E7-4B2E-BA68-2D19B8E13231}"/>
              </a:ext>
              <a:ext uri="{C183D7F6-B498-43B3-948B-1728B52AA6E4}">
                <adec:decorative xmlns:adec="http://schemas.microsoft.com/office/drawing/2017/decorative" val="0"/>
              </a:ext>
            </a:extLst>
          </p:cNvPr>
          <p:cNvSpPr/>
          <p:nvPr/>
        </p:nvSpPr>
        <p:spPr>
          <a:xfrm>
            <a:off x="486810" y="3990853"/>
            <a:ext cx="2985655" cy="205375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A picture showing how trees and plants die and decay into the ground">
            <a:extLst>
              <a:ext uri="{FF2B5EF4-FFF2-40B4-BE49-F238E27FC236}">
                <a16:creationId xmlns:a16="http://schemas.microsoft.com/office/drawing/2014/main" id="{6D7A8B7C-4611-41D2-B055-B05BB0BCF488}"/>
              </a:ext>
              <a:ext uri="{C183D7F6-B498-43B3-948B-1728B52AA6E4}">
                <adec:decorative xmlns:adec="http://schemas.microsoft.com/office/drawing/2017/decorative" val="0"/>
              </a:ext>
            </a:extLst>
          </p:cNvPr>
          <p:cNvSpPr/>
          <p:nvPr/>
        </p:nvSpPr>
        <p:spPr>
          <a:xfrm>
            <a:off x="4619797" y="4019781"/>
            <a:ext cx="2985655" cy="205375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descr="An empty box with a question mark in it">
            <a:extLst>
              <a:ext uri="{FF2B5EF4-FFF2-40B4-BE49-F238E27FC236}">
                <a16:creationId xmlns:a16="http://schemas.microsoft.com/office/drawing/2014/main" id="{ACE993B6-05F0-4770-A538-DC851A5E8000}"/>
              </a:ext>
              <a:ext uri="{C183D7F6-B498-43B3-948B-1728B52AA6E4}">
                <adec:decorative xmlns:adec="http://schemas.microsoft.com/office/drawing/2017/decorative" val="0"/>
              </a:ext>
            </a:extLst>
          </p:cNvPr>
          <p:cNvSpPr/>
          <p:nvPr/>
        </p:nvSpPr>
        <p:spPr>
          <a:xfrm>
            <a:off x="8767155" y="3990853"/>
            <a:ext cx="2985655" cy="205375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Line arrow Straight">
            <a:extLst>
              <a:ext uri="{FF2B5EF4-FFF2-40B4-BE49-F238E27FC236}">
                <a16:creationId xmlns:a16="http://schemas.microsoft.com/office/drawing/2014/main" id="{438A75C9-BCCA-4590-BB1B-025064F9FF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604429" y="4717466"/>
            <a:ext cx="914400" cy="914400"/>
          </a:xfrm>
          <a:prstGeom prst="rect">
            <a:avLst/>
          </a:prstGeom>
        </p:spPr>
      </p:pic>
      <p:pic>
        <p:nvPicPr>
          <p:cNvPr id="10" name="Graphic 9" descr="Line arrow Straight">
            <a:extLst>
              <a:ext uri="{FF2B5EF4-FFF2-40B4-BE49-F238E27FC236}">
                <a16:creationId xmlns:a16="http://schemas.microsoft.com/office/drawing/2014/main" id="{2A3C0655-63F6-40F6-A1E0-11D4E72E50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7754041" y="4717467"/>
            <a:ext cx="914400" cy="914400"/>
          </a:xfrm>
          <a:prstGeom prst="rect">
            <a:avLst/>
          </a:prstGeom>
        </p:spPr>
      </p:pic>
      <p:sp>
        <p:nvSpPr>
          <p:cNvPr id="12" name="Rectangle 11">
            <a:extLst>
              <a:ext uri="{FF2B5EF4-FFF2-40B4-BE49-F238E27FC236}">
                <a16:creationId xmlns:a16="http://schemas.microsoft.com/office/drawing/2014/main" id="{A85718FC-6469-4C72-BE1B-09C1CD08FB37}"/>
              </a:ext>
            </a:extLst>
          </p:cNvPr>
          <p:cNvSpPr/>
          <p:nvPr/>
        </p:nvSpPr>
        <p:spPr>
          <a:xfrm>
            <a:off x="299760" y="1537164"/>
            <a:ext cx="4811125" cy="646331"/>
          </a:xfrm>
          <a:prstGeom prst="rect">
            <a:avLst/>
          </a:prstGeom>
          <a:solidFill>
            <a:schemeClr val="accent6">
              <a:lumMod val="60000"/>
              <a:lumOff val="40000"/>
            </a:schemeClr>
          </a:solidFill>
        </p:spPr>
        <p:txBody>
          <a:bodyPr wrap="none">
            <a:spAutoFit/>
          </a:bodyPr>
          <a:lstStyle/>
          <a:p>
            <a:r>
              <a:rPr lang="en-GB" sz="3600" dirty="0">
                <a:latin typeface="Impact" panose="020B0806030902050204" pitchFamily="34" charset="0"/>
              </a:rPr>
              <a:t>Task: Make a story board</a:t>
            </a:r>
          </a:p>
        </p:txBody>
      </p:sp>
      <p:sp>
        <p:nvSpPr>
          <p:cNvPr id="14" name="Rectangle 13">
            <a:extLst>
              <a:ext uri="{FF2B5EF4-FFF2-40B4-BE49-F238E27FC236}">
                <a16:creationId xmlns:a16="http://schemas.microsoft.com/office/drawing/2014/main" id="{DA2CD2C1-C97C-434A-8B76-84F4CED2A6C8}"/>
              </a:ext>
              <a:ext uri="{C183D7F6-B498-43B3-948B-1728B52AA6E4}">
                <adec:decorative xmlns:adec="http://schemas.microsoft.com/office/drawing/2017/decorative" val="1"/>
              </a:ext>
            </a:extLst>
          </p:cNvPr>
          <p:cNvSpPr/>
          <p:nvPr/>
        </p:nvSpPr>
        <p:spPr>
          <a:xfrm>
            <a:off x="526911" y="4690106"/>
            <a:ext cx="2881216" cy="1307352"/>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6D2CBF8-A61F-4CF6-B9EA-BD61FB502526}"/>
              </a:ext>
              <a:ext uri="{C183D7F6-B498-43B3-948B-1728B52AA6E4}">
                <adec:decorative xmlns:adec="http://schemas.microsoft.com/office/drawing/2017/decorative" val="1"/>
              </a:ext>
            </a:extLst>
          </p:cNvPr>
          <p:cNvSpPr/>
          <p:nvPr/>
        </p:nvSpPr>
        <p:spPr>
          <a:xfrm>
            <a:off x="534431" y="4033682"/>
            <a:ext cx="2881216" cy="660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2833838-F92C-4088-AC54-0045EC0AECCB}"/>
              </a:ext>
            </a:extLst>
          </p:cNvPr>
          <p:cNvSpPr/>
          <p:nvPr/>
        </p:nvSpPr>
        <p:spPr>
          <a:xfrm>
            <a:off x="228527" y="6297081"/>
            <a:ext cx="3911648" cy="400110"/>
          </a:xfrm>
          <a:prstGeom prst="rect">
            <a:avLst/>
          </a:prstGeom>
          <a:solidFill>
            <a:schemeClr val="bg1"/>
          </a:solidFill>
        </p:spPr>
        <p:txBody>
          <a:bodyPr wrap="none">
            <a:spAutoFit/>
          </a:bodyPr>
          <a:lstStyle/>
          <a:p>
            <a:r>
              <a:rPr lang="en-GB" sz="2000" dirty="0">
                <a:latin typeface="Impact" panose="020B0806030902050204" pitchFamily="34" charset="0"/>
              </a:rPr>
              <a:t>Swampy area 300 million years ago</a:t>
            </a:r>
          </a:p>
        </p:txBody>
      </p:sp>
      <p:pic>
        <p:nvPicPr>
          <p:cNvPr id="27" name="Graphic 26" descr="Palm tree">
            <a:extLst>
              <a:ext uri="{FF2B5EF4-FFF2-40B4-BE49-F238E27FC236}">
                <a16:creationId xmlns:a16="http://schemas.microsoft.com/office/drawing/2014/main" id="{37245C55-6786-429E-965D-3A7A808E01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7313" y="4560534"/>
            <a:ext cx="1271476" cy="1271476"/>
          </a:xfrm>
          <a:prstGeom prst="rect">
            <a:avLst/>
          </a:prstGeom>
        </p:spPr>
      </p:pic>
      <p:pic>
        <p:nvPicPr>
          <p:cNvPr id="28" name="Graphic 27" descr="Palm tree">
            <a:extLst>
              <a:ext uri="{FF2B5EF4-FFF2-40B4-BE49-F238E27FC236}">
                <a16:creationId xmlns:a16="http://schemas.microsoft.com/office/drawing/2014/main" id="{6FB1D374-266A-4A57-B82F-405B114511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1092" y="4124016"/>
            <a:ext cx="914400" cy="914400"/>
          </a:xfrm>
          <a:prstGeom prst="rect">
            <a:avLst/>
          </a:prstGeom>
        </p:spPr>
      </p:pic>
      <p:pic>
        <p:nvPicPr>
          <p:cNvPr id="29" name="Graphic 28" descr="Palm tree">
            <a:extLst>
              <a:ext uri="{FF2B5EF4-FFF2-40B4-BE49-F238E27FC236}">
                <a16:creationId xmlns:a16="http://schemas.microsoft.com/office/drawing/2014/main" id="{9087FEEE-8A16-488A-9697-F0CDB811AA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75482" y="4377672"/>
            <a:ext cx="1271476" cy="1271476"/>
          </a:xfrm>
          <a:prstGeom prst="rect">
            <a:avLst/>
          </a:prstGeom>
        </p:spPr>
      </p:pic>
      <p:pic>
        <p:nvPicPr>
          <p:cNvPr id="30" name="Graphic 29" descr="Palm tree">
            <a:extLst>
              <a:ext uri="{FF2B5EF4-FFF2-40B4-BE49-F238E27FC236}">
                <a16:creationId xmlns:a16="http://schemas.microsoft.com/office/drawing/2014/main" id="{106481D3-D888-4A85-9A9B-C0A1ED6D80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85635" y="4261737"/>
            <a:ext cx="692905" cy="692905"/>
          </a:xfrm>
          <a:prstGeom prst="rect">
            <a:avLst/>
          </a:prstGeom>
        </p:spPr>
      </p:pic>
      <p:sp>
        <p:nvSpPr>
          <p:cNvPr id="31" name="Rectangle 30">
            <a:extLst>
              <a:ext uri="{FF2B5EF4-FFF2-40B4-BE49-F238E27FC236}">
                <a16:creationId xmlns:a16="http://schemas.microsoft.com/office/drawing/2014/main" id="{8472E42C-939F-4D00-8A0B-415FB50174A0}"/>
              </a:ext>
              <a:ext uri="{C183D7F6-B498-43B3-948B-1728B52AA6E4}">
                <adec:decorative xmlns:adec="http://schemas.microsoft.com/office/drawing/2017/decorative" val="1"/>
              </a:ext>
            </a:extLst>
          </p:cNvPr>
          <p:cNvSpPr/>
          <p:nvPr/>
        </p:nvSpPr>
        <p:spPr>
          <a:xfrm>
            <a:off x="4664129" y="4724564"/>
            <a:ext cx="2881216" cy="1307352"/>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B01E499-1BC6-42D2-AEB5-4A0FB2B944D1}"/>
              </a:ext>
              <a:ext uri="{C183D7F6-B498-43B3-948B-1728B52AA6E4}">
                <adec:decorative xmlns:adec="http://schemas.microsoft.com/office/drawing/2017/decorative" val="1"/>
              </a:ext>
            </a:extLst>
          </p:cNvPr>
          <p:cNvSpPr/>
          <p:nvPr/>
        </p:nvSpPr>
        <p:spPr>
          <a:xfrm>
            <a:off x="4667326" y="4064909"/>
            <a:ext cx="2881216" cy="651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07CE16A-52B0-4F0E-80B7-B2E9726BE9C8}"/>
              </a:ext>
              <a:ext uri="{C183D7F6-B498-43B3-948B-1728B52AA6E4}">
                <adec:decorative xmlns:adec="http://schemas.microsoft.com/office/drawing/2017/decorative" val="1"/>
              </a:ext>
            </a:extLst>
          </p:cNvPr>
          <p:cNvSpPr/>
          <p:nvPr/>
        </p:nvSpPr>
        <p:spPr>
          <a:xfrm>
            <a:off x="4664130" y="5113205"/>
            <a:ext cx="2881216" cy="55940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B4BCA7B-8DE5-4052-AB3D-DCCB291E954F}"/>
              </a:ext>
              <a:ext uri="{C183D7F6-B498-43B3-948B-1728B52AA6E4}">
                <adec:decorative xmlns:adec="http://schemas.microsoft.com/office/drawing/2017/decorative" val="1"/>
              </a:ext>
            </a:extLst>
          </p:cNvPr>
          <p:cNvSpPr/>
          <p:nvPr/>
        </p:nvSpPr>
        <p:spPr>
          <a:xfrm>
            <a:off x="4682521" y="4655250"/>
            <a:ext cx="2862824" cy="43308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EB9F8E6-526B-4D98-9BCD-6F93A138573D}"/>
              </a:ext>
            </a:extLst>
          </p:cNvPr>
          <p:cNvSpPr/>
          <p:nvPr/>
        </p:nvSpPr>
        <p:spPr>
          <a:xfrm>
            <a:off x="4394846" y="3436590"/>
            <a:ext cx="3435556" cy="400110"/>
          </a:xfrm>
          <a:prstGeom prst="rect">
            <a:avLst/>
          </a:prstGeom>
          <a:solidFill>
            <a:schemeClr val="bg1"/>
          </a:solidFill>
        </p:spPr>
        <p:txBody>
          <a:bodyPr wrap="none">
            <a:spAutoFit/>
          </a:bodyPr>
          <a:lstStyle/>
          <a:p>
            <a:r>
              <a:rPr lang="en-GB" sz="2000" dirty="0">
                <a:latin typeface="Impact" panose="020B0806030902050204" pitchFamily="34" charset="0"/>
              </a:rPr>
              <a:t>Trees and plants die and decay</a:t>
            </a:r>
          </a:p>
        </p:txBody>
      </p:sp>
      <p:pic>
        <p:nvPicPr>
          <p:cNvPr id="38" name="Graphic 37" descr="Question mark">
            <a:extLst>
              <a:ext uri="{FF2B5EF4-FFF2-40B4-BE49-F238E27FC236}">
                <a16:creationId xmlns:a16="http://schemas.microsoft.com/office/drawing/2014/main" id="{C2123576-6AAB-4AC5-A6B4-4772DA48B9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02782" y="4560791"/>
            <a:ext cx="914400" cy="914400"/>
          </a:xfrm>
          <a:prstGeom prst="rect">
            <a:avLst/>
          </a:prstGeom>
        </p:spPr>
      </p:pic>
      <p:grpSp>
        <p:nvGrpSpPr>
          <p:cNvPr id="43" name="Group 42">
            <a:extLst>
              <a:ext uri="{FF2B5EF4-FFF2-40B4-BE49-F238E27FC236}">
                <a16:creationId xmlns:a16="http://schemas.microsoft.com/office/drawing/2014/main" id="{1B5BF2B2-416F-498E-B706-04851AC622B1}"/>
              </a:ext>
              <a:ext uri="{C183D7F6-B498-43B3-948B-1728B52AA6E4}">
                <adec:decorative xmlns:adec="http://schemas.microsoft.com/office/drawing/2017/decorative" val="1"/>
              </a:ext>
            </a:extLst>
          </p:cNvPr>
          <p:cNvGrpSpPr/>
          <p:nvPr/>
        </p:nvGrpSpPr>
        <p:grpSpPr>
          <a:xfrm>
            <a:off x="8148711" y="1137299"/>
            <a:ext cx="3508858" cy="3311878"/>
            <a:chOff x="8327618" y="1180383"/>
            <a:chExt cx="3514304" cy="3514304"/>
          </a:xfrm>
        </p:grpSpPr>
        <p:pic>
          <p:nvPicPr>
            <p:cNvPr id="41" name="Graphic 40" descr="Thought bubble">
              <a:extLst>
                <a:ext uri="{FF2B5EF4-FFF2-40B4-BE49-F238E27FC236}">
                  <a16:creationId xmlns:a16="http://schemas.microsoft.com/office/drawing/2014/main" id="{56247755-2A46-4236-8CDE-35FA4327FE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29765">
              <a:off x="8327618" y="1180383"/>
              <a:ext cx="3514304" cy="3514304"/>
            </a:xfrm>
            <a:prstGeom prst="rect">
              <a:avLst/>
            </a:prstGeom>
          </p:spPr>
        </p:pic>
        <p:sp>
          <p:nvSpPr>
            <p:cNvPr id="42" name="TextBox 41">
              <a:extLst>
                <a:ext uri="{FF2B5EF4-FFF2-40B4-BE49-F238E27FC236}">
                  <a16:creationId xmlns:a16="http://schemas.microsoft.com/office/drawing/2014/main" id="{C3227B02-61B0-4D6C-B460-56DF031A88F8}"/>
                </a:ext>
              </a:extLst>
            </p:cNvPr>
            <p:cNvSpPr txBox="1"/>
            <p:nvPr/>
          </p:nvSpPr>
          <p:spPr>
            <a:xfrm rot="817311">
              <a:off x="9356783" y="2044184"/>
              <a:ext cx="1689971" cy="1077218"/>
            </a:xfrm>
            <a:prstGeom prst="rect">
              <a:avLst/>
            </a:prstGeom>
            <a:solidFill>
              <a:schemeClr val="bg1"/>
            </a:solidFill>
          </p:spPr>
          <p:txBody>
            <a:bodyPr wrap="square" rtlCol="0">
              <a:spAutoFit/>
            </a:bodyPr>
            <a:lstStyle/>
            <a:p>
              <a:pPr algn="ctr"/>
              <a:r>
                <a:rPr lang="en-GB" sz="3200" dirty="0">
                  <a:latin typeface="Impact" panose="020B0806030902050204" pitchFamily="34" charset="0"/>
                </a:rPr>
                <a:t>Example: Coal</a:t>
              </a:r>
            </a:p>
          </p:txBody>
        </p:sp>
      </p:grpSp>
    </p:spTree>
    <p:extLst>
      <p:ext uri="{BB962C8B-B14F-4D97-AF65-F5344CB8AC3E}">
        <p14:creationId xmlns:p14="http://schemas.microsoft.com/office/powerpoint/2010/main" val="210510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F5A6EC-C86F-4024-B4FE-A3737C2E18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476" y="-901365"/>
            <a:ext cx="9855832" cy="9855832"/>
          </a:xfrm>
          <a:prstGeom prst="rect">
            <a:avLst/>
          </a:prstGeom>
        </p:spPr>
      </p:pic>
      <p:sp>
        <p:nvSpPr>
          <p:cNvPr id="9" name="Title 8">
            <a:extLst>
              <a:ext uri="{FF2B5EF4-FFF2-40B4-BE49-F238E27FC236}">
                <a16:creationId xmlns:a16="http://schemas.microsoft.com/office/drawing/2014/main" id="{442F78F3-65E7-4507-BC55-BB5090277524}"/>
              </a:ext>
            </a:extLst>
          </p:cNvPr>
          <p:cNvSpPr>
            <a:spLocks noGrp="1"/>
          </p:cNvSpPr>
          <p:nvPr>
            <p:ph type="ctrTitle"/>
          </p:nvPr>
        </p:nvSpPr>
        <p:spPr>
          <a:xfrm>
            <a:off x="528798" y="3917773"/>
            <a:ext cx="7394283" cy="2387600"/>
          </a:xfrm>
        </p:spPr>
        <p:txBody>
          <a:bodyPr>
            <a:noAutofit/>
          </a:bodyPr>
          <a:lstStyle/>
          <a:p>
            <a:r>
              <a:rPr lang="en-GB" sz="6600" dirty="0">
                <a:latin typeface="Impact" panose="020B0806030902050204" pitchFamily="34" charset="0"/>
              </a:rPr>
              <a:t>HOW DO WE GET FOSSIL FUELS OUT OF THE GROUND?</a:t>
            </a:r>
          </a:p>
        </p:txBody>
      </p:sp>
      <p:pic>
        <p:nvPicPr>
          <p:cNvPr id="5" name="Graphic 4">
            <a:extLst>
              <a:ext uri="{FF2B5EF4-FFF2-40B4-BE49-F238E27FC236}">
                <a16:creationId xmlns:a16="http://schemas.microsoft.com/office/drawing/2014/main" id="{D360131D-071D-41EF-9F97-19DBECF56F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0555" y="-662387"/>
            <a:ext cx="3496829" cy="3496829"/>
          </a:xfrm>
          <a:prstGeom prst="rect">
            <a:avLst/>
          </a:prstGeom>
        </p:spPr>
      </p:pic>
      <p:pic>
        <p:nvPicPr>
          <p:cNvPr id="7" name="Graphic 6" descr="Cloud">
            <a:extLst>
              <a:ext uri="{FF2B5EF4-FFF2-40B4-BE49-F238E27FC236}">
                <a16:creationId xmlns:a16="http://schemas.microsoft.com/office/drawing/2014/main" id="{9B96F871-7540-4211-8A3B-5767220B4E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2561" y="-382889"/>
            <a:ext cx="4409440" cy="4409440"/>
          </a:xfrm>
          <a:prstGeom prst="rect">
            <a:avLst/>
          </a:prstGeom>
        </p:spPr>
      </p:pic>
      <p:pic>
        <p:nvPicPr>
          <p:cNvPr id="4" name="Picture 3">
            <a:extLst>
              <a:ext uri="{FF2B5EF4-FFF2-40B4-BE49-F238E27FC236}">
                <a16:creationId xmlns:a16="http://schemas.microsoft.com/office/drawing/2014/main" id="{8FE1C25C-36E5-41FC-811D-4E01F6EF285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04043" y="0"/>
            <a:ext cx="4687957" cy="4687957"/>
          </a:xfrm>
          <a:prstGeom prst="rect">
            <a:avLst/>
          </a:prstGeom>
        </p:spPr>
      </p:pic>
      <p:sp>
        <p:nvSpPr>
          <p:cNvPr id="13" name="TextBox 12">
            <a:extLst>
              <a:ext uri="{FF2B5EF4-FFF2-40B4-BE49-F238E27FC236}">
                <a16:creationId xmlns:a16="http://schemas.microsoft.com/office/drawing/2014/main" id="{3B5F3D18-3A51-47BD-9CE9-BD436078D01D}"/>
              </a:ext>
            </a:extLst>
          </p:cNvPr>
          <p:cNvSpPr txBox="1"/>
          <p:nvPr/>
        </p:nvSpPr>
        <p:spPr>
          <a:xfrm>
            <a:off x="4248492" y="621502"/>
            <a:ext cx="3780954" cy="1200329"/>
          </a:xfrm>
          <a:prstGeom prst="rect">
            <a:avLst/>
          </a:prstGeom>
          <a:noFill/>
        </p:spPr>
        <p:txBody>
          <a:bodyPr wrap="square" rtlCol="0">
            <a:spAutoFit/>
          </a:bodyPr>
          <a:lstStyle/>
          <a:p>
            <a:pPr algn="ctr"/>
            <a:r>
              <a:rPr lang="en-GB" sz="3600" dirty="0">
                <a:latin typeface="Impact" panose="020B0806030902050204" pitchFamily="34" charset="0"/>
              </a:rPr>
              <a:t>2 MINUTE DISCUSSION</a:t>
            </a:r>
          </a:p>
        </p:txBody>
      </p:sp>
    </p:spTree>
    <p:extLst>
      <p:ext uri="{BB962C8B-B14F-4D97-AF65-F5344CB8AC3E}">
        <p14:creationId xmlns:p14="http://schemas.microsoft.com/office/powerpoint/2010/main" val="119169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a16="http://schemas.microsoft.com/office/drawing/2014/main" id="{36D1D7F5-7120-4C2C-A7B3-D3E1045CA13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67125" y="2320479"/>
            <a:ext cx="4286249" cy="4172396"/>
          </a:xfrm>
          <a:prstGeom prst="rect">
            <a:avLst/>
          </a:prstGeom>
        </p:spPr>
      </p:pic>
      <p:sp>
        <p:nvSpPr>
          <p:cNvPr id="2" name="Title 1">
            <a:extLst>
              <a:ext uri="{FF2B5EF4-FFF2-40B4-BE49-F238E27FC236}">
                <a16:creationId xmlns:a16="http://schemas.microsoft.com/office/drawing/2014/main" id="{FC1775AF-2371-48C3-A98C-1F784E917AFC}"/>
              </a:ext>
            </a:extLst>
          </p:cNvPr>
          <p:cNvSpPr>
            <a:spLocks noGrp="1"/>
          </p:cNvSpPr>
          <p:nvPr>
            <p:ph type="title"/>
          </p:nvPr>
        </p:nvSpPr>
        <p:spPr>
          <a:solidFill>
            <a:schemeClr val="bg1"/>
          </a:solidFill>
        </p:spPr>
        <p:txBody>
          <a:bodyPr>
            <a:normAutofit/>
          </a:bodyPr>
          <a:lstStyle/>
          <a:p>
            <a:r>
              <a:rPr lang="en-GB" dirty="0">
                <a:latin typeface="Impact" panose="020B0806030902050204" pitchFamily="34" charset="0"/>
              </a:rPr>
              <a:t>How do we get fossil fuels out of the ground?</a:t>
            </a:r>
          </a:p>
        </p:txBody>
      </p:sp>
      <p:pic>
        <p:nvPicPr>
          <p:cNvPr id="5" name="Picture 4" descr="A close up of text on a black background&#10;&#10;Description automatically generated">
            <a:extLst>
              <a:ext uri="{FF2B5EF4-FFF2-40B4-BE49-F238E27FC236}">
                <a16:creationId xmlns:a16="http://schemas.microsoft.com/office/drawing/2014/main" id="{2E92413D-94AB-4036-92DD-F57FF8AA94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9100" y="2103437"/>
            <a:ext cx="3048000" cy="2571750"/>
          </a:xfrm>
          <a:prstGeom prst="rect">
            <a:avLst/>
          </a:prstGeom>
        </p:spPr>
      </p:pic>
      <p:sp>
        <p:nvSpPr>
          <p:cNvPr id="6" name="TextBox 5">
            <a:extLst>
              <a:ext uri="{FF2B5EF4-FFF2-40B4-BE49-F238E27FC236}">
                <a16:creationId xmlns:a16="http://schemas.microsoft.com/office/drawing/2014/main" id="{84073CA1-5D4E-4BBA-89C0-3A3BBA309BF0}"/>
              </a:ext>
            </a:extLst>
          </p:cNvPr>
          <p:cNvSpPr txBox="1"/>
          <p:nvPr/>
        </p:nvSpPr>
        <p:spPr>
          <a:xfrm>
            <a:off x="3600450" y="2732632"/>
            <a:ext cx="2076450" cy="769441"/>
          </a:xfrm>
          <a:prstGeom prst="rect">
            <a:avLst/>
          </a:prstGeom>
          <a:solidFill>
            <a:schemeClr val="bg1"/>
          </a:solidFill>
        </p:spPr>
        <p:txBody>
          <a:bodyPr wrap="square" rtlCol="0">
            <a:spAutoFit/>
          </a:bodyPr>
          <a:lstStyle/>
          <a:p>
            <a:pPr algn="ctr"/>
            <a:r>
              <a:rPr lang="en-GB" sz="4400" dirty="0">
                <a:latin typeface="Impact" panose="020B0806030902050204" pitchFamily="34" charset="0"/>
              </a:rPr>
              <a:t>mining</a:t>
            </a:r>
          </a:p>
        </p:txBody>
      </p:sp>
      <p:sp>
        <p:nvSpPr>
          <p:cNvPr id="9" name="TextBox 8">
            <a:extLst>
              <a:ext uri="{FF2B5EF4-FFF2-40B4-BE49-F238E27FC236}">
                <a16:creationId xmlns:a16="http://schemas.microsoft.com/office/drawing/2014/main" id="{D90F1212-E181-44EE-9D6C-670AA1719124}"/>
              </a:ext>
            </a:extLst>
          </p:cNvPr>
          <p:cNvSpPr txBox="1"/>
          <p:nvPr/>
        </p:nvSpPr>
        <p:spPr>
          <a:xfrm>
            <a:off x="838200" y="5524256"/>
            <a:ext cx="3105150" cy="1200329"/>
          </a:xfrm>
          <a:prstGeom prst="rect">
            <a:avLst/>
          </a:prstGeom>
          <a:solidFill>
            <a:schemeClr val="bg1"/>
          </a:solidFill>
        </p:spPr>
        <p:txBody>
          <a:bodyPr wrap="square" rtlCol="0">
            <a:spAutoFit/>
          </a:bodyPr>
          <a:lstStyle/>
          <a:p>
            <a:pPr algn="ctr"/>
            <a:r>
              <a:rPr lang="en-GB" sz="3600" dirty="0">
                <a:latin typeface="Impact" panose="020B0806030902050204" pitchFamily="34" charset="0"/>
              </a:rPr>
              <a:t>off shore oil platform</a:t>
            </a:r>
          </a:p>
        </p:txBody>
      </p:sp>
      <p:pic>
        <p:nvPicPr>
          <p:cNvPr id="11" name="Picture 10" descr="A close up of a device&#10;&#10;Description automatically generated">
            <a:extLst>
              <a:ext uri="{FF2B5EF4-FFF2-40B4-BE49-F238E27FC236}">
                <a16:creationId xmlns:a16="http://schemas.microsoft.com/office/drawing/2014/main" id="{B6ED1AC8-3524-4A9E-8F03-7060EB7B788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067550" y="2054512"/>
            <a:ext cx="4286250" cy="4018359"/>
          </a:xfrm>
          <a:prstGeom prst="rect">
            <a:avLst/>
          </a:prstGeom>
        </p:spPr>
      </p:pic>
      <p:sp>
        <p:nvSpPr>
          <p:cNvPr id="12" name="TextBox 11">
            <a:extLst>
              <a:ext uri="{FF2B5EF4-FFF2-40B4-BE49-F238E27FC236}">
                <a16:creationId xmlns:a16="http://schemas.microsoft.com/office/drawing/2014/main" id="{095B9526-6407-4425-B24F-2C2030D077AA}"/>
              </a:ext>
            </a:extLst>
          </p:cNvPr>
          <p:cNvSpPr txBox="1"/>
          <p:nvPr/>
        </p:nvSpPr>
        <p:spPr>
          <a:xfrm>
            <a:off x="7796213" y="5408401"/>
            <a:ext cx="3714749" cy="1200329"/>
          </a:xfrm>
          <a:prstGeom prst="rect">
            <a:avLst/>
          </a:prstGeom>
          <a:solidFill>
            <a:schemeClr val="bg1"/>
          </a:solidFill>
        </p:spPr>
        <p:txBody>
          <a:bodyPr wrap="square" rtlCol="0">
            <a:spAutoFit/>
          </a:bodyPr>
          <a:lstStyle/>
          <a:p>
            <a:pPr algn="ctr"/>
            <a:r>
              <a:rPr lang="en-GB" sz="3600" dirty="0">
                <a:latin typeface="Impact" panose="020B0806030902050204" pitchFamily="34" charset="0"/>
              </a:rPr>
              <a:t>On-land oil pump (fracking)</a:t>
            </a:r>
          </a:p>
        </p:txBody>
      </p:sp>
    </p:spTree>
    <p:extLst>
      <p:ext uri="{BB962C8B-B14F-4D97-AF65-F5344CB8AC3E}">
        <p14:creationId xmlns:p14="http://schemas.microsoft.com/office/powerpoint/2010/main" val="11010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7005</TotalTime>
  <Words>1508</Words>
  <Application>Microsoft Office PowerPoint</Application>
  <PresentationFormat>Widescreen</PresentationFormat>
  <Paragraphs>158</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Courier New</vt:lpstr>
      <vt:lpstr>Impact</vt:lpstr>
      <vt:lpstr>Office Theme</vt:lpstr>
      <vt:lpstr>ENERGY EXPLORERS: Fossil Fuels </vt:lpstr>
      <vt:lpstr>What is a fossil fuel?</vt:lpstr>
      <vt:lpstr>Energy Explorer Task 1: Do we need fossil fuels?</vt:lpstr>
      <vt:lpstr>WHERE DO FOSSIL FUELS COME FROM?</vt:lpstr>
      <vt:lpstr>Coal was formed in swampy places, around 300 million years ago!</vt:lpstr>
      <vt:lpstr>Oil and gas were formed in places like this millions of years ago!</vt:lpstr>
      <vt:lpstr>Energy Explorers Task 2: Story board</vt:lpstr>
      <vt:lpstr>HOW DO WE GET FOSSIL FUELS OUT OF THE GROUND?</vt:lpstr>
      <vt:lpstr>How do we get fossil fuels out of the ground?</vt:lpstr>
      <vt:lpstr>Why do  we need fossil fuels?</vt:lpstr>
      <vt:lpstr>What does coal make?</vt:lpstr>
      <vt:lpstr>What are oil and gas used for?</vt:lpstr>
      <vt:lpstr>Energy Explorer Task 3: Classroom Exploration</vt:lpstr>
      <vt:lpstr> Do fossil  fuels make  air pollution?</vt:lpstr>
      <vt:lpstr>Burning fossil fuels creates air pollution…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Kennell</dc:creator>
  <cp:lastModifiedBy>Danielle</cp:lastModifiedBy>
  <cp:revision>80</cp:revision>
  <cp:lastPrinted>2019-03-06T10:50:35Z</cp:lastPrinted>
  <dcterms:created xsi:type="dcterms:W3CDTF">2018-10-29T10:49:19Z</dcterms:created>
  <dcterms:modified xsi:type="dcterms:W3CDTF">2020-04-08T09:44:06Z</dcterms:modified>
</cp:coreProperties>
</file>