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9" r:id="rId3"/>
    <p:sldId id="280" r:id="rId4"/>
    <p:sldId id="281" r:id="rId5"/>
    <p:sldId id="282" r:id="rId6"/>
    <p:sldId id="283" r:id="rId7"/>
    <p:sldId id="284" r:id="rId8"/>
    <p:sldId id="28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F21D0-05F0-4064-97B9-7E4459AAE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8D9C26-A223-4838-8E55-B4FE83A1D6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9C734-58BA-4FAC-899C-6B0385972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F691-2E45-4AB1-9394-3F0B1E10DB8E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1A6D4-0CB8-4FDE-BF65-A32F763DE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05AB7-80A3-4270-BFFA-0D0166F60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8C2D-C9BE-4163-9F1B-F1035041E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349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9F46A-B9D1-46ED-8DCF-E4027CBEA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7A5748-283D-4EA5-8B82-13C0479A0B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95035-D000-4D43-860C-C1EBC2C3B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F691-2E45-4AB1-9394-3F0B1E10DB8E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65358-0C60-422B-9E2D-38E42E616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A17E3-1EEB-49FC-895D-1D373B166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8C2D-C9BE-4163-9F1B-F1035041E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33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2B8FF2-E627-4373-858B-2683FFD2FB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EEED91-3504-4925-807D-3DC2113F73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35CEF-ADFC-491C-BC22-2BA9A8ECD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F691-2E45-4AB1-9394-3F0B1E10DB8E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F3340-917C-4179-92A2-B756D0307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B221C-32FD-40B7-A6A6-722D3AC30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8C2D-C9BE-4163-9F1B-F1035041E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703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FEF72-8E75-4362-A777-3F9199754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A5B43-813F-4D1B-8E9F-C12CA492D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9B036-32AA-4A2B-8B03-4561F6493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F691-2E45-4AB1-9394-3F0B1E10DB8E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B77D6-7846-4D60-BF8C-728C74571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984AD-BB32-4BA6-B93B-6019CEDF6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8C2D-C9BE-4163-9F1B-F1035041E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49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E6CC1-4134-45C5-AA5F-4E02C4232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08AF4B-4912-4B81-88AB-B626EFAED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1B66D-42A6-41F3-ACD3-773DEE8D5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F691-2E45-4AB1-9394-3F0B1E10DB8E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51822-150D-4422-88D5-F2A9F18AC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D2213-026E-44C8-817E-C39D749BF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8C2D-C9BE-4163-9F1B-F1035041E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027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4B282-9FED-4067-BC49-36F80BF9B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A1B52-F792-4CE4-B0AF-1DE42D7BB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888AEF-0804-4AB3-A123-BB7752F83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F47BBC-9357-449B-9334-36F2B8DAB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F691-2E45-4AB1-9394-3F0B1E10DB8E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53B400-9A72-486E-A314-8343F77C9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0D5D8A-7878-45F1-8458-0FC10A2B8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8C2D-C9BE-4163-9F1B-F1035041E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57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3091F-C5BD-43A3-BE68-DF8439727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25FD6-625E-47F4-94F7-D6516C2A6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3E1F08-89AA-496F-B692-DCD59E205B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48E364-95FA-4C7F-A6EA-75A073F22F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88CB14-EAD5-454E-AEE4-05B6887CB8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14CF44-5875-478D-A5B1-0E2F49B69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F691-2E45-4AB1-9394-3F0B1E10DB8E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2ACE96-5031-4730-B2CB-918FEE325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7287B7-06D7-4057-83FA-8F8553A2F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8C2D-C9BE-4163-9F1B-F1035041E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362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41B66-582E-4BC1-996E-CC488AC41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46C49F-AB12-4509-9206-D02F35682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F691-2E45-4AB1-9394-3F0B1E10DB8E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F0A330-9490-4295-B96E-3C501FB99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29A507-DE95-4F58-B366-3FC3782C5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8C2D-C9BE-4163-9F1B-F1035041E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743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57EBEC-A0B9-4F0E-9B0F-BE29178F7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F691-2E45-4AB1-9394-3F0B1E10DB8E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99FF0F-B196-4352-BB5F-85C281F24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6AFAD-8224-46F0-AE52-793F00C92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8C2D-C9BE-4163-9F1B-F1035041E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68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0F2C8-11F3-44CA-9DC3-CEC2C01AF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7DE7D-75F9-4FCB-8BE0-66AB9F223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4C2F88-92F8-42FA-8E25-425317D656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33DC1D-69A5-4D02-AABF-9B3133AFF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F691-2E45-4AB1-9394-3F0B1E10DB8E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1963B3-C3BD-4E4C-9E3C-49D517A2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A73370-090B-413D-89C2-352B375C0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8C2D-C9BE-4163-9F1B-F1035041E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77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A0B07-6025-4639-B1CC-376C5AAE8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05E74B-B021-4832-97CA-743E1E4358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1942E0-946D-48BD-9CF7-66D32A2281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8CF64D-25EE-46A2-98BC-F92B297EC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F691-2E45-4AB1-9394-3F0B1E10DB8E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C15CA5-A3DA-4F20-A008-68981B0A5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6D4D0B-8A6B-44BC-9AC4-A6081BAE0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8C2D-C9BE-4163-9F1B-F1035041E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687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2EB83E-F700-4DF8-A8FA-ABE0CF6F3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0CDE5-60F5-44ED-A2D5-C2EF8958C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A3A88-E19F-4E50-ADAC-4E7B2E932E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4F691-2E45-4AB1-9394-3F0B1E10DB8E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3ECA7-6F89-4399-8281-FE572B53D8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C8747-98F2-4333-813D-AED91FF0E3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A8C2D-C9BE-4163-9F1B-F1035041E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141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79F5A6EC-C86F-4024-B4FE-A3737C2E1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14824" y="-1364972"/>
            <a:ext cx="9855832" cy="98558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22A955-8186-49DD-8336-FD6FE777331B}"/>
              </a:ext>
            </a:extLst>
          </p:cNvPr>
          <p:cNvSpPr txBox="1"/>
          <p:nvPr/>
        </p:nvSpPr>
        <p:spPr>
          <a:xfrm rot="20757052">
            <a:off x="9004531" y="4426301"/>
            <a:ext cx="2375094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Impact" panose="020B0806030902050204" pitchFamily="34" charset="0"/>
              </a:rPr>
              <a:t>5 MINUTE CHALLENGE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089B858-143C-4F3A-A61F-F7671518EFD9}"/>
              </a:ext>
            </a:extLst>
          </p:cNvPr>
          <p:cNvSpPr/>
          <p:nvPr/>
        </p:nvSpPr>
        <p:spPr>
          <a:xfrm>
            <a:off x="3453596" y="2338248"/>
            <a:ext cx="6096000" cy="36317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1500" dirty="0">
                <a:latin typeface="Impact" panose="020B0806030902050204" pitchFamily="34" charset="0"/>
              </a:rPr>
              <a:t>…TRUE OR </a:t>
            </a:r>
            <a:br>
              <a:rPr lang="en-GB" sz="11500" dirty="0">
                <a:latin typeface="Impact" panose="020B0806030902050204" pitchFamily="34" charset="0"/>
              </a:rPr>
            </a:br>
            <a:r>
              <a:rPr lang="en-GB" sz="11500" dirty="0">
                <a:latin typeface="Impact" panose="020B0806030902050204" pitchFamily="34" charset="0"/>
              </a:rPr>
              <a:t>FALSE?</a:t>
            </a:r>
            <a:endParaRPr lang="en-GB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569E4A-B03D-4B59-B9F2-9E516C1B2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795" y="621484"/>
            <a:ext cx="11480409" cy="1365201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000" dirty="0">
                <a:latin typeface="Impact" panose="020B0806030902050204" pitchFamily="34" charset="0"/>
              </a:rPr>
              <a:t>INVESTIGATING MYTHS OF AIR POLLUTION</a:t>
            </a:r>
            <a:br>
              <a:rPr lang="en-GB" dirty="0">
                <a:latin typeface="Impact" panose="020B0806030902050204" pitchFamily="34" charset="0"/>
              </a:rPr>
            </a:br>
            <a:r>
              <a:rPr lang="en-GB" sz="4000" dirty="0">
                <a:latin typeface="Impact" panose="020B0806030902050204" pitchFamily="34" charset="0"/>
              </a:rPr>
              <a:t>Are the following statements…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6314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82E790A-807D-4F8C-9BE5-08B914DA4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814" y="409624"/>
            <a:ext cx="8628630" cy="6138660"/>
          </a:xfrm>
          <a:prstGeom prst="rect">
            <a:avLst/>
          </a:prstGeom>
        </p:spPr>
      </p:pic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7C1E413E-B553-4BB9-8A03-108E21999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A. Diesel vehicles are often the most polluting vehicles on the roads</a:t>
            </a:r>
          </a:p>
        </p:txBody>
      </p:sp>
    </p:spTree>
    <p:extLst>
      <p:ext uri="{BB962C8B-B14F-4D97-AF65-F5344CB8AC3E}">
        <p14:creationId xmlns:p14="http://schemas.microsoft.com/office/powerpoint/2010/main" val="800214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855844-0CCC-4BAA-A9BB-D342FF295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847" y="165074"/>
            <a:ext cx="9240698" cy="6486447"/>
          </a:xfrm>
          <a:prstGeom prst="rect">
            <a:avLst/>
          </a:prstGeom>
        </p:spPr>
      </p:pic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06040704-F7AE-45A3-A885-3AC2F6AB8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B. You can always see air pollution</a:t>
            </a:r>
          </a:p>
        </p:txBody>
      </p:sp>
    </p:spTree>
    <p:extLst>
      <p:ext uri="{BB962C8B-B14F-4D97-AF65-F5344CB8AC3E}">
        <p14:creationId xmlns:p14="http://schemas.microsoft.com/office/powerpoint/2010/main" val="2141300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F2983D7-CC7E-49DD-B915-7617F2C61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6896" y="235976"/>
            <a:ext cx="9227919" cy="6442464"/>
          </a:xfrm>
          <a:prstGeom prst="rect">
            <a:avLst/>
          </a:prstGeom>
        </p:spPr>
      </p:pic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D8E9A23A-6A4E-4998-AFFB-691E65655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C. Walking on the inside of the pavement and away from the road can help you breathe in fewer car fumes</a:t>
            </a:r>
          </a:p>
        </p:txBody>
      </p:sp>
    </p:spTree>
    <p:extLst>
      <p:ext uri="{BB962C8B-B14F-4D97-AF65-F5344CB8AC3E}">
        <p14:creationId xmlns:p14="http://schemas.microsoft.com/office/powerpoint/2010/main" val="1548436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3BC1799-FE09-43E4-8DF4-A68428FE46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300" y="294969"/>
            <a:ext cx="8948675" cy="6312308"/>
          </a:xfrm>
          <a:prstGeom prst="rect">
            <a:avLst/>
          </a:prstGeom>
        </p:spPr>
      </p:pic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C221B50A-C612-487E-AB3A-FC8F485E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D. You can always smell air pollution</a:t>
            </a:r>
          </a:p>
        </p:txBody>
      </p:sp>
    </p:spTree>
    <p:extLst>
      <p:ext uri="{BB962C8B-B14F-4D97-AF65-F5344CB8AC3E}">
        <p14:creationId xmlns:p14="http://schemas.microsoft.com/office/powerpoint/2010/main" val="2634066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7BC9D24-34A1-4546-94ED-163DE757BB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845" y="115883"/>
            <a:ext cx="9386105" cy="6624129"/>
          </a:xfrm>
          <a:prstGeom prst="rect">
            <a:avLst/>
          </a:prstGeom>
        </p:spPr>
      </p:pic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0C011510-9470-4B43-8480-E288BB061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E. The surface area for gases to diffuse through in human lungs is roughly the same size as a tennis court</a:t>
            </a:r>
          </a:p>
        </p:txBody>
      </p:sp>
    </p:spTree>
    <p:extLst>
      <p:ext uri="{BB962C8B-B14F-4D97-AF65-F5344CB8AC3E}">
        <p14:creationId xmlns:p14="http://schemas.microsoft.com/office/powerpoint/2010/main" val="3029653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1EACB9-F163-4731-97E0-62407FEFF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5598" y="165828"/>
            <a:ext cx="9095875" cy="6485693"/>
          </a:xfrm>
          <a:prstGeom prst="rect">
            <a:avLst/>
          </a:prstGeom>
        </p:spPr>
      </p:pic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CD5236C3-0507-46F4-B7F9-83BB124EA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F. It's always better to be inside a car to protect you from air pollution</a:t>
            </a:r>
          </a:p>
        </p:txBody>
      </p:sp>
    </p:spTree>
    <p:extLst>
      <p:ext uri="{BB962C8B-B14F-4D97-AF65-F5344CB8AC3E}">
        <p14:creationId xmlns:p14="http://schemas.microsoft.com/office/powerpoint/2010/main" val="777806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ACF3899-845E-4B07-89CE-0A2DA17BF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8000" y="132734"/>
            <a:ext cx="9396207" cy="6577781"/>
          </a:xfrm>
          <a:prstGeom prst="rect">
            <a:avLst/>
          </a:prstGeom>
        </p:spPr>
      </p:pic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28D07FD7-797E-4889-9688-CD2F86AC6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True: A, C, E</a:t>
            </a:r>
            <a:br>
              <a:rPr lang="en-GB" dirty="0"/>
            </a:br>
            <a:r>
              <a:rPr lang="en-GB" dirty="0"/>
              <a:t>False: B, D, F</a:t>
            </a:r>
          </a:p>
        </p:txBody>
      </p:sp>
    </p:spTree>
    <p:extLst>
      <p:ext uri="{BB962C8B-B14F-4D97-AF65-F5344CB8AC3E}">
        <p14:creationId xmlns:p14="http://schemas.microsoft.com/office/powerpoint/2010/main" val="2861974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124</Words>
  <Application>Microsoft Office PowerPoint</Application>
  <PresentationFormat>Widescreen</PresentationFormat>
  <Paragraphs>10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Impact</vt:lpstr>
      <vt:lpstr>Office Theme</vt:lpstr>
      <vt:lpstr>INVESTIGATING MYTHS OF AIR POLLUTION Are the following statements…</vt:lpstr>
      <vt:lpstr>A. Diesel vehicles are often the most polluting vehicles on the roads</vt:lpstr>
      <vt:lpstr>B. You can always see air pollution</vt:lpstr>
      <vt:lpstr>C. Walking on the inside of the pavement and away from the road can help you breathe in fewer car fumes</vt:lpstr>
      <vt:lpstr>D. You can always smell air pollution</vt:lpstr>
      <vt:lpstr>E. The surface area for gases to diffuse through in human lungs is roughly the same size as a tennis court</vt:lpstr>
      <vt:lpstr>F. It's always better to be inside a car to protect you from air pollution</vt:lpstr>
      <vt:lpstr>True: A, C, E False: B, D, 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</dc:creator>
  <cp:lastModifiedBy>Danielle</cp:lastModifiedBy>
  <cp:revision>3</cp:revision>
  <dcterms:created xsi:type="dcterms:W3CDTF">2020-03-30T15:27:07Z</dcterms:created>
  <dcterms:modified xsi:type="dcterms:W3CDTF">2020-03-30T16:11:00Z</dcterms:modified>
</cp:coreProperties>
</file>