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5" r:id="rId5"/>
    <p:sldId id="268" r:id="rId6"/>
    <p:sldId id="258" r:id="rId7"/>
    <p:sldId id="267" r:id="rId8"/>
    <p:sldId id="263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503" autoAdjust="0"/>
  </p:normalViewPr>
  <p:slideViewPr>
    <p:cSldViewPr snapToGrid="0">
      <p:cViewPr varScale="1">
        <p:scale>
          <a:sx n="63" d="100"/>
          <a:sy n="63" d="100"/>
        </p:scale>
        <p:origin x="7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64E3E-9966-43A7-9AA1-56734027BC53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D6C01-0C7D-402F-AA29-F1A826AE3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2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6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6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6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6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5E38-3880-4091-88E7-8F6A30C5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1168-5C9D-4E3C-85C6-A8D991DC8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71D6-14D4-458C-8E23-B7E0F118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8360A-70E5-45C9-B596-8ADE84D5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C8D83-6B01-4394-88DA-CAA35BD8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8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A178-4A18-4E4B-8BE3-983B7650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8DCEB-557E-4D82-ACA9-5553D116E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0FE98-901F-4199-A396-0972F4D6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55660-5CB3-4EFB-9328-1AC7DFA3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5235-7DDE-4B59-AE71-F696EB18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101FE-99CC-480C-856F-E6BEE43C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F0E32-8D49-4ADD-9883-2A4A421F7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DF0B6-1D72-468C-8F8B-DE993D43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31CF-2936-4517-BBD0-5F1F9EF9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37F29-C3B6-43EC-AB3F-012D49CE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2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0D75-F279-4E4C-B875-0FD07045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5E06-63A9-4655-9BFA-AAD040299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E369E-FDD9-4F8F-B654-AA5FBF69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6BEE8-B32D-4994-A5A2-2F456F27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411D9-C95B-4393-BD5B-73C279AD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4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3D3F-6D09-4059-8D09-CE506633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F4C12-12D4-47DF-AF7F-9953512E8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F7D8-A59A-4840-9A75-40E36712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8F5B-5D8A-4CA7-BFEA-651B4EA3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791B-5F09-41BB-9B25-7464816A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4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1773-7261-4064-9388-F76D00F0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A429-334F-4CBE-956A-307CB25D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78693-E7EB-4BCD-A527-035D80C06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AA46A-C826-4A78-AB4F-C4418498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33454-D7DF-48A3-A922-C26E48AB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F9596-E5AB-4F2D-AFFC-F9005549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4F5D-82C1-4FFF-B4DF-0B5FE64D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C81CE-AB0A-4B4E-BB8E-FE02776B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06D98-A150-4F1D-8E26-34D3D3C41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E0034-8EBA-486D-AD99-C28543A9D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BA858-C060-4238-BBD0-BBA943251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D2154-83D6-4F40-80BC-A204CFD6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B63BF-DD82-4D26-B298-2C052203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177B1-953C-4FD5-A0A1-D263A9D5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1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DBE8-1869-4AD6-A460-785097C8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1D0B0-4E9B-49C0-AE72-901C88A5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0B9F8-2AE3-4B68-8B3A-C0BE1CCD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C0922-CA1B-490F-A92B-C2E179F3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4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B08E9-4A16-4BA5-A2E2-538AA4F0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C8857-F922-4822-BA00-6462AFB9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4321E-DFAE-4195-A4BA-8B79B570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3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ECB16-697E-4F3A-B5D8-22579FF7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FC823-6469-4D81-A2EB-3942F287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87387-67BF-45ED-9669-3175355B6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B02E7-51C7-4E48-856B-F068A021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69A49-A3EE-48E9-85D5-DA48FF9A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5B1F5-FA25-43AD-93AA-C0BB072C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1BF3-20DE-40E3-9003-155D3720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3C9CF-4D3E-4E77-9BA5-28974A51E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5ACCE-9332-437E-BCCF-7DDDD72F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E3617-B8E5-4470-B1F6-D8535904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6A9DC-A555-416B-B7A6-C71C8420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E07-7C46-4186-9C7B-B4DB8291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4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364E7-F177-4D69-804C-45A34611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3AD13-2094-4A29-A8E3-F9AB4AB9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A6A8-5679-4B7E-8167-C72204C73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A225C-1FBE-4C28-BF57-4C1207C31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D75F-0822-4606-8214-FBDE3BDAA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Healthier air for Leicester logo">
            <a:extLst>
              <a:ext uri="{FF2B5EF4-FFF2-40B4-BE49-F238E27FC236}">
                <a16:creationId xmlns:a16="http://schemas.microsoft.com/office/drawing/2014/main" id="{8685176F-F3C6-417F-B590-843DF816C91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706" y="1061521"/>
            <a:ext cx="95250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856E96-702A-4696-B4EC-6151BE1E7D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5451"/>
            <a:ext cx="12226437" cy="868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199D6-A81E-4D53-AE13-5D52F30ABA7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7" y="-26956"/>
            <a:ext cx="12226437" cy="8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B623-AD1A-4B83-B777-F63C18D2F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5939"/>
            <a:ext cx="9144000" cy="2387600"/>
          </a:xfrm>
        </p:spPr>
        <p:txBody>
          <a:bodyPr/>
          <a:lstStyle/>
          <a:p>
            <a:r>
              <a:rPr lang="en-GB" b="1" dirty="0"/>
              <a:t>Where does air pollution come from?</a:t>
            </a:r>
          </a:p>
        </p:txBody>
      </p:sp>
    </p:spTree>
    <p:extLst>
      <p:ext uri="{BB962C8B-B14F-4D97-AF65-F5344CB8AC3E}">
        <p14:creationId xmlns:p14="http://schemas.microsoft.com/office/powerpoint/2010/main" val="330810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658A-E003-45EE-BCD7-F6FCEF36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6" y="1090050"/>
            <a:ext cx="10515600" cy="1325563"/>
          </a:xfrm>
        </p:spPr>
        <p:txBody>
          <a:bodyPr/>
          <a:lstStyle/>
          <a:p>
            <a:r>
              <a:rPr lang="en-GB" b="1" dirty="0"/>
              <a:t>Aim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AE9CD-8545-4208-B9A3-C0DDC960F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8" y="2032587"/>
            <a:ext cx="10812263" cy="766052"/>
          </a:xfrm>
        </p:spPr>
        <p:txBody>
          <a:bodyPr>
            <a:noAutofit/>
          </a:bodyPr>
          <a:lstStyle/>
          <a:p>
            <a:r>
              <a:rPr lang="en-GB" dirty="0"/>
              <a:t>To understand there are many air pollutants, which have multiple sources and the impacts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6FB40D-9DD8-4318-8C49-1A1AC2525EFE}"/>
              </a:ext>
            </a:extLst>
          </p:cNvPr>
          <p:cNvSpPr txBox="1">
            <a:spLocks/>
          </p:cNvSpPr>
          <p:nvPr/>
        </p:nvSpPr>
        <p:spPr>
          <a:xfrm>
            <a:off x="717886" y="2931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Lesson 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37093A-C8FA-4467-8EDA-4D5388914DA8}"/>
              </a:ext>
            </a:extLst>
          </p:cNvPr>
          <p:cNvSpPr txBox="1">
            <a:spLocks/>
          </p:cNvSpPr>
          <p:nvPr/>
        </p:nvSpPr>
        <p:spPr>
          <a:xfrm>
            <a:off x="630318" y="3877585"/>
            <a:ext cx="10515600" cy="244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To name air pollutants and their sources </a:t>
            </a:r>
          </a:p>
          <a:p>
            <a:pPr lvl="0"/>
            <a:r>
              <a:rPr lang="en-GB" dirty="0"/>
              <a:t>To describe how to improve air quality locally</a:t>
            </a:r>
          </a:p>
          <a:p>
            <a:pPr lvl="0"/>
            <a:r>
              <a:rPr lang="en-GB" dirty="0"/>
              <a:t>To convince others to help improve air quality </a:t>
            </a:r>
          </a:p>
        </p:txBody>
      </p:sp>
    </p:spTree>
    <p:extLst>
      <p:ext uri="{BB962C8B-B14F-4D97-AF65-F5344CB8AC3E}">
        <p14:creationId xmlns:p14="http://schemas.microsoft.com/office/powerpoint/2010/main" val="105603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3" y="543210"/>
            <a:ext cx="10515600" cy="1325563"/>
          </a:xfrm>
        </p:spPr>
        <p:txBody>
          <a:bodyPr/>
          <a:lstStyle/>
          <a:p>
            <a:r>
              <a:rPr lang="en-GB" b="1" dirty="0"/>
              <a:t>Air pollutants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E93D-5AD5-4F4B-8453-ACFB0924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93" y="1868773"/>
            <a:ext cx="7946069" cy="4101483"/>
          </a:xfrm>
        </p:spPr>
        <p:txBody>
          <a:bodyPr>
            <a:normAutofit/>
          </a:bodyPr>
          <a:lstStyle/>
          <a:p>
            <a:r>
              <a:rPr lang="en-GB" sz="2800" dirty="0"/>
              <a:t>Pollutants come from many sources: some are made by humans, some are natural</a:t>
            </a:r>
          </a:p>
          <a:p>
            <a:endParaRPr lang="en-GB" dirty="0"/>
          </a:p>
          <a:p>
            <a:r>
              <a:rPr lang="en-GB" sz="2800" dirty="0"/>
              <a:t>The main pollutants of concern are n</a:t>
            </a:r>
            <a:r>
              <a:rPr lang="en-GB" dirty="0"/>
              <a:t>itrogen dioxide (NO</a:t>
            </a:r>
            <a:r>
              <a:rPr lang="en-GB" baseline="-25000" dirty="0"/>
              <a:t>2</a:t>
            </a:r>
            <a:r>
              <a:rPr lang="en-GB" dirty="0"/>
              <a:t>) and particulates (PM</a:t>
            </a:r>
            <a:r>
              <a:rPr lang="en-GB" baseline="-25000" dirty="0"/>
              <a:t>10</a:t>
            </a:r>
            <a:r>
              <a:rPr lang="en-GB" dirty="0"/>
              <a:t> and PM</a:t>
            </a:r>
            <a:r>
              <a:rPr lang="en-GB" baseline="-25000" dirty="0"/>
              <a:t>2.5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sz="2800" dirty="0"/>
              <a:t>Traffic pollutants are generally the biggest problems for cities like Leicester</a:t>
            </a:r>
          </a:p>
        </p:txBody>
      </p:sp>
      <p:pic>
        <p:nvPicPr>
          <p:cNvPr id="1030" name="Picture 6" descr="AURN Monitoring 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4" y="2425700"/>
            <a:ext cx="2971801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5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3" y="632112"/>
            <a:ext cx="10515600" cy="1325563"/>
          </a:xfrm>
        </p:spPr>
        <p:txBody>
          <a:bodyPr/>
          <a:lstStyle/>
          <a:p>
            <a:r>
              <a:rPr lang="en-GB" b="1" dirty="0"/>
              <a:t>Air pollutants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E93D-5AD5-4F4B-8453-ACFB0924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019300"/>
            <a:ext cx="4222750" cy="3724552"/>
          </a:xfrm>
        </p:spPr>
        <p:txBody>
          <a:bodyPr>
            <a:normAutofit/>
          </a:bodyPr>
          <a:lstStyle/>
          <a:p>
            <a:r>
              <a:rPr lang="en-GB" sz="2800" dirty="0"/>
              <a:t>Using the information sheets</a:t>
            </a:r>
          </a:p>
          <a:p>
            <a:endParaRPr lang="en-GB" dirty="0"/>
          </a:p>
          <a:p>
            <a:r>
              <a:rPr lang="en-GB" sz="2800" dirty="0"/>
              <a:t>Complete the table for the major pollutants </a:t>
            </a:r>
          </a:p>
        </p:txBody>
      </p:sp>
      <p:pic>
        <p:nvPicPr>
          <p:cNvPr id="2050" name="Picture 2" descr="Pollutant fact sheet: nitrogen diox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/>
          <a:stretch/>
        </p:blipFill>
        <p:spPr bwMode="auto">
          <a:xfrm>
            <a:off x="6096000" y="1082481"/>
            <a:ext cx="3083042" cy="446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9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79677183"/>
              </p:ext>
            </p:extLst>
          </p:nvPr>
        </p:nvGraphicFramePr>
        <p:xfrm>
          <a:off x="493713" y="736600"/>
          <a:ext cx="11698528" cy="5183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9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r>
                        <a:rPr lang="en-GB" sz="1200" b="1" dirty="0"/>
                        <a:t>Name (and symbol)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Diagram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Sources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How to reduce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Interesting</a:t>
                      </a:r>
                      <a:r>
                        <a:rPr lang="en-GB" sz="1200" b="1" baseline="0" dirty="0"/>
                        <a:t> fact</a:t>
                      </a:r>
                      <a:endParaRPr lang="en-GB" sz="1200" b="1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345">
                <a:tc>
                  <a:txBody>
                    <a:bodyPr/>
                    <a:lstStyle/>
                    <a:p>
                      <a:r>
                        <a:rPr lang="en-GB" sz="1300" dirty="0"/>
                        <a:t>Carbon dioxide (CO)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Road transport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Smoking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Good supply of oxygen for burning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Produced</a:t>
                      </a:r>
                      <a:r>
                        <a:rPr lang="en-GB" sz="1300" baseline="0" dirty="0"/>
                        <a:t> instead of carbon dioxide in low oxygen levels 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345">
                <a:tc>
                  <a:txBody>
                    <a:bodyPr/>
                    <a:lstStyle/>
                    <a:p>
                      <a:r>
                        <a:rPr lang="en-GB" sz="1300" dirty="0"/>
                        <a:t>Nitrogen dioxide (NO</a:t>
                      </a:r>
                      <a:r>
                        <a:rPr lang="en-GB" sz="1300" baseline="-25000" dirty="0"/>
                        <a:t>2</a:t>
                      </a:r>
                      <a:r>
                        <a:rPr lang="en-GB" sz="1300" dirty="0"/>
                        <a:t>)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Burning fossil</a:t>
                      </a:r>
                      <a:r>
                        <a:rPr lang="en-GB" sz="1300" baseline="0" dirty="0"/>
                        <a:t> fuels (heating)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/>
                        <a:t>Lightening 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Using less cars, vans</a:t>
                      </a:r>
                      <a:r>
                        <a:rPr lang="en-GB" sz="1300" baseline="0" dirty="0"/>
                        <a:t> and lorries on the roads 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Lightening production makes a very small amount 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345">
                <a:tc>
                  <a:txBody>
                    <a:bodyPr/>
                    <a:lstStyle/>
                    <a:p>
                      <a:r>
                        <a:rPr lang="en-GB" sz="1300" dirty="0"/>
                        <a:t>Ozone</a:t>
                      </a:r>
                      <a:r>
                        <a:rPr lang="en-GB" sz="1300" baseline="0" dirty="0"/>
                        <a:t> (O</a:t>
                      </a:r>
                      <a:r>
                        <a:rPr lang="en-GB" sz="1300" baseline="-25000" dirty="0"/>
                        <a:t>3</a:t>
                      </a:r>
                      <a:r>
                        <a:rPr lang="en-GB" sz="1300" baseline="0" dirty="0"/>
                        <a:t>)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Industrial sources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Nitrogen</a:t>
                      </a:r>
                      <a:r>
                        <a:rPr lang="en-GB" sz="1300" baseline="0" dirty="0"/>
                        <a:t> dioxide in sunlight 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Reduce the amount of other pollutants</a:t>
                      </a:r>
                      <a:r>
                        <a:rPr lang="en-GB" sz="1300" baseline="0" dirty="0"/>
                        <a:t> e.g. burning fossil fuels 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Found in the atmosphere</a:t>
                      </a:r>
                      <a:r>
                        <a:rPr lang="en-GB" sz="1300" baseline="0" dirty="0"/>
                        <a:t> to reduce UV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345">
                <a:tc>
                  <a:txBody>
                    <a:bodyPr/>
                    <a:lstStyle/>
                    <a:p>
                      <a:r>
                        <a:rPr lang="en-GB" sz="1300" dirty="0"/>
                        <a:t>Particulates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Transport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Solid fuel</a:t>
                      </a:r>
                      <a:r>
                        <a:rPr lang="en-GB" sz="1300" baseline="0" dirty="0"/>
                        <a:t> burning and BBQs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Using</a:t>
                      </a:r>
                      <a:r>
                        <a:rPr lang="en-GB" sz="1300" baseline="0" dirty="0"/>
                        <a:t> less cars and vehicles 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Can be man-made</a:t>
                      </a:r>
                      <a:r>
                        <a:rPr lang="en-GB" sz="1300" baseline="0" dirty="0"/>
                        <a:t> and natural 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345">
                <a:tc>
                  <a:txBody>
                    <a:bodyPr/>
                    <a:lstStyle/>
                    <a:p>
                      <a:r>
                        <a:rPr lang="en-GB" sz="1300" dirty="0"/>
                        <a:t>Sulphur dioxide </a:t>
                      </a: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(SO</a:t>
                      </a:r>
                      <a:r>
                        <a:rPr lang="en-GB" sz="13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300" b="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Power stations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Solid</a:t>
                      </a:r>
                      <a:r>
                        <a:rPr lang="en-GB" sz="1300" baseline="0" dirty="0"/>
                        <a:t> fuel burning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Reducing the amount of fuels being burned 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Volcanoes</a:t>
                      </a:r>
                      <a:r>
                        <a:rPr lang="en-GB" sz="1300" baseline="0" dirty="0"/>
                        <a:t> produce large amounts of sulphur dioxide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345">
                <a:tc>
                  <a:txBody>
                    <a:bodyPr/>
                    <a:lstStyle/>
                    <a:p>
                      <a:r>
                        <a:rPr lang="en-GB" sz="1300" dirty="0"/>
                        <a:t>Ammonia (NH</a:t>
                      </a:r>
                      <a:r>
                        <a:rPr lang="en-GB" sz="1300" baseline="-25000" dirty="0"/>
                        <a:t>3</a:t>
                      </a:r>
                      <a:r>
                        <a:rPr lang="en-GB" sz="1300" dirty="0"/>
                        <a:t>)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Fertilisers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Waste disposal 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Reduce the</a:t>
                      </a:r>
                      <a:r>
                        <a:rPr lang="en-GB" sz="1300" baseline="0" dirty="0"/>
                        <a:t> amount of fertiliser and use at the correct time of year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Limited</a:t>
                      </a:r>
                      <a:r>
                        <a:rPr lang="en-GB" sz="1300" baseline="0" dirty="0"/>
                        <a:t> exposure for most people 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345">
                <a:tc>
                  <a:txBody>
                    <a:bodyPr/>
                    <a:lstStyle/>
                    <a:p>
                      <a:r>
                        <a:rPr lang="en-GB" sz="1300" dirty="0"/>
                        <a:t>VOCs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Lots of diagrams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Household products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Fuels 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Reduce the amount of VOCs</a:t>
                      </a:r>
                      <a:r>
                        <a:rPr lang="en-GB" sz="1300" baseline="0" dirty="0"/>
                        <a:t> being used as solvents</a:t>
                      </a:r>
                      <a:endParaRPr lang="en-GB" sz="1300" dirty="0"/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Can last in the air for a long time!</a:t>
                      </a:r>
                    </a:p>
                  </a:txBody>
                  <a:tcPr marL="112542" marR="1125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59" y="1097126"/>
            <a:ext cx="717662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34" y="1819824"/>
            <a:ext cx="742019" cy="57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71" y="2465281"/>
            <a:ext cx="752450" cy="55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72" y="3201770"/>
            <a:ext cx="1166098" cy="543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61" y="3833430"/>
            <a:ext cx="954258" cy="69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71" y="4508136"/>
            <a:ext cx="975714" cy="7394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D5DAA7-4CE3-4FE1-ABDC-BD88B835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-228437"/>
            <a:ext cx="10515600" cy="1325563"/>
          </a:xfrm>
        </p:spPr>
        <p:txBody>
          <a:bodyPr/>
          <a:lstStyle/>
          <a:p>
            <a:r>
              <a:rPr lang="en-GB" dirty="0"/>
              <a:t>Summary Table</a:t>
            </a:r>
          </a:p>
        </p:txBody>
      </p:sp>
    </p:spTree>
    <p:extLst>
      <p:ext uri="{BB962C8B-B14F-4D97-AF65-F5344CB8AC3E}">
        <p14:creationId xmlns:p14="http://schemas.microsoft.com/office/powerpoint/2010/main" val="334188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3" y="543210"/>
            <a:ext cx="10515600" cy="1325563"/>
          </a:xfrm>
        </p:spPr>
        <p:txBody>
          <a:bodyPr/>
          <a:lstStyle/>
          <a:p>
            <a:r>
              <a:rPr lang="en-GB" b="1" dirty="0"/>
              <a:t>Improving air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E93D-5AD5-4F4B-8453-ACFB0924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65014"/>
            <a:ext cx="10515600" cy="3716636"/>
          </a:xfrm>
        </p:spPr>
        <p:txBody>
          <a:bodyPr>
            <a:normAutofit/>
          </a:bodyPr>
          <a:lstStyle/>
          <a:p>
            <a:r>
              <a:rPr lang="en-GB" sz="3200" i="1" dirty="0"/>
              <a:t>There isn’t one answer to improving air quality in cities</a:t>
            </a:r>
          </a:p>
          <a:p>
            <a:endParaRPr lang="en-GB" sz="3200" dirty="0"/>
          </a:p>
          <a:p>
            <a:r>
              <a:rPr lang="en-GB" sz="3200" dirty="0"/>
              <a:t>Leicester has a long term air quality action plan (AQAP) to improve the air quality of Leicester</a:t>
            </a:r>
          </a:p>
          <a:p>
            <a:endParaRPr lang="en-GB" sz="3200" dirty="0"/>
          </a:p>
          <a:p>
            <a:r>
              <a:rPr lang="en-GB" sz="3200" dirty="0"/>
              <a:t>The plan identifies the types, distribution and sources of air pollution affecting the city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5389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38" y="622402"/>
            <a:ext cx="10515600" cy="1325563"/>
          </a:xfrm>
        </p:spPr>
        <p:txBody>
          <a:bodyPr/>
          <a:lstStyle/>
          <a:p>
            <a:r>
              <a:rPr lang="en-GB" b="1" dirty="0"/>
              <a:t>Improving air quality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5636" y="1736845"/>
            <a:ext cx="10738165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Encourage recycling</a:t>
            </a:r>
          </a:p>
          <a:p>
            <a:pPr marL="514350" indent="-514350">
              <a:buAutoNum type="arabicPeriod"/>
            </a:pPr>
            <a:r>
              <a:rPr lang="en-GB" dirty="0"/>
              <a:t>Leave the car at home – walk, cycle or scoot to school</a:t>
            </a:r>
          </a:p>
          <a:p>
            <a:pPr marL="514350" indent="-514350">
              <a:buAutoNum type="arabicPeriod"/>
            </a:pPr>
            <a:r>
              <a:rPr lang="en-GB" dirty="0"/>
              <a:t>Use public transport </a:t>
            </a:r>
          </a:p>
          <a:p>
            <a:pPr marL="514350" indent="-514350">
              <a:buAutoNum type="arabicPeriod"/>
            </a:pPr>
            <a:r>
              <a:rPr lang="en-GB" dirty="0"/>
              <a:t>Don’t use single use plastic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Save energy – switch lights off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Hold an anti-idling campaign, switch off your engines when the car isn’t moving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Choose a route to school that avoids busy roads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Park and stride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467964" y="980807"/>
            <a:ext cx="2551480" cy="147732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Select your top 3 things to improve air quality around school </a:t>
            </a:r>
          </a:p>
          <a:p>
            <a:pPr lvl="0" algn="ctr"/>
            <a:r>
              <a:rPr lang="en-GB" b="1" i="1" dirty="0">
                <a:solidFill>
                  <a:prstClr val="black"/>
                </a:solidFill>
              </a:rPr>
              <a:t>Be prepared to </a:t>
            </a:r>
            <a:br>
              <a:rPr lang="en-GB" b="1" i="1" dirty="0">
                <a:solidFill>
                  <a:prstClr val="black"/>
                </a:solidFill>
              </a:rPr>
            </a:br>
            <a:r>
              <a:rPr lang="en-GB" b="1" i="1" dirty="0">
                <a:solidFill>
                  <a:prstClr val="black"/>
                </a:solidFill>
              </a:rPr>
              <a:t>justify your choices </a:t>
            </a:r>
          </a:p>
        </p:txBody>
      </p:sp>
    </p:spTree>
    <p:extLst>
      <p:ext uri="{BB962C8B-B14F-4D97-AF65-F5344CB8AC3E}">
        <p14:creationId xmlns:p14="http://schemas.microsoft.com/office/powerpoint/2010/main" val="86963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6470-C14C-4645-876B-DDA29F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58100"/>
            <a:ext cx="10515600" cy="1325563"/>
          </a:xfrm>
        </p:spPr>
        <p:txBody>
          <a:bodyPr/>
          <a:lstStyle/>
          <a:p>
            <a:r>
              <a:rPr lang="en-GB" b="1" dirty="0"/>
              <a:t>Planning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1976551"/>
            <a:ext cx="9575306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Choose ONE way that your school can improve air quality </a:t>
            </a:r>
          </a:p>
          <a:p>
            <a:pPr marL="514350" indent="-514350">
              <a:buAutoNum type="arabicPeriod"/>
            </a:pPr>
            <a:r>
              <a:rPr lang="en-GB" dirty="0"/>
              <a:t>Decide what change/s you want to make</a:t>
            </a:r>
          </a:p>
          <a:p>
            <a:pPr marL="514350" indent="-514350">
              <a:buFontTx/>
              <a:buAutoNum type="arabicPeriod"/>
            </a:pPr>
            <a:r>
              <a:rPr lang="en-GB" dirty="0"/>
              <a:t>Decide the messages you want to share</a:t>
            </a:r>
          </a:p>
          <a:p>
            <a:pPr marL="514350" indent="-514350">
              <a:buFontTx/>
              <a:buAutoNum type="arabicPeriod"/>
            </a:pPr>
            <a:r>
              <a:rPr lang="en-GB" dirty="0"/>
              <a:t>Create a poster or plan an activity to share your campaign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34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6470-C14C-4645-876B-DDA29F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58100"/>
            <a:ext cx="10515600" cy="1325563"/>
          </a:xfrm>
        </p:spPr>
        <p:txBody>
          <a:bodyPr/>
          <a:lstStyle/>
          <a:p>
            <a:r>
              <a:rPr lang="en-GB" b="1" dirty="0"/>
              <a:t>Extension/homework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1976551"/>
            <a:ext cx="9581146" cy="3702354"/>
          </a:xfrm>
        </p:spPr>
        <p:txBody>
          <a:bodyPr/>
          <a:lstStyle/>
          <a:p>
            <a:r>
              <a:rPr lang="en-GB" dirty="0"/>
              <a:t>One of the biggest pollution problems is traffic in cities. Imagine if every car that came into Leicester city had to pay £5. </a:t>
            </a:r>
          </a:p>
          <a:p>
            <a:endParaRPr lang="en-GB" dirty="0"/>
          </a:p>
          <a:p>
            <a:r>
              <a:rPr lang="en-GB" dirty="0"/>
              <a:t>What would you spend this money on?</a:t>
            </a:r>
          </a:p>
          <a:p>
            <a:r>
              <a:rPr lang="en-GB" dirty="0"/>
              <a:t>Explain your strategy </a:t>
            </a:r>
          </a:p>
          <a:p>
            <a:r>
              <a:rPr lang="en-GB" dirty="0"/>
              <a:t>What would be the benefits and problems of your plan?</a:t>
            </a:r>
          </a:p>
        </p:txBody>
      </p:sp>
    </p:spTree>
    <p:extLst>
      <p:ext uri="{BB962C8B-B14F-4D97-AF65-F5344CB8AC3E}">
        <p14:creationId xmlns:p14="http://schemas.microsoft.com/office/powerpoint/2010/main" val="289545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512</Words>
  <Application>Microsoft Office PowerPoint</Application>
  <PresentationFormat>Widescreen</PresentationFormat>
  <Paragraphs>92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Where does air pollution come from?</vt:lpstr>
      <vt:lpstr>Aim of the session</vt:lpstr>
      <vt:lpstr>Air pollutants </vt:lpstr>
      <vt:lpstr>Air pollutants activity</vt:lpstr>
      <vt:lpstr>Summary Table</vt:lpstr>
      <vt:lpstr>Improving air quality</vt:lpstr>
      <vt:lpstr>Improving air quality </vt:lpstr>
      <vt:lpstr>Planning activity</vt:lpstr>
      <vt:lpstr>Extension/homework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air pollutants - presentation</dc:title>
  <dc:creator>Lee Jowett</dc:creator>
  <cp:lastModifiedBy>Amy Peace</cp:lastModifiedBy>
  <cp:revision>34</cp:revision>
  <dcterms:created xsi:type="dcterms:W3CDTF">2019-04-16T15:48:19Z</dcterms:created>
  <dcterms:modified xsi:type="dcterms:W3CDTF">2019-12-11T13:43:39Z</dcterms:modified>
</cp:coreProperties>
</file>