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008" y="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5E38-3880-4091-88E7-8F6A30C5F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411168-5C9D-4E3C-85C6-A8D991DC8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271D6-14D4-458C-8E23-B7E0F118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8360A-70E5-45C9-B596-8ADE84D58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C8D83-6B01-4394-88DA-CAA35BD8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7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BA178-4A18-4E4B-8BE3-983B7650C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8DCEB-557E-4D82-ACA9-5553D116E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0FE98-901F-4199-A396-0972F4D68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55660-5CB3-4EFB-9328-1AC7DFA3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B5235-7DDE-4B59-AE71-F696EB18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69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101FE-99CC-480C-856F-E6BEE43C8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EF0E32-8D49-4ADD-9883-2A4A421F72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DF0B6-1D72-468C-8F8B-DE993D43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431CF-2936-4517-BBD0-5F1F9EF9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7F29-C3B6-43EC-AB3F-012D49CE2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9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70D75-F279-4E4C-B875-0FD070459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5E06-63A9-4655-9BFA-AAD040299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E369E-FDD9-4F8F-B654-AA5FBF698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6BEE8-B32D-4994-A5A2-2F456F27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411D9-C95B-4393-BD5B-73C279AD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82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E3D3F-6D09-4059-8D09-CE5066334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F4C12-12D4-47DF-AF7F-9953512E8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FF7D8-A59A-4840-9A75-40E36712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B8F5B-5D8A-4CA7-BFEA-651B4EA32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D791B-5F09-41BB-9B25-7464816A9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66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41773-7261-4064-9388-F76D00F0C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FA429-334F-4CBE-956A-307CB25D15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378693-E7EB-4BCD-A527-035D80C068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AA46A-C826-4A78-AB4F-C4418498C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D33454-D7DF-48A3-A922-C26E48AB3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9F9596-E5AB-4F2D-AFFC-F90055498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017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74F5D-82C1-4FFF-B4DF-0B5FE64D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C81CE-AB0A-4B4E-BB8E-FE02776B3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F06D98-A150-4F1D-8E26-34D3D3C41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DE0034-8EBA-486D-AD99-C28543A9D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BA858-C060-4238-BBD0-BBA9432519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3D2154-83D6-4F40-80BC-A204CFD61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6B63BF-DD82-4D26-B298-2C052203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1177B1-953C-4FD5-A0A1-D263A9D52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10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EDBE8-1869-4AD6-A460-785097C8B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21D0B0-4E9B-49C0-AE72-901C88A55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B0B9F8-2AE3-4B68-8B3A-C0BE1CCD3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6C0922-CA1B-490F-A92B-C2E179F3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82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4B08E9-4A16-4BA5-A2E2-538AA4F07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C8857-F922-4822-BA00-6462AFB9A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04321E-DFAE-4195-A4BA-8B79B570A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95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ECB16-697E-4F3A-B5D8-22579FF7C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6FC823-6469-4D81-A2EB-3942F2872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887387-67BF-45ED-9669-3175355B6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6B02E7-51C7-4E48-856B-F068A0218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769A49-A3EE-48E9-85D5-DA48FF9A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F5B1F5-FA25-43AD-93AA-C0BB072C7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5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71BF3-20DE-40E3-9003-155D3720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C3C9CF-4D3E-4E77-9BA5-28974A51E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F5ACCE-9332-437E-BCCF-7DDDD72FA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E3617-B8E5-4470-B1F6-D85359044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6A9DC-A555-416B-B7A6-C71C84202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E07-7C46-4186-9C7B-B4DB8291F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03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D364E7-F177-4D69-804C-45A346118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3AD13-2094-4A29-A8E3-F9AB4AB9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CCA6A8-5679-4B7E-8167-C72204C73A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44ACF-A08F-4040-B24F-02E75AD17BD0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11/12/2019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A225C-1FBE-4C28-BF57-4C1207C31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8D75F-0822-4606-8214-FBDE3BDAA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90932-C539-4338-9F8A-7F25AAD1EE4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ealthier air for Leicester logo">
            <a:extLst>
              <a:ext uri="{FF2B5EF4-FFF2-40B4-BE49-F238E27FC236}">
                <a16:creationId xmlns:a16="http://schemas.microsoft.com/office/drawing/2014/main" id="{8685176F-F3C6-417F-B590-843DF816C91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011" y="756952"/>
            <a:ext cx="773906" cy="7998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856E96-702A-4696-B4EC-6151BE1E7D6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093296"/>
            <a:ext cx="9933980" cy="7702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5199D6-A81E-4D53-AE13-5D52F30ABA76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980" y="-26955"/>
            <a:ext cx="9933980" cy="71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19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4D3E-007A-49EE-9A76-0D128280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993" y="971436"/>
            <a:ext cx="8543925" cy="1325563"/>
          </a:xfrm>
        </p:spPr>
        <p:txBody>
          <a:bodyPr/>
          <a:lstStyle/>
          <a:p>
            <a:r>
              <a:rPr lang="en-GB" b="1" dirty="0"/>
              <a:t>Theme 1 – reducing transport emissions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343D-A683-49F8-9868-512184F3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20887"/>
            <a:ext cx="8543925" cy="375607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(2) Introduce a low emission zone focussing for buses (using Haymarket Bus Station and St Margaret’s Bus Station) and work towards an ultra-low emission zone (ULEZ) for all vehicles over the period to 2026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Air quality impact - HIGH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77336" y="55172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Method 1</a:t>
            </a:r>
          </a:p>
        </p:txBody>
      </p:sp>
    </p:spTree>
    <p:extLst>
      <p:ext uri="{BB962C8B-B14F-4D97-AF65-F5344CB8AC3E}">
        <p14:creationId xmlns:p14="http://schemas.microsoft.com/office/powerpoint/2010/main" val="224053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4D3E-007A-49EE-9A76-0D128280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77" y="971436"/>
            <a:ext cx="8543925" cy="1325563"/>
          </a:xfrm>
        </p:spPr>
        <p:txBody>
          <a:bodyPr/>
          <a:lstStyle/>
          <a:p>
            <a:r>
              <a:rPr lang="en-GB" b="1" dirty="0"/>
              <a:t>Theme 1 –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343D-A683-49F8-9868-512184F3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92895"/>
            <a:ext cx="8543925" cy="36840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(4) Increase the uptake of ultra-low emission vehicles by residents and business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Air quality impact - HIGH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977336" y="55172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Method 2</a:t>
            </a:r>
          </a:p>
        </p:txBody>
      </p:sp>
    </p:spTree>
    <p:extLst>
      <p:ext uri="{BB962C8B-B14F-4D97-AF65-F5344CB8AC3E}">
        <p14:creationId xmlns:p14="http://schemas.microsoft.com/office/powerpoint/2010/main" val="3595042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4D3E-007A-49EE-9A76-0D128280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971436"/>
            <a:ext cx="8543925" cy="1325563"/>
          </a:xfrm>
        </p:spPr>
        <p:txBody>
          <a:bodyPr/>
          <a:lstStyle/>
          <a:p>
            <a:r>
              <a:rPr lang="en-GB" b="1" dirty="0"/>
              <a:t>Theme 2 – promoting sustainable transport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343D-A683-49F8-9868-512184F3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492895"/>
            <a:ext cx="8543925" cy="3684067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(8) Increase the uptake of more sustainable transport options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Air quality impact- LOW initially, but would increase over time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977336" y="55172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Method 3</a:t>
            </a:r>
          </a:p>
        </p:txBody>
      </p:sp>
    </p:spTree>
    <p:extLst>
      <p:ext uri="{BB962C8B-B14F-4D97-AF65-F5344CB8AC3E}">
        <p14:creationId xmlns:p14="http://schemas.microsoft.com/office/powerpoint/2010/main" val="376880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4D3E-007A-49EE-9A76-0D128280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508" y="971436"/>
            <a:ext cx="8543925" cy="1325563"/>
          </a:xfrm>
        </p:spPr>
        <p:txBody>
          <a:bodyPr/>
          <a:lstStyle/>
          <a:p>
            <a:r>
              <a:rPr lang="en-GB" b="1" dirty="0"/>
              <a:t>Theme 2 –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343D-A683-49F8-9868-512184F3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636911"/>
            <a:ext cx="8543925" cy="3540051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(10) Deliver our Leicester cycle action plan and integrate walking initiatives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Air quality impact - LOW initially, but would increase over time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977336" y="55172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Method 4</a:t>
            </a:r>
          </a:p>
        </p:txBody>
      </p:sp>
    </p:spTree>
    <p:extLst>
      <p:ext uri="{BB962C8B-B14F-4D97-AF65-F5344CB8AC3E}">
        <p14:creationId xmlns:p14="http://schemas.microsoft.com/office/powerpoint/2010/main" val="2928318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34D3E-007A-49EE-9A76-0D1282809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7" y="971436"/>
            <a:ext cx="8543925" cy="1325563"/>
          </a:xfrm>
        </p:spPr>
        <p:txBody>
          <a:bodyPr/>
          <a:lstStyle/>
          <a:p>
            <a:r>
              <a:rPr lang="en-GB" b="1" dirty="0"/>
              <a:t>Theme 3 – improving traffic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C343D-A683-49F8-9868-512184F37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708919"/>
            <a:ext cx="8543925" cy="346804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(12) Deliver a programme of 20 mph zones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i="1" dirty="0"/>
              <a:t>Air quality impact – LOW, but can bring improved localised air quality and encourage walking and cycling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977336" y="551723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Method 5</a:t>
            </a:r>
          </a:p>
        </p:txBody>
      </p:sp>
    </p:spTree>
    <p:extLst>
      <p:ext uri="{BB962C8B-B14F-4D97-AF65-F5344CB8AC3E}">
        <p14:creationId xmlns:p14="http://schemas.microsoft.com/office/powerpoint/2010/main" val="39862216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175</Words>
  <Application>Microsoft Office PowerPoint</Application>
  <PresentationFormat>A4 Paper (210x297 mm)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1_Office Theme</vt:lpstr>
      <vt:lpstr>Theme 1 – reducing transport emissions </vt:lpstr>
      <vt:lpstr>Theme 1 – continued</vt:lpstr>
      <vt:lpstr>Theme 2 – promoting sustainable transport</vt:lpstr>
      <vt:lpstr>Theme 2 – continued</vt:lpstr>
      <vt:lpstr>Theme 3 – improving traffic management</vt:lpstr>
    </vt:vector>
  </TitlesOfParts>
  <Company>Leicester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improving air quality - presentation</dc:title>
  <dc:creator>Lee Jowett</dc:creator>
  <cp:lastModifiedBy>Amy Peace</cp:lastModifiedBy>
  <cp:revision>7</cp:revision>
  <dcterms:created xsi:type="dcterms:W3CDTF">2019-04-29T09:30:58Z</dcterms:created>
  <dcterms:modified xsi:type="dcterms:W3CDTF">2019-12-11T13:59:17Z</dcterms:modified>
</cp:coreProperties>
</file>