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0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5E38-3880-4091-88E7-8F6A30C5F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11168-5C9D-4E3C-85C6-A8D991DC8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271D6-14D4-458C-8E23-B7E0F118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8360A-70E5-45C9-B596-8ADE84D5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C8D83-6B01-4394-88DA-CAA35BD8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A178-4A18-4E4B-8BE3-983B7650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8DCEB-557E-4D82-ACA9-5553D116E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0FE98-901F-4199-A396-0972F4D6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55660-5CB3-4EFB-9328-1AC7DFA3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B5235-7DDE-4B59-AE71-F696EB18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101FE-99CC-480C-856F-E6BEE43C8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F0E32-8D49-4ADD-9883-2A4A421F7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DF0B6-1D72-468C-8F8B-DE993D43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431CF-2936-4517-BBD0-5F1F9EF9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F29-C3B6-43EC-AB3F-012D49CE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9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0D75-F279-4E4C-B875-0FD07045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5E06-63A9-4655-9BFA-AAD040299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E369E-FDD9-4F8F-B654-AA5FBF698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6BEE8-B32D-4994-A5A2-2F456F27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411D9-C95B-4393-BD5B-73C279AD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2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3D3F-6D09-4059-8D09-CE506633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F4C12-12D4-47DF-AF7F-9953512E8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FF7D8-A59A-4840-9A75-40E36712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8F5B-5D8A-4CA7-BFEA-651B4EA3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D791B-5F09-41BB-9B25-7464816A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6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1773-7261-4064-9388-F76D00F0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FA429-334F-4CBE-956A-307CB25D1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78693-E7EB-4BCD-A527-035D80C06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AA46A-C826-4A78-AB4F-C4418498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33454-D7DF-48A3-A922-C26E48AB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F9596-E5AB-4F2D-AFFC-F9005549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01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4F5D-82C1-4FFF-B4DF-0B5FE64D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C81CE-AB0A-4B4E-BB8E-FE02776B3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F06D98-A150-4F1D-8E26-34D3D3C41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E0034-8EBA-486D-AD99-C28543A9D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BA858-C060-4238-BBD0-BBA943251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D2154-83D6-4F40-80BC-A204CFD6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6B63BF-DD82-4D26-B298-2C052203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177B1-953C-4FD5-A0A1-D263A9D5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0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DBE8-1869-4AD6-A460-785097C8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21D0B0-4E9B-49C0-AE72-901C88A5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0B9F8-2AE3-4B68-8B3A-C0BE1CCD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C0922-CA1B-490F-A92B-C2E179F3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8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B08E9-4A16-4BA5-A2E2-538AA4F0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C8857-F922-4822-BA00-6462AFB9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4321E-DFAE-4195-A4BA-8B79B570A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95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CB16-697E-4F3A-B5D8-22579FF7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FC823-6469-4D81-A2EB-3942F2872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887387-67BF-45ED-9669-3175355B6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B02E7-51C7-4E48-856B-F068A021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69A49-A3EE-48E9-85D5-DA48FF9A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5B1F5-FA25-43AD-93AA-C0BB072C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1BF3-20DE-40E3-9003-155D3720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C3C9CF-4D3E-4E77-9BA5-28974A51E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5ACCE-9332-437E-BCCF-7DDDD72FA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E3617-B8E5-4470-B1F6-D8535904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6A9DC-A555-416B-B7A6-C71C84202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E07-7C46-4186-9C7B-B4DB8291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3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364E7-F177-4D69-804C-45A34611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3AD13-2094-4A29-A8E3-F9AB4AB9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A6A8-5679-4B7E-8167-C72204C73A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A225C-1FBE-4C28-BF57-4C1207C31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8D75F-0822-4606-8214-FBDE3BDAA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ealthier air for Leicester logo">
            <a:extLst>
              <a:ext uri="{FF2B5EF4-FFF2-40B4-BE49-F238E27FC236}">
                <a16:creationId xmlns:a16="http://schemas.microsoft.com/office/drawing/2014/main" id="{8685176F-F3C6-417F-B590-843DF816C91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011" y="756952"/>
            <a:ext cx="773906" cy="7998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856E96-702A-4696-B4EC-6151BE1E7D6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93296"/>
            <a:ext cx="9933980" cy="770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5199D6-A81E-4D53-AE13-5D52F30ABA7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80" y="-26955"/>
            <a:ext cx="9933980" cy="71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4488" y="807293"/>
            <a:ext cx="8543925" cy="1325563"/>
          </a:xfrm>
        </p:spPr>
        <p:txBody>
          <a:bodyPr/>
          <a:lstStyle/>
          <a:p>
            <a:r>
              <a:rPr lang="en-GB" dirty="0"/>
              <a:t>Annual mean summary PM</a:t>
            </a:r>
            <a:r>
              <a:rPr lang="en-GB" baseline="-25000" dirty="0"/>
              <a:t>10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13034"/>
              </p:ext>
            </p:extLst>
          </p:nvPr>
        </p:nvGraphicFramePr>
        <p:xfrm>
          <a:off x="632520" y="2132856"/>
          <a:ext cx="8615923" cy="2592288"/>
        </p:xfrm>
        <a:graphic>
          <a:graphicData uri="http://schemas.openxmlformats.org/drawingml/2006/table">
            <a:tbl>
              <a:tblPr firstRow="1"/>
              <a:tblGrid>
                <a:gridCol w="179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8585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1999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2003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Abbey Lane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Glenhills Way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Imperial Avenue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Melton Road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Vaughan Way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02830"/>
              </p:ext>
            </p:extLst>
          </p:nvPr>
        </p:nvGraphicFramePr>
        <p:xfrm>
          <a:off x="704528" y="5172427"/>
          <a:ext cx="1892300" cy="56082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82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Annual mean not to exceed 40µg/m</a:t>
                      </a:r>
                      <a:r>
                        <a:rPr lang="en-GB" sz="1000" u="none" strike="noStrike" baseline="30000" dirty="0">
                          <a:effectLst/>
                        </a:rPr>
                        <a:t>3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53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4488" y="807293"/>
            <a:ext cx="8543925" cy="1325563"/>
          </a:xfrm>
        </p:spPr>
        <p:txBody>
          <a:bodyPr/>
          <a:lstStyle/>
          <a:p>
            <a:r>
              <a:rPr lang="en-GB" dirty="0"/>
              <a:t>24 hour mean summary PM</a:t>
            </a:r>
            <a:r>
              <a:rPr lang="en-GB" baseline="-25000" dirty="0"/>
              <a:t>10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996461"/>
              </p:ext>
            </p:extLst>
          </p:nvPr>
        </p:nvGraphicFramePr>
        <p:xfrm>
          <a:off x="632520" y="2132856"/>
          <a:ext cx="8615923" cy="2592288"/>
        </p:xfrm>
        <a:graphic>
          <a:graphicData uri="http://schemas.openxmlformats.org/drawingml/2006/table">
            <a:tbl>
              <a:tblPr firstRow="1"/>
              <a:tblGrid>
                <a:gridCol w="179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0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85859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50" marR="8950" marT="8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1999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2003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8950" marR="8950" marT="895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Abbey Lane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Glenhills Way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Imperial Avenue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Melton Road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Vaughan Way</a:t>
                      </a:r>
                    </a:p>
                  </a:txBody>
                  <a:tcPr marL="8950" marR="8950" marT="8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137931"/>
              </p:ext>
            </p:extLst>
          </p:nvPr>
        </p:nvGraphicFramePr>
        <p:xfrm>
          <a:off x="704528" y="5172427"/>
          <a:ext cx="1892300" cy="56082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82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 hour mean not to exceed 50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ymbol"/>
                        </a:rPr>
                        <a:t>m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g/m</a:t>
                      </a:r>
                      <a:r>
                        <a:rPr lang="en-GB" sz="1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GB" sz="1400" b="0" i="0" u="none" strike="noStrike" baseline="30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3393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237</Words>
  <Application>Microsoft Office PowerPoint</Application>
  <PresentationFormat>A4 Paper (210x297 mm)</PresentationFormat>
  <Paragraphs>268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1_Office Theme</vt:lpstr>
      <vt:lpstr>Annual mean summary PM10</vt:lpstr>
      <vt:lpstr>24 hour mean summary PM10</vt:lpstr>
    </vt:vector>
  </TitlesOfParts>
  <Company>Leicester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monitor air quality - data sheets</dc:title>
  <dc:creator>Lee Jowett</dc:creator>
  <cp:lastModifiedBy>Amy Peace</cp:lastModifiedBy>
  <cp:revision>9</cp:revision>
  <dcterms:created xsi:type="dcterms:W3CDTF">2019-04-29T09:30:58Z</dcterms:created>
  <dcterms:modified xsi:type="dcterms:W3CDTF">2019-12-11T13:49:34Z</dcterms:modified>
</cp:coreProperties>
</file>