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9" r:id="rId5"/>
    <p:sldId id="268" r:id="rId6"/>
    <p:sldId id="264" r:id="rId7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535"/>
    <a:srgbClr val="374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B5198-AF17-4DD4-B478-5F99066D609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B1B5B-E3F2-4790-B73E-9AAA0509A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0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1B5B-E3F2-4790-B73E-9AAA0509A0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1B5B-E3F2-4790-B73E-9AAA0509A0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1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1B5B-E3F2-4790-B73E-9AAA0509A0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9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B1B5B-E3F2-4790-B73E-9AAA0509A0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0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0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34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54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5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4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0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3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8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1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78E80-B83E-4537-8837-F616EFFD40F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D20531-76F8-4E43-B100-3C7BB0C1E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0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Partington@sdsa.net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yschoolsnetwork.co.uk/" TargetMode="External"/><Relationship Id="rId5" Type="http://schemas.openxmlformats.org/officeDocument/2006/relationships/hyperlink" Target="mailto:emma.sheasby@sdsa.net" TargetMode="External"/><Relationship Id="rId4" Type="http://schemas.openxmlformats.org/officeDocument/2006/relationships/hyperlink" Target="mailto:sophie.mellor@sdsa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rgbClr val="3FA535"/>
                </a:solidFill>
              </a:rPr>
              <a:t>Healthy Schools Network</a:t>
            </a:r>
            <a:endParaRPr lang="en-GB" sz="4800" dirty="0">
              <a:solidFill>
                <a:srgbClr val="3FA53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6" y="404262"/>
            <a:ext cx="2160000" cy="2198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7" b="89802" l="4957" r="99133">
                        <a14:foregroundMark x1="8715" y1="78612" x2="8715" y2="78612"/>
                        <a14:foregroundMark x1="6444" y1="80170" x2="6444" y2="80170"/>
                        <a14:foregroundMark x1="4957" y1="82720" x2="4957" y2="82720"/>
                        <a14:foregroundMark x1="93309" y1="75496" x2="93309" y2="75496"/>
                        <a14:foregroundMark x1="94796" y1="78612" x2="94796" y2="78612"/>
                        <a14:foregroundMark x1="97356" y1="81161" x2="97356" y2="81161"/>
                        <a14:foregroundMark x1="96283" y1="82295" x2="96283" y2="8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431" y="5202800"/>
            <a:ext cx="7007192" cy="2044742"/>
          </a:xfrm>
          <a:prstGeom prst="snip2Same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06" y="3677463"/>
            <a:ext cx="1569288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9" y="273276"/>
            <a:ext cx="1399087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87" y="5198629"/>
            <a:ext cx="1479838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4"/>
          <a:stretch/>
        </p:blipFill>
        <p:spPr>
          <a:xfrm>
            <a:off x="10565107" y="1930400"/>
            <a:ext cx="1402787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78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Healthy Schools Network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503"/>
            <a:ext cx="8596668" cy="4505860"/>
          </a:xfrm>
        </p:spPr>
        <p:txBody>
          <a:bodyPr/>
          <a:lstStyle/>
          <a:p>
            <a:pPr marL="0" indent="0">
              <a:buNone/>
            </a:pPr>
            <a:r>
              <a:rPr lang="en-GB" sz="2800" baseline="30000" dirty="0"/>
              <a:t>Now in its third year, the Healthy Schools Network was set up in 2016 as a response to demand expressed in the April 2016 survey of schools.  As you may be aware, central government funding for a National Healthy Schools’ Programme was withdrawn in 2011 and Leicester City Council funding ceased in 2014. Therefore, new arrangements surrounding healthy schools, in Leicester, are now school-funded. The Healthy Schools Network is designed to offer school-to-school support for this vital aspect of the wider curriculum.</a:t>
            </a:r>
          </a:p>
          <a:p>
            <a:endParaRPr lang="en-GB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2016/17 Healthy Schools Network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2017/18 A Network to Share good Practice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2018/19 A Network to Support a Whole School Approach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227771" y="5650492"/>
            <a:ext cx="3155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i="1" dirty="0" smtClean="0"/>
              <a:t>“Raise </a:t>
            </a:r>
            <a:r>
              <a:rPr lang="en-GB" sz="1600" b="1" i="1" dirty="0"/>
              <a:t>attainment and achievement by meeting the health and wellbeing needs of children and young </a:t>
            </a:r>
            <a:r>
              <a:rPr lang="en-GB" sz="1600" b="1" i="1" dirty="0" smtClean="0"/>
              <a:t>people”</a:t>
            </a:r>
            <a:endParaRPr lang="en-GB" sz="16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551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2017/18 Programme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583074"/>
            <a:ext cx="6474238" cy="19397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9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The 2017-18 programme </a:t>
            </a:r>
            <a:r>
              <a:rPr lang="en-GB" sz="2900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encouraged </a:t>
            </a:r>
            <a:r>
              <a:rPr lang="en-GB" sz="29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schools to share good practice through: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Designating a Health and Wellbeing Champion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Introductory Network Meeting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Networking meetings </a:t>
            </a:r>
            <a:endParaRPr lang="en-GB" sz="230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3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Sharing </a:t>
            </a:r>
            <a:r>
              <a:rPr lang="en-GB" sz="23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Good Practice </a:t>
            </a:r>
            <a:r>
              <a:rPr lang="en-GB" sz="23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Marketplace</a:t>
            </a:r>
            <a:endParaRPr lang="en-GB" sz="23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b="1" baseline="30000" dirty="0" smtClean="0"/>
              <a:t> </a:t>
            </a:r>
            <a:endParaRPr lang="en-GB" b="1" baseline="30000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332" y="3315622"/>
            <a:ext cx="4419790" cy="3306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b="1" baseline="30000" dirty="0"/>
              <a:t>Network meetings allowed schools to come together to discuss four key areas: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/>
              <a:t>Anti-Bullying/Cyberbullying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Leicestershire Police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Warning Zone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Leicester City Psychology Service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Babington Academy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Uplands Junior  LEAD Academy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/>
              <a:t>Healthy Eating and Physical Activity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Crown Hills Community College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Food for Life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Aim Strong </a:t>
            </a:r>
            <a:r>
              <a:rPr lang="en-GB" dirty="0" smtClean="0"/>
              <a:t>Sport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242370" y="3830855"/>
            <a:ext cx="4161512" cy="296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1400" dirty="0" err="1" smtClean="0"/>
              <a:t>RSE</a:t>
            </a:r>
            <a:r>
              <a:rPr lang="en-GB" sz="1400" dirty="0" smtClean="0"/>
              <a:t> (Relationships and Sex Education) and </a:t>
            </a:r>
            <a:r>
              <a:rPr lang="en-GB" sz="1400" dirty="0" err="1" smtClean="0"/>
              <a:t>PSHE</a:t>
            </a:r>
            <a:r>
              <a:rPr lang="en-GB" sz="1400" dirty="0" smtClean="0"/>
              <a:t> (Personal, Social, Health Education)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sz="1200" dirty="0" smtClean="0"/>
              <a:t>NSPCC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1400" dirty="0" smtClean="0"/>
              <a:t>Emotional Health and Wellbeing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sz="1200" dirty="0" smtClean="0"/>
              <a:t>Stokes Wood Primary School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sz="1200" dirty="0" smtClean="0"/>
              <a:t>Wellbeing Education/Route to Resilience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sz="1200" dirty="0" smtClean="0"/>
              <a:t>Place2Be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sz="1200" dirty="0" smtClean="0"/>
              <a:t>Centre for </a:t>
            </a:r>
            <a:r>
              <a:rPr lang="en-GB" sz="1200" dirty="0" err="1" smtClean="0"/>
              <a:t>BME</a:t>
            </a:r>
            <a:r>
              <a:rPr lang="en-GB" sz="1200" dirty="0" smtClean="0"/>
              <a:t> Health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06" y="3677463"/>
            <a:ext cx="1569288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9" y="273276"/>
            <a:ext cx="1399087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687" y="5198629"/>
            <a:ext cx="1479838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4"/>
          <a:stretch/>
        </p:blipFill>
        <p:spPr>
          <a:xfrm>
            <a:off x="10565107" y="1930400"/>
            <a:ext cx="1402787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8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Health and Wellbeing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Champion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/>
              <a:t>The designated Health and Wellbeing Champion attends </a:t>
            </a:r>
            <a:r>
              <a:rPr lang="en-GB" b="1" dirty="0"/>
              <a:t>all </a:t>
            </a:r>
            <a:r>
              <a:rPr lang="en-GB" dirty="0"/>
              <a:t>events.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Role</a:t>
            </a:r>
            <a:endParaRPr lang="en-GB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/>
              <a:t>Work as </a:t>
            </a:r>
            <a:r>
              <a:rPr lang="en-GB" dirty="0" smtClean="0"/>
              <a:t>the key </a:t>
            </a:r>
            <a:r>
              <a:rPr lang="en-GB" dirty="0"/>
              <a:t>link between the work of the Healthy Schools Network and its impact on the </a:t>
            </a:r>
            <a:r>
              <a:rPr lang="en-GB" dirty="0" smtClean="0"/>
              <a:t>wider curriculum.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Share information with relevant colleagues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Signpost colleagues to relevant organisations/services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Consider the Eight Principles in a Whole School Approach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GB" dirty="0" smtClean="0"/>
              <a:t>Promote awareness days in school where possible</a:t>
            </a:r>
          </a:p>
          <a:p>
            <a:pPr lvl="1">
              <a:buClr>
                <a:srgbClr val="37476D"/>
              </a:buClr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7" y="3355188"/>
            <a:ext cx="2271564" cy="23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2018/19 Programme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239"/>
            <a:ext cx="8596668" cy="4592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baseline="30000" dirty="0"/>
              <a:t>The 2018-19 programme will encourage a whole school approach to Health and Wellbeing through: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Designating a Health and Wellbeing Champion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Health and Wellbeing Champions Conferences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Networking meetings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Training and Development </a:t>
            </a:r>
            <a:r>
              <a:rPr lang="en-GB" sz="2000" baseline="30000" dirty="0" smtClean="0"/>
              <a:t>programme</a:t>
            </a:r>
            <a:endParaRPr lang="en-GB" sz="2000" baseline="30000" dirty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Online resources</a:t>
            </a:r>
          </a:p>
          <a:p>
            <a:pPr marL="0" indent="0">
              <a:buNone/>
            </a:pPr>
            <a:r>
              <a:rPr lang="en-GB" b="1" baseline="30000" dirty="0"/>
              <a:t> </a:t>
            </a:r>
          </a:p>
          <a:p>
            <a:pPr marL="0" indent="0">
              <a:buNone/>
            </a:pPr>
            <a:r>
              <a:rPr lang="en-GB" sz="2400" b="1" baseline="30000" dirty="0"/>
              <a:t>Network meetings will allow schools to come together to </a:t>
            </a:r>
            <a:endParaRPr lang="en-GB" sz="2400" b="1" baseline="30000" dirty="0" smtClean="0"/>
          </a:p>
          <a:p>
            <a:pPr marL="0" indent="0">
              <a:buNone/>
            </a:pPr>
            <a:r>
              <a:rPr lang="en-GB" sz="2400" b="1" baseline="30000" dirty="0" smtClean="0"/>
              <a:t>discuss </a:t>
            </a:r>
            <a:r>
              <a:rPr lang="en-GB" sz="2400" b="1" baseline="30000" dirty="0"/>
              <a:t>four key areas: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 err="1"/>
              <a:t>PSHE</a:t>
            </a:r>
            <a:r>
              <a:rPr lang="en-GB" sz="2000" baseline="30000" dirty="0"/>
              <a:t> (Personal, Social &amp; Health Education)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Physical Activity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 err="1"/>
              <a:t>SEMH</a:t>
            </a:r>
            <a:r>
              <a:rPr lang="en-GB" sz="2000" baseline="30000" dirty="0"/>
              <a:t> (Social, Emotional &amp; Mental Health)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GB" sz="2000" baseline="30000" dirty="0"/>
              <a:t>Healthy Eating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68" y="1854732"/>
            <a:ext cx="1494000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11" y="5294362"/>
            <a:ext cx="1494000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11" y="134917"/>
            <a:ext cx="1494000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06" y="3800362"/>
            <a:ext cx="1494000" cy="149400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13" y="2230991"/>
            <a:ext cx="2340521" cy="3309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Healthy Schools network Team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GB" dirty="0" smtClean="0"/>
              <a:t>Rebecca Partington - </a:t>
            </a:r>
            <a:r>
              <a:rPr lang="en-GB" dirty="0" smtClean="0">
                <a:hlinkClick r:id="rId3"/>
              </a:rPr>
              <a:t>rebecca.partington@sdsa.net</a:t>
            </a:r>
            <a:endParaRPr lang="en-GB" dirty="0" smtClean="0"/>
          </a:p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GB" dirty="0" smtClean="0"/>
              <a:t>Sophie Mellor - </a:t>
            </a:r>
            <a:r>
              <a:rPr lang="en-GB" dirty="0" smtClean="0">
                <a:hlinkClick r:id="rId4"/>
              </a:rPr>
              <a:t>sophie.mellor@sdsa.net</a:t>
            </a:r>
            <a:endParaRPr lang="en-GB" dirty="0" smtClean="0"/>
          </a:p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GB" dirty="0" smtClean="0"/>
              <a:t>Emma Sheasby - </a:t>
            </a:r>
            <a:r>
              <a:rPr lang="en-GB" dirty="0" smtClean="0">
                <a:hlinkClick r:id="rId5"/>
              </a:rPr>
              <a:t>emma.sheasby@sdsa.net</a:t>
            </a:r>
            <a:endParaRPr lang="en-GB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GB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GB" dirty="0"/>
          </a:p>
          <a:p>
            <a:pPr marL="0" indent="0" algn="ctr">
              <a:buClr>
                <a:schemeClr val="accent1">
                  <a:lumMod val="50000"/>
                </a:schemeClr>
              </a:buClr>
              <a:buNone/>
            </a:pPr>
            <a:r>
              <a:rPr lang="en-GB" sz="3600" dirty="0" smtClean="0">
                <a:hlinkClick r:id="rId6"/>
              </a:rPr>
              <a:t>www.healthyschoolsnetwork.co.uk</a:t>
            </a:r>
            <a:endParaRPr lang="en-GB" sz="3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16" y="4808852"/>
            <a:ext cx="1801368" cy="1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HS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FA535"/>
      </a:accent1>
      <a:accent2>
        <a:srgbClr val="245C1E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399</Words>
  <Application>Microsoft Office PowerPoint</Application>
  <PresentationFormat>Widescreen</PresentationFormat>
  <Paragraphs>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Healthy Schools Network</vt:lpstr>
      <vt:lpstr>Healthy Schools Network</vt:lpstr>
      <vt:lpstr>2017/18 Programme</vt:lpstr>
      <vt:lpstr>Health and Wellbeing Champion</vt:lpstr>
      <vt:lpstr>2018/19 Programme</vt:lpstr>
      <vt:lpstr>Healthy Schools network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Partington</dc:creator>
  <cp:lastModifiedBy>Rebecca Partington</cp:lastModifiedBy>
  <cp:revision>72</cp:revision>
  <cp:lastPrinted>2018-02-06T11:41:35Z</cp:lastPrinted>
  <dcterms:created xsi:type="dcterms:W3CDTF">2017-10-07T13:26:17Z</dcterms:created>
  <dcterms:modified xsi:type="dcterms:W3CDTF">2018-05-23T09:58:47Z</dcterms:modified>
</cp:coreProperties>
</file>