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18" r:id="rId2"/>
    <p:sldId id="419" r:id="rId3"/>
    <p:sldId id="415" r:id="rId4"/>
    <p:sldId id="416" r:id="rId5"/>
    <p:sldId id="411" r:id="rId6"/>
    <p:sldId id="414" r:id="rId7"/>
    <p:sldId id="417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79">
          <p15:clr>
            <a:srgbClr val="A4A3A4"/>
          </p15:clr>
        </p15:guide>
        <p15:guide id="2" pos="210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93" autoAdjust="0"/>
    <p:restoredTop sz="99484" autoAdjust="0"/>
  </p:normalViewPr>
  <p:slideViewPr>
    <p:cSldViewPr>
      <p:cViewPr varScale="1">
        <p:scale>
          <a:sx n="73" d="100"/>
          <a:sy n="73" d="100"/>
        </p:scale>
        <p:origin x="-106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69"/>
    </p:cViewPr>
  </p:sorterViewPr>
  <p:notesViewPr>
    <p:cSldViewPr>
      <p:cViewPr>
        <p:scale>
          <a:sx n="100" d="100"/>
          <a:sy n="100" d="100"/>
        </p:scale>
        <p:origin x="-883" y="504"/>
      </p:cViewPr>
      <p:guideLst>
        <p:guide orient="horz" pos="3079"/>
        <p:guide orient="horz" pos="3127"/>
        <p:guide pos="210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744" y="0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B481DE3C-9440-425E-BE8D-F51615E9FAD0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879"/>
            <a:ext cx="2946346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744" y="9428879"/>
            <a:ext cx="2946345" cy="496174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7CD78C26-79B1-47C8-8B44-B6BAAB0D9E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89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2972" tIns="46486" rIns="92972" bIns="4648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2972" tIns="46486" rIns="92972" bIns="46486" rtlCol="0"/>
          <a:lstStyle>
            <a:lvl1pPr algn="r">
              <a:defRPr sz="1200"/>
            </a:lvl1pPr>
          </a:lstStyle>
          <a:p>
            <a:fld id="{92D0164C-F0CB-4908-A6A5-DEE4F8C110F0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72" tIns="46486" rIns="92972" bIns="4648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2972" tIns="46486" rIns="92972" bIns="464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2972" tIns="46486" rIns="92972" bIns="4648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2972" tIns="46486" rIns="92972" bIns="46486" rtlCol="0" anchor="b"/>
          <a:lstStyle>
            <a:lvl1pPr algn="r">
              <a:defRPr sz="1200"/>
            </a:lvl1pPr>
          </a:lstStyle>
          <a:p>
            <a:fld id="{8B49BB36-2866-4241-A835-94EC7CDB5E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593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9BB36-2866-4241-A835-94EC7CDB5E9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48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9BB36-2866-4241-A835-94EC7CDB5E9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000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9BB36-2866-4241-A835-94EC7CDB5E9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455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9BB36-2866-4241-A835-94EC7CDB5E9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59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9BB36-2866-4241-A835-94EC7CDB5E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711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9BB36-2866-4241-A835-94EC7CDB5E9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476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49BB36-2866-4241-A835-94EC7CDB5E9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908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D1EB-D2A9-4C38-9BCB-6F17AFEF3F0D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9BF1-0ED6-4CA1-807F-E3A0E896D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985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D1EB-D2A9-4C38-9BCB-6F17AFEF3F0D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9BF1-0ED6-4CA1-807F-E3A0E896D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60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D1EB-D2A9-4C38-9BCB-6F17AFEF3F0D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9BF1-0ED6-4CA1-807F-E3A0E896D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74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D1EB-D2A9-4C38-9BCB-6F17AFEF3F0D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9BF1-0ED6-4CA1-807F-E3A0E896D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04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D1EB-D2A9-4C38-9BCB-6F17AFEF3F0D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9BF1-0ED6-4CA1-807F-E3A0E896D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02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D1EB-D2A9-4C38-9BCB-6F17AFEF3F0D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9BF1-0ED6-4CA1-807F-E3A0E896D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980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D1EB-D2A9-4C38-9BCB-6F17AFEF3F0D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9BF1-0ED6-4CA1-807F-E3A0E896D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05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D1EB-D2A9-4C38-9BCB-6F17AFEF3F0D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9BF1-0ED6-4CA1-807F-E3A0E896D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15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D1EB-D2A9-4C38-9BCB-6F17AFEF3F0D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9BF1-0ED6-4CA1-807F-E3A0E896D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92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D1EB-D2A9-4C38-9BCB-6F17AFEF3F0D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9BF1-0ED6-4CA1-807F-E3A0E896D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833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D1EB-D2A9-4C38-9BCB-6F17AFEF3F0D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9BF1-0ED6-4CA1-807F-E3A0E896D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9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DD1EB-D2A9-4C38-9BCB-6F17AFEF3F0D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9BF1-0ED6-4CA1-807F-E3A0E896D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07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DD1EB-D2A9-4C38-9BCB-6F17AFEF3F0D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79BF1-0ED6-4CA1-807F-E3A0E896D5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29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/>
          <a:lstStyle/>
          <a:p>
            <a:r>
              <a:rPr lang="en-GB" b="1" dirty="0"/>
              <a:t>Walk Leicester Project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</a:rPr>
              <a:t>Sara Coy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Active Travel Training Coordinator (Walking)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6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Walk Leicester Project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853136"/>
          </a:xfrm>
        </p:spPr>
        <p:txBody>
          <a:bodyPr>
            <a:normAutofit/>
          </a:bodyPr>
          <a:lstStyle/>
          <a:p>
            <a:r>
              <a:rPr lang="en-GB" dirty="0" err="1" smtClean="0"/>
              <a:t>DfT</a:t>
            </a:r>
            <a:r>
              <a:rPr lang="en-GB" dirty="0" smtClean="0"/>
              <a:t> funded until March 2020 </a:t>
            </a:r>
          </a:p>
          <a:p>
            <a:r>
              <a:rPr lang="en-GB" dirty="0" smtClean="0"/>
              <a:t>Group walks in Leicester (public &amp; community)</a:t>
            </a:r>
          </a:p>
          <a:p>
            <a:r>
              <a:rPr lang="en-GB" dirty="0" smtClean="0"/>
              <a:t>Encourage people to be more active</a:t>
            </a:r>
          </a:p>
          <a:p>
            <a:r>
              <a:rPr lang="en-GB" dirty="0" smtClean="0"/>
              <a:t>Free pedometer (aim for 10,000 steps /day)</a:t>
            </a:r>
          </a:p>
          <a:p>
            <a:r>
              <a:rPr lang="en-GB" dirty="0" smtClean="0"/>
              <a:t>Familiarise with local walking routes</a:t>
            </a:r>
          </a:p>
          <a:p>
            <a:r>
              <a:rPr lang="en-GB" dirty="0" smtClean="0"/>
              <a:t>Sustainable travel </a:t>
            </a:r>
            <a:endParaRPr lang="en-GB" dirty="0"/>
          </a:p>
          <a:p>
            <a:pPr>
              <a:buFontTx/>
              <a:buChar char="-"/>
            </a:pPr>
            <a:r>
              <a:rPr lang="en-GB" dirty="0" smtClean="0"/>
              <a:t>encourage more short </a:t>
            </a:r>
          </a:p>
          <a:p>
            <a:pPr marL="0" indent="0">
              <a:buNone/>
            </a:pPr>
            <a:r>
              <a:rPr lang="en-GB" dirty="0" smtClean="0"/>
              <a:t>     journeys on foot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509120"/>
            <a:ext cx="3318520" cy="2212347"/>
          </a:xfrm>
        </p:spPr>
      </p:pic>
    </p:spTree>
    <p:extLst>
      <p:ext uri="{BB962C8B-B14F-4D97-AF65-F5344CB8AC3E}">
        <p14:creationId xmlns:p14="http://schemas.microsoft.com/office/powerpoint/2010/main" val="337346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Starting parents’ walking groups </a:t>
            </a:r>
            <a:br>
              <a:rPr lang="en-GB" b="1" dirty="0" smtClean="0"/>
            </a:br>
            <a:r>
              <a:rPr lang="en-GB" b="1" dirty="0" smtClean="0"/>
              <a:t>from schools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Motivate parents to walk more</a:t>
            </a:r>
          </a:p>
          <a:p>
            <a:r>
              <a:rPr lang="en-GB" dirty="0" smtClean="0"/>
              <a:t>Improve confidence to walk 1.5 miles. </a:t>
            </a:r>
          </a:p>
          <a:p>
            <a:r>
              <a:rPr lang="en-GB" dirty="0" smtClean="0"/>
              <a:t>Encourage parents to work towards their recommended 10,000 steps / day (</a:t>
            </a:r>
            <a:r>
              <a:rPr lang="en-GB" b="1" dirty="0" smtClean="0"/>
              <a:t>free pedometer</a:t>
            </a:r>
            <a:r>
              <a:rPr lang="en-GB" dirty="0" smtClean="0"/>
              <a:t>)</a:t>
            </a:r>
          </a:p>
          <a:p>
            <a:r>
              <a:rPr lang="en-GB" dirty="0" smtClean="0"/>
              <a:t>Monitor parents at 6 months after start of programme – has their travel behaviour changed?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7" r="4885"/>
          <a:stretch/>
        </p:blipFill>
        <p:spPr>
          <a:xfrm>
            <a:off x="4563504" y="1700808"/>
            <a:ext cx="3925978" cy="3508573"/>
          </a:xfrm>
        </p:spPr>
      </p:pic>
    </p:spTree>
    <p:extLst>
      <p:ext uri="{BB962C8B-B14F-4D97-AF65-F5344CB8AC3E}">
        <p14:creationId xmlns:p14="http://schemas.microsoft.com/office/powerpoint/2010/main" val="388788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Our offer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9"/>
          <a:stretch/>
        </p:blipFill>
        <p:spPr>
          <a:xfrm>
            <a:off x="397048" y="1700808"/>
            <a:ext cx="4246960" cy="3364557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‘Buy-in’ from parents prior to setting up the walks programme</a:t>
            </a:r>
          </a:p>
          <a:p>
            <a:r>
              <a:rPr lang="en-GB" dirty="0" smtClean="0"/>
              <a:t>We </a:t>
            </a:r>
            <a:r>
              <a:rPr lang="en-GB" dirty="0"/>
              <a:t>lead a group walk once/week for 4 weeks.</a:t>
            </a:r>
          </a:p>
          <a:p>
            <a:r>
              <a:rPr lang="en-GB" dirty="0"/>
              <a:t>Volunteer walk leader mini-training session (2.5 hours, classroom)</a:t>
            </a:r>
          </a:p>
          <a:p>
            <a:r>
              <a:rPr lang="en-GB" dirty="0"/>
              <a:t>Parents </a:t>
            </a:r>
            <a:r>
              <a:rPr lang="en-GB" dirty="0" smtClean="0"/>
              <a:t>walk as a self-led </a:t>
            </a:r>
            <a:r>
              <a:rPr lang="en-GB" dirty="0"/>
              <a:t>friendship group </a:t>
            </a:r>
            <a:r>
              <a:rPr lang="en-GB" dirty="0" smtClean="0"/>
              <a:t>thereafter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249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Pilot – Whitehall Primary School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4000" b="1" dirty="0" smtClean="0"/>
              <a:t>Parent’s walking group</a:t>
            </a:r>
            <a:endParaRPr lang="en-GB" sz="40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2674640" cy="639762"/>
          </a:xfrm>
        </p:spPr>
        <p:txBody>
          <a:bodyPr/>
          <a:lstStyle/>
          <a:p>
            <a:r>
              <a:rPr lang="en-GB" dirty="0" smtClean="0"/>
              <a:t>Timeline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674640" cy="395128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November 2017</a:t>
            </a:r>
          </a:p>
          <a:p>
            <a:r>
              <a:rPr lang="en-GB" dirty="0" smtClean="0"/>
              <a:t>January 2018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February 2018</a:t>
            </a:r>
          </a:p>
          <a:p>
            <a:r>
              <a:rPr lang="en-GB" dirty="0" smtClean="0"/>
              <a:t>May 2018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3203849" y="2174875"/>
            <a:ext cx="5482952" cy="3951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i="1" dirty="0" smtClean="0"/>
              <a:t>Safe Happy Families </a:t>
            </a:r>
            <a:r>
              <a:rPr lang="en-GB" dirty="0" smtClean="0"/>
              <a:t>event</a:t>
            </a:r>
          </a:p>
          <a:p>
            <a:pPr marL="0" indent="0">
              <a:buNone/>
            </a:pPr>
            <a:r>
              <a:rPr lang="en-GB" dirty="0" smtClean="0"/>
              <a:t>Started group walks for parents</a:t>
            </a:r>
          </a:p>
          <a:p>
            <a:pPr lvl="1"/>
            <a:r>
              <a:rPr lang="en-GB" dirty="0" smtClean="0"/>
              <a:t>Weekly group walks for 4 weeks</a:t>
            </a:r>
          </a:p>
          <a:p>
            <a:pPr lvl="1"/>
            <a:r>
              <a:rPr lang="en-GB" dirty="0" smtClean="0"/>
              <a:t>9.15am for 45 minutes (1.5 miles), steady pace.</a:t>
            </a:r>
          </a:p>
          <a:p>
            <a:pPr lvl="1"/>
            <a:r>
              <a:rPr lang="en-GB" dirty="0" smtClean="0"/>
              <a:t>Starting and finishing at school.</a:t>
            </a:r>
          </a:p>
          <a:p>
            <a:pPr lvl="1"/>
            <a:r>
              <a:rPr lang="en-GB" dirty="0" smtClean="0"/>
              <a:t>Walks led by myself / trained volunteers</a:t>
            </a:r>
          </a:p>
          <a:p>
            <a:pPr lvl="1"/>
            <a:r>
              <a:rPr lang="en-GB" dirty="0" smtClean="0"/>
              <a:t>Local routes, city and green space	</a:t>
            </a:r>
          </a:p>
          <a:p>
            <a:pPr marL="0" indent="0">
              <a:buNone/>
            </a:pPr>
            <a:r>
              <a:rPr lang="en-GB" dirty="0" smtClean="0"/>
              <a:t>Volunteer Walk Leader mini training session for parents</a:t>
            </a:r>
          </a:p>
          <a:p>
            <a:pPr marL="0" indent="0">
              <a:buNone/>
            </a:pPr>
            <a:r>
              <a:rPr lang="en-GB" dirty="0" smtClean="0"/>
              <a:t>Walks still continue, led by parents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20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9976"/>
            <a:ext cx="8229600" cy="1143000"/>
          </a:xfrm>
        </p:spPr>
        <p:txBody>
          <a:bodyPr/>
          <a:lstStyle/>
          <a:p>
            <a:r>
              <a:rPr lang="en-GB" dirty="0" smtClean="0"/>
              <a:t>Feedback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..</a:t>
            </a:r>
            <a:endParaRPr lang="en-GB" sz="24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23528" y="836712"/>
            <a:ext cx="3240360" cy="1296144"/>
          </a:xfrm>
          <a:prstGeom prst="wedgeRoundRectCallout">
            <a:avLst>
              <a:gd name="adj1" fmla="val -48111"/>
              <a:gd name="adj2" fmla="val -9456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..without the group I would not go for walk… good to chat with other parents too and hit my 10,000 steps!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436096" y="692696"/>
            <a:ext cx="3279587" cy="1440160"/>
          </a:xfrm>
          <a:prstGeom prst="wedgeRoundRectCallout">
            <a:avLst>
              <a:gd name="adj1" fmla="val 48429"/>
              <a:gd name="adj2" fmla="val -9589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 hardly walk, so this has got me and my family to become more active during the weekends.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23528" y="3284984"/>
            <a:ext cx="3528392" cy="1224136"/>
          </a:xfrm>
          <a:prstGeom prst="wedgeRoundRectCallout">
            <a:avLst>
              <a:gd name="adj1" fmla="val -49596"/>
              <a:gd name="adj2" fmla="val 79209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This is a proper walk and I feel as if I have had a workout. I was always at the back of the group… I have now moved up a place.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456711" y="3176972"/>
            <a:ext cx="3279587" cy="1440160"/>
          </a:xfrm>
          <a:prstGeom prst="wedgeRoundRectCallout">
            <a:avLst>
              <a:gd name="adj1" fmla="val 48136"/>
              <a:gd name="adj2" fmla="val 7519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 made loads of new friends who have helped support me when I have struggled and it has got me of of the house.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771800" y="4769532"/>
            <a:ext cx="3279587" cy="1440160"/>
          </a:xfrm>
          <a:prstGeom prst="wedgeRoundRectCallout">
            <a:avLst>
              <a:gd name="adj1" fmla="val 48136"/>
              <a:gd name="adj2" fmla="val 75199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This group is amazing, I love it… first I was really slow but [I’ve] now built so much confidence in myself.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52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Thank you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8028384" cy="535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9216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 4.3 template 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4.3 template v2</Template>
  <TotalTime>3545</TotalTime>
  <Words>350</Words>
  <Application>Microsoft Office PowerPoint</Application>
  <PresentationFormat>On-screen Show (4:3)</PresentationFormat>
  <Paragraphs>57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Powerpoint template 4.3 template v2</vt:lpstr>
      <vt:lpstr>Walk Leicester Project</vt:lpstr>
      <vt:lpstr>Walk Leicester Project</vt:lpstr>
      <vt:lpstr>Starting parents’ walking groups  from schools</vt:lpstr>
      <vt:lpstr>Our offer</vt:lpstr>
      <vt:lpstr>Pilot – Whitehall Primary School Parent’s walking group</vt:lpstr>
      <vt:lpstr>Feedback</vt:lpstr>
      <vt:lpstr>Thank you</vt:lpstr>
    </vt:vector>
  </TitlesOfParts>
  <Company>Leicester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Coy</dc:creator>
  <cp:lastModifiedBy>Lee Jowett</cp:lastModifiedBy>
  <cp:revision>364</cp:revision>
  <cp:lastPrinted>2018-05-24T07:44:11Z</cp:lastPrinted>
  <dcterms:created xsi:type="dcterms:W3CDTF">2016-05-03T11:35:36Z</dcterms:created>
  <dcterms:modified xsi:type="dcterms:W3CDTF">2018-07-02T21:45:50Z</dcterms:modified>
</cp:coreProperties>
</file>