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61" r:id="rId6"/>
    <p:sldId id="271" r:id="rId7"/>
    <p:sldId id="265" r:id="rId8"/>
    <p:sldId id="266" r:id="rId9"/>
    <p:sldId id="267" r:id="rId10"/>
    <p:sldId id="268" r:id="rId11"/>
    <p:sldId id="262" r:id="rId12"/>
    <p:sldId id="269" r:id="rId13"/>
    <p:sldId id="270" r:id="rId14"/>
    <p:sldId id="264" r:id="rId15"/>
    <p:sldId id="263" r:id="rId16"/>
  </p:sldIdLst>
  <p:sldSz cx="9144000" cy="6858000" type="screen4x3"/>
  <p:notesSz cx="6858000" cy="9144000"/>
  <p:embeddedFontLst>
    <p:embeddedFont>
      <p:font typeface="BlockheadFace-Black" panose="020B0A00000000000000" pitchFamily="34" charset="0"/>
      <p:bold r:id="rId17"/>
    </p:embeddedFont>
    <p:embeddedFont>
      <p:font typeface="BlockheadUnplugged" panose="020B0500000000000000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0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1D037-EB63-41FF-99BE-2C3F810657BF}" type="datetimeFigureOut">
              <a:rPr lang="en-GB" smtClean="0"/>
              <a:t>22/05/2018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90D5C-7183-4359-8380-94210E135428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landwater.org.uk/" TargetMode="External"/><Relationship Id="rId2" Type="http://schemas.openxmlformats.org/officeDocument/2006/relationships/hyperlink" Target="https://anglianwaterparks.co.uk/rutland-wa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ukerussell@rutlandwater.org.uk" TargetMode="External"/><Relationship Id="rId4" Type="http://schemas.openxmlformats.org/officeDocument/2006/relationships/hyperlink" Target="mailto:education@rutlandwater.org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0"/>
            <a:ext cx="8153400" cy="5867400"/>
          </a:xfrm>
        </p:spPr>
        <p:txBody>
          <a:bodyPr>
            <a:normAutofit/>
          </a:bodyPr>
          <a:lstStyle/>
          <a:p>
            <a:r>
              <a:rPr lang="en-GB" sz="7200" dirty="0" smtClean="0">
                <a:latin typeface="BlockheadFace-Black" panose="020B0A00000000000000" pitchFamily="34" charset="0"/>
              </a:rPr>
              <a:t>RUTLAND WATER</a:t>
            </a:r>
            <a:r>
              <a:rPr lang="en-GB" sz="7200" dirty="0">
                <a:latin typeface="BlockheadFace-Black" panose="020B0A00000000000000" pitchFamily="34" charset="0"/>
              </a:rPr>
              <a:t/>
            </a:r>
            <a:br>
              <a:rPr lang="en-GB" sz="7200" dirty="0">
                <a:latin typeface="BlockheadFace-Black" panose="020B0A00000000000000" pitchFamily="34" charset="0"/>
              </a:rPr>
            </a:br>
            <a:r>
              <a:rPr lang="en-GB" sz="7200" dirty="0" smtClean="0">
                <a:latin typeface="BlockheadFace-Black" panose="020B0A00000000000000" pitchFamily="34" charset="0"/>
              </a:rPr>
              <a:t>EDUCATION TEAM</a:t>
            </a:r>
            <a:r>
              <a:rPr lang="en-GB" sz="6000" dirty="0" smtClean="0">
                <a:latin typeface="Blockhead DarkSide" pitchFamily="50" charset="0"/>
              </a:rPr>
              <a:t/>
            </a:r>
            <a:br>
              <a:rPr lang="en-GB" sz="6000" dirty="0" smtClean="0">
                <a:latin typeface="Blockhead DarkSide" pitchFamily="50" charset="0"/>
              </a:rPr>
            </a:br>
            <a:r>
              <a:rPr lang="en-GB" sz="2800" b="1" dirty="0">
                <a:latin typeface="BlockheadUnplugged" panose="020B0500000000000000" pitchFamily="34" charset="0"/>
              </a:rPr>
              <a:t/>
            </a:r>
            <a:br>
              <a:rPr lang="en-GB" sz="2800" b="1" dirty="0">
                <a:latin typeface="BlockheadUnplugged" panose="020B0500000000000000" pitchFamily="34" charset="0"/>
              </a:rPr>
            </a:br>
            <a:r>
              <a:rPr lang="en-GB" sz="2800" b="1" dirty="0" smtClean="0">
                <a:latin typeface="BlockheadUnplugged" panose="020B0500000000000000" pitchFamily="34" charset="0"/>
              </a:rPr>
              <a:t>DALE MARTIN AND LUKE RUSSELL</a:t>
            </a:r>
            <a:endParaRPr lang="en-GB" sz="6000" b="1" dirty="0">
              <a:latin typeface="BlockheadUnplugged" panose="020B0500000000000000" pitchFamily="34" charset="0"/>
            </a:endParaRPr>
          </a:p>
        </p:txBody>
      </p:sp>
      <p:pic>
        <p:nvPicPr>
          <p:cNvPr id="1027" name="Picture 3" descr="I:\Logos\New Logos\Partnership 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410200"/>
            <a:ext cx="3959225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Activity day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P:\Events\Kids Events\Work Photos\154A1548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1"/>
            <a:ext cx="10287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smtClean="0"/>
              <a:t>Kids Events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GB" sz="2800" dirty="0" smtClean="0"/>
              <a:t>Birthday Parties</a:t>
            </a:r>
          </a:p>
          <a:p>
            <a:r>
              <a:rPr lang="en-GB" sz="2800" dirty="0" smtClean="0"/>
              <a:t>Drop in Days</a:t>
            </a:r>
          </a:p>
          <a:p>
            <a:r>
              <a:rPr lang="en-GB" sz="2800" dirty="0" smtClean="0"/>
              <a:t>Explorer Days</a:t>
            </a:r>
          </a:p>
          <a:p>
            <a:r>
              <a:rPr lang="en-GB" sz="2800" dirty="0" smtClean="0"/>
              <a:t>Seasons Days</a:t>
            </a:r>
          </a:p>
          <a:p>
            <a:endParaRPr lang="en-GB" sz="2800" dirty="0" smtClean="0"/>
          </a:p>
          <a:p>
            <a:r>
              <a:rPr lang="en-GB" sz="2800" dirty="0" smtClean="0"/>
              <a:t>Rutland Water Park Work Experience</a:t>
            </a:r>
          </a:p>
          <a:p>
            <a:r>
              <a:rPr lang="en-GB" sz="2800" dirty="0" smtClean="0"/>
              <a:t>Rutland Water Nature Reserve Work Experience</a:t>
            </a:r>
          </a:p>
          <a:p>
            <a:r>
              <a:rPr lang="en-GB" sz="2800" dirty="0" smtClean="0"/>
              <a:t>Rutland Osprey Project 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Birthday Party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P:\Events\Kids Events\13558635_1207418165949015_5529987132310662474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2178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 in Day pictures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P:\Events\Wild Rutland Day\Pond Dipping by Eric Ren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879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smtClean="0"/>
              <a:t>Health and Safety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2800" dirty="0" smtClean="0"/>
              <a:t>Health and safety is at the forefront of what we do.</a:t>
            </a:r>
          </a:p>
          <a:p>
            <a:r>
              <a:rPr lang="en-GB" sz="2800" dirty="0" smtClean="0"/>
              <a:t>All education sessions are fully risk assessed and regularly reviewed to ensure they maintain excellent standards in safety and content.</a:t>
            </a:r>
          </a:p>
          <a:p>
            <a:r>
              <a:rPr lang="en-GB" sz="2800" dirty="0" smtClean="0"/>
              <a:t>Risk assessments and safety measures are sent out prior to any visit.</a:t>
            </a:r>
          </a:p>
          <a:p>
            <a:r>
              <a:rPr lang="en-GB" sz="2800" dirty="0" smtClean="0"/>
              <a:t>Visit the site prior to the event to assess and speak to staff.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smtClean="0"/>
              <a:t>More Information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2800" dirty="0" smtClean="0"/>
              <a:t>For further information on the Rutland Water Park: </a:t>
            </a:r>
            <a:r>
              <a:rPr lang="en-GB" sz="2800" dirty="0" smtClean="0">
                <a:hlinkClick r:id="rId2"/>
              </a:rPr>
              <a:t>www.anglianwaterparks.co.uk/rutland-water</a:t>
            </a:r>
            <a:endParaRPr lang="en-GB" sz="2800" dirty="0" smtClean="0"/>
          </a:p>
          <a:p>
            <a:r>
              <a:rPr lang="en-GB" sz="2800" dirty="0" smtClean="0"/>
              <a:t>For further information on the nature reserve: </a:t>
            </a:r>
            <a:r>
              <a:rPr lang="en-GB" sz="2800" dirty="0" smtClean="0">
                <a:hlinkClick r:id="rId3"/>
              </a:rPr>
              <a:t>www.rutlandwater.org.uk</a:t>
            </a:r>
            <a:r>
              <a:rPr lang="en-GB" sz="2800" dirty="0" smtClean="0"/>
              <a:t> </a:t>
            </a:r>
            <a:endParaRPr lang="en-GB" sz="2800" dirty="0" smtClean="0"/>
          </a:p>
          <a:p>
            <a:endParaRPr lang="en-GB" sz="2800" dirty="0"/>
          </a:p>
          <a:p>
            <a:pPr marL="0" indent="0">
              <a:buNone/>
            </a:pPr>
            <a:r>
              <a:rPr lang="en-GB" sz="2800" b="1" dirty="0" smtClean="0"/>
              <a:t>Dale Martin</a:t>
            </a:r>
          </a:p>
          <a:p>
            <a:pPr marL="0" indent="0">
              <a:buNone/>
            </a:pPr>
            <a:r>
              <a:rPr lang="en-GB" sz="2800" dirty="0" smtClean="0">
                <a:hlinkClick r:id="rId4"/>
              </a:rPr>
              <a:t>education@rutlandwater.org.uk</a:t>
            </a:r>
            <a:endParaRPr lang="en-GB" sz="2800" dirty="0" smtClean="0"/>
          </a:p>
          <a:p>
            <a:pPr marL="0" indent="0">
              <a:buNone/>
            </a:pPr>
            <a:r>
              <a:rPr lang="en-GB" sz="2800" b="1" dirty="0" smtClean="0"/>
              <a:t>Luke Russell</a:t>
            </a:r>
          </a:p>
          <a:p>
            <a:pPr marL="0" indent="0">
              <a:buNone/>
            </a:pPr>
            <a:r>
              <a:rPr lang="en-GB" sz="2800" dirty="0" smtClean="0">
                <a:hlinkClick r:id="rId5"/>
              </a:rPr>
              <a:t>lukerussell@rutlandwater.org.uk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Set in 4200 acres of open countryside Rutland Water Park offers many options for great Education experiences</a:t>
            </a:r>
          </a:p>
          <a:p>
            <a:r>
              <a:rPr lang="en-GB" dirty="0" smtClean="0"/>
              <a:t>Delivers a range of education and activity sessions utilising the whole of the reservoir.</a:t>
            </a:r>
          </a:p>
          <a:p>
            <a:r>
              <a:rPr lang="en-GB" dirty="0" smtClean="0"/>
              <a:t>Covers a wide variety of topics from nature conservation to tourism</a:t>
            </a:r>
            <a:r>
              <a:rPr lang="en-GB" dirty="0" smtClean="0"/>
              <a:t>.</a:t>
            </a:r>
          </a:p>
          <a:p>
            <a:r>
              <a:rPr lang="en-GB" dirty="0" smtClean="0"/>
              <a:t>All days can be tailored to suit your learning objectives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7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smtClean="0"/>
              <a:t>Rutland Water Nature Reserve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528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Rutland Environmental Education Centre is based on the Western shore</a:t>
            </a:r>
            <a:r>
              <a:rPr lang="en-GB" sz="2000" dirty="0" smtClean="0">
                <a:solidFill>
                  <a:schemeClr val="tx1"/>
                </a:solidFill>
              </a:rPr>
              <a:t>. At the internationally renowned wetland nature reserve.</a:t>
            </a:r>
            <a:endParaRPr lang="en-GB" sz="2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GB" sz="2000" dirty="0" smtClean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Offers environmental education to people of all ages.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Indoor classroom and education areas within the centre</a:t>
            </a:r>
            <a:r>
              <a:rPr lang="en-GB" sz="2000" dirty="0" smtClean="0">
                <a:solidFill>
                  <a:schemeClr val="tx1"/>
                </a:solidFill>
              </a:rPr>
              <a:t>.</a:t>
            </a:r>
            <a:endParaRPr lang="en-GB" sz="2000" dirty="0" smtClean="0">
              <a:solidFill>
                <a:schemeClr val="tx1"/>
              </a:solidFill>
            </a:endParaRPr>
          </a:p>
        </p:txBody>
      </p:sp>
      <p:pic>
        <p:nvPicPr>
          <p:cNvPr id="5" name="Content Placeholder 4" descr="IMG_64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86199" y="1600200"/>
            <a:ext cx="5043055" cy="4495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b="1" dirty="0" smtClean="0"/>
              <a:t>What Sessions Do We Run?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Education Days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GB" dirty="0" smtClean="0"/>
          </a:p>
          <a:p>
            <a:r>
              <a:rPr lang="en-GB" dirty="0" smtClean="0"/>
              <a:t>Water Days </a:t>
            </a:r>
          </a:p>
          <a:p>
            <a:r>
              <a:rPr lang="en-GB" dirty="0" smtClean="0"/>
              <a:t>Reservoir Days</a:t>
            </a:r>
          </a:p>
          <a:p>
            <a:r>
              <a:rPr lang="en-GB" dirty="0" smtClean="0"/>
              <a:t>Habitat Days</a:t>
            </a:r>
          </a:p>
          <a:p>
            <a:r>
              <a:rPr lang="en-GB" dirty="0" smtClean="0"/>
              <a:t>Seasons Days</a:t>
            </a:r>
          </a:p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GB" dirty="0" smtClean="0"/>
              <a:t>Activity Days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en-GB" dirty="0" smtClean="0"/>
          </a:p>
          <a:p>
            <a:r>
              <a:rPr lang="en-GB" dirty="0" smtClean="0"/>
              <a:t>Beach Golf and </a:t>
            </a:r>
            <a:r>
              <a:rPr lang="en-GB" dirty="0" smtClean="0"/>
              <a:t>Games</a:t>
            </a:r>
            <a:endParaRPr lang="en-GB" dirty="0" smtClean="0"/>
          </a:p>
          <a:p>
            <a:r>
              <a:rPr lang="en-GB" dirty="0" err="1" smtClean="0"/>
              <a:t>Bushcraft</a:t>
            </a:r>
            <a:endParaRPr lang="en-GB" dirty="0" smtClean="0"/>
          </a:p>
          <a:p>
            <a:r>
              <a:rPr lang="en-GB" dirty="0" smtClean="0"/>
              <a:t>Practical Nature Conservation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My Documents\SCHOOLS\Attachments\2017\Timetables\Generic Timetables\Habitats\Habitats Day Timetab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54" y="152400"/>
            <a:ext cx="712914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P:\Events\Kids Events\po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6" y="-653290"/>
            <a:ext cx="13344525" cy="751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Education day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P:\Events\Kids Events\Work Photos\_54A6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10744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Activity day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P:\Events\Kids Events\Work Photos\_54A6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10210800" cy="68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254</Words>
  <Application>Microsoft Office PowerPoint</Application>
  <PresentationFormat>On-screen Show (4:3)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Blockhead DarkSide</vt:lpstr>
      <vt:lpstr>BlockheadFace-Black</vt:lpstr>
      <vt:lpstr>BlockheadUnplugged</vt:lpstr>
      <vt:lpstr>Calibri</vt:lpstr>
      <vt:lpstr>Office Theme</vt:lpstr>
      <vt:lpstr>RUTLAND WATER EDUCATION TEAM  DALE MARTIN AND LUKE RUSSELL</vt:lpstr>
      <vt:lpstr>PowerPoint Presentation</vt:lpstr>
      <vt:lpstr>PowerPoint Presentation</vt:lpstr>
      <vt:lpstr>Rutland Water Nature Reserve</vt:lpstr>
      <vt:lpstr>What Sessions Do We Run?</vt:lpstr>
      <vt:lpstr>PowerPoint Presentation</vt:lpstr>
      <vt:lpstr>PowerPoint Presentation</vt:lpstr>
      <vt:lpstr>Education day picture</vt:lpstr>
      <vt:lpstr>Activity day picture</vt:lpstr>
      <vt:lpstr>Activity day picture</vt:lpstr>
      <vt:lpstr>Kids Events</vt:lpstr>
      <vt:lpstr>Birthday Party Picture</vt:lpstr>
      <vt:lpstr>Drop in Day pictures</vt:lpstr>
      <vt:lpstr>Health and Safety</vt:lpstr>
      <vt:lpstr>More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Rutland Water Park</dc:title>
  <dc:creator>Luke</dc:creator>
  <cp:lastModifiedBy>Education Anglian Water</cp:lastModifiedBy>
  <cp:revision>17</cp:revision>
  <dcterms:created xsi:type="dcterms:W3CDTF">2018-05-20T19:21:31Z</dcterms:created>
  <dcterms:modified xsi:type="dcterms:W3CDTF">2018-05-22T12:44:27Z</dcterms:modified>
</cp:coreProperties>
</file>